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43.xml" ContentType="application/vnd.openxmlformats-officedocument.themeOverride+xml"/>
  <Override PartName="/ppt/theme/themeOverride44.xml" ContentType="application/vnd.openxmlformats-officedocument.themeOverrid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Override45.xml" ContentType="application/vnd.openxmlformats-officedocument.themeOverride+xml"/>
  <Override PartName="/ppt/theme/themeOverride46.xml" ContentType="application/vnd.openxmlformats-officedocument.themeOverride+xml"/>
  <Override PartName="/ppt/theme/themeOverride47.xml" ContentType="application/vnd.openxmlformats-officedocument.themeOverride+xml"/>
  <Override PartName="/ppt/theme/themeOverride48.xml" ContentType="application/vnd.openxmlformats-officedocument.themeOverride+xml"/>
  <Override PartName="/ppt/theme/themeOverride49.xml" ContentType="application/vnd.openxmlformats-officedocument.themeOverride+xml"/>
  <Override PartName="/ppt/theme/themeOverride50.xml" ContentType="application/vnd.openxmlformats-officedocument.themeOverride+xml"/>
  <Override PartName="/ppt/theme/themeOverride51.xml" ContentType="application/vnd.openxmlformats-officedocument.themeOverride+xml"/>
  <Override PartName="/ppt/theme/themeOverride52.xml" ContentType="application/vnd.openxmlformats-officedocument.themeOverride+xml"/>
  <Override PartName="/ppt/theme/themeOverride53.xml" ContentType="application/vnd.openxmlformats-officedocument.themeOverride+xml"/>
  <Override PartName="/ppt/theme/themeOverride54.xml" ContentType="application/vnd.openxmlformats-officedocument.themeOverride+xml"/>
  <Override PartName="/ppt/theme/themeOverride55.xml" ContentType="application/vnd.openxmlformats-officedocument.themeOverrid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Override56.xml" ContentType="application/vnd.openxmlformats-officedocument.themeOverride+xml"/>
  <Override PartName="/ppt/theme/themeOverride57.xml" ContentType="application/vnd.openxmlformats-officedocument.themeOverride+xml"/>
  <Override PartName="/ppt/theme/themeOverride58.xml" ContentType="application/vnd.openxmlformats-officedocument.themeOverride+xml"/>
  <Override PartName="/ppt/theme/themeOverride59.xml" ContentType="application/vnd.openxmlformats-officedocument.themeOverride+xml"/>
  <Override PartName="/ppt/theme/themeOverride60.xml" ContentType="application/vnd.openxmlformats-officedocument.themeOverride+xml"/>
  <Override PartName="/ppt/theme/themeOverride61.xml" ContentType="application/vnd.openxmlformats-officedocument.themeOverride+xml"/>
  <Override PartName="/ppt/theme/themeOverride62.xml" ContentType="application/vnd.openxmlformats-officedocument.themeOverride+xml"/>
  <Override PartName="/ppt/theme/themeOverride63.xml" ContentType="application/vnd.openxmlformats-officedocument.themeOverride+xml"/>
  <Override PartName="/ppt/theme/themeOverride64.xml" ContentType="application/vnd.openxmlformats-officedocument.themeOverride+xml"/>
  <Override PartName="/ppt/theme/themeOverride65.xml" ContentType="application/vnd.openxmlformats-officedocument.themeOverride+xml"/>
  <Override PartName="/ppt/theme/themeOverride66.xml" ContentType="application/vnd.openxmlformats-officedocument.themeOverrid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Override67.xml" ContentType="application/vnd.openxmlformats-officedocument.themeOverride+xml"/>
  <Override PartName="/ppt/theme/themeOverride68.xml" ContentType="application/vnd.openxmlformats-officedocument.themeOverride+xml"/>
  <Override PartName="/ppt/theme/themeOverride69.xml" ContentType="application/vnd.openxmlformats-officedocument.themeOverride+xml"/>
  <Override PartName="/ppt/theme/themeOverride70.xml" ContentType="application/vnd.openxmlformats-officedocument.themeOverride+xml"/>
  <Override PartName="/ppt/theme/themeOverride71.xml" ContentType="application/vnd.openxmlformats-officedocument.themeOverride+xml"/>
  <Override PartName="/ppt/theme/themeOverride72.xml" ContentType="application/vnd.openxmlformats-officedocument.themeOverride+xml"/>
  <Override PartName="/ppt/theme/themeOverride73.xml" ContentType="application/vnd.openxmlformats-officedocument.themeOverride+xml"/>
  <Override PartName="/ppt/theme/themeOverride74.xml" ContentType="application/vnd.openxmlformats-officedocument.themeOverride+xml"/>
  <Override PartName="/ppt/theme/themeOverride75.xml" ContentType="application/vnd.openxmlformats-officedocument.themeOverride+xml"/>
  <Override PartName="/ppt/theme/themeOverride76.xml" ContentType="application/vnd.openxmlformats-officedocument.themeOverride+xml"/>
  <Override PartName="/ppt/theme/themeOverride77.xml" ContentType="application/vnd.openxmlformats-officedocument.themeOverrid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theme/themeOverride78.xml" ContentType="application/vnd.openxmlformats-officedocument.themeOverride+xml"/>
  <Override PartName="/ppt/theme/themeOverride79.xml" ContentType="application/vnd.openxmlformats-officedocument.themeOverride+xml"/>
  <Override PartName="/ppt/theme/themeOverride80.xml" ContentType="application/vnd.openxmlformats-officedocument.themeOverride+xml"/>
  <Override PartName="/ppt/theme/themeOverride81.xml" ContentType="application/vnd.openxmlformats-officedocument.themeOverride+xml"/>
  <Override PartName="/ppt/theme/themeOverride82.xml" ContentType="application/vnd.openxmlformats-officedocument.themeOverride+xml"/>
  <Override PartName="/ppt/theme/themeOverride83.xml" ContentType="application/vnd.openxmlformats-officedocument.themeOverride+xml"/>
  <Override PartName="/ppt/theme/themeOverride84.xml" ContentType="application/vnd.openxmlformats-officedocument.themeOverride+xml"/>
  <Override PartName="/ppt/theme/themeOverride85.xml" ContentType="application/vnd.openxmlformats-officedocument.themeOverride+xml"/>
  <Override PartName="/ppt/theme/themeOverride86.xml" ContentType="application/vnd.openxmlformats-officedocument.themeOverride+xml"/>
  <Override PartName="/ppt/theme/themeOverride87.xml" ContentType="application/vnd.openxmlformats-officedocument.themeOverride+xml"/>
  <Override PartName="/ppt/theme/themeOverride88.xml" ContentType="application/vnd.openxmlformats-officedocument.themeOverrid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theme/themeOverride89.xml" ContentType="application/vnd.openxmlformats-officedocument.themeOverride+xml"/>
  <Override PartName="/ppt/theme/themeOverride90.xml" ContentType="application/vnd.openxmlformats-officedocument.themeOverride+xml"/>
  <Override PartName="/ppt/theme/themeOverride91.xml" ContentType="application/vnd.openxmlformats-officedocument.themeOverride+xml"/>
  <Override PartName="/ppt/theme/themeOverride92.xml" ContentType="application/vnd.openxmlformats-officedocument.themeOverride+xml"/>
  <Override PartName="/ppt/theme/themeOverride93.xml" ContentType="application/vnd.openxmlformats-officedocument.themeOverride+xml"/>
  <Override PartName="/ppt/theme/themeOverride94.xml" ContentType="application/vnd.openxmlformats-officedocument.themeOverride+xml"/>
  <Override PartName="/ppt/theme/themeOverride95.xml" ContentType="application/vnd.openxmlformats-officedocument.themeOverride+xml"/>
  <Override PartName="/ppt/theme/themeOverride96.xml" ContentType="application/vnd.openxmlformats-officedocument.themeOverride+xml"/>
  <Override PartName="/ppt/theme/themeOverride97.xml" ContentType="application/vnd.openxmlformats-officedocument.themeOverride+xml"/>
  <Override PartName="/ppt/theme/themeOverride98.xml" ContentType="application/vnd.openxmlformats-officedocument.themeOverride+xml"/>
  <Override PartName="/ppt/theme/themeOverride99.xml" ContentType="application/vnd.openxmlformats-officedocument.themeOverrid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theme/themeOverride100.xml" ContentType="application/vnd.openxmlformats-officedocument.themeOverride+xml"/>
  <Override PartName="/ppt/theme/themeOverride101.xml" ContentType="application/vnd.openxmlformats-officedocument.themeOverride+xml"/>
  <Override PartName="/ppt/theme/themeOverride102.xml" ContentType="application/vnd.openxmlformats-officedocument.themeOverride+xml"/>
  <Override PartName="/ppt/theme/themeOverride103.xml" ContentType="application/vnd.openxmlformats-officedocument.themeOverride+xml"/>
  <Override PartName="/ppt/theme/themeOverride104.xml" ContentType="application/vnd.openxmlformats-officedocument.themeOverride+xml"/>
  <Override PartName="/ppt/theme/themeOverride105.xml" ContentType="application/vnd.openxmlformats-officedocument.themeOverride+xml"/>
  <Override PartName="/ppt/theme/themeOverride106.xml" ContentType="application/vnd.openxmlformats-officedocument.themeOverride+xml"/>
  <Override PartName="/ppt/theme/themeOverride107.xml" ContentType="application/vnd.openxmlformats-officedocument.themeOverride+xml"/>
  <Override PartName="/ppt/theme/themeOverride108.xml" ContentType="application/vnd.openxmlformats-officedocument.themeOverride+xml"/>
  <Override PartName="/ppt/theme/themeOverride109.xml" ContentType="application/vnd.openxmlformats-officedocument.themeOverride+xml"/>
  <Override PartName="/ppt/theme/themeOverride110.xml" ContentType="application/vnd.openxmlformats-officedocument.themeOverrid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theme/themeOverride111.xml" ContentType="application/vnd.openxmlformats-officedocument.themeOverride+xml"/>
  <Override PartName="/ppt/theme/themeOverride112.xml" ContentType="application/vnd.openxmlformats-officedocument.themeOverride+xml"/>
  <Override PartName="/ppt/theme/themeOverride113.xml" ContentType="application/vnd.openxmlformats-officedocument.themeOverride+xml"/>
  <Override PartName="/ppt/theme/themeOverride114.xml" ContentType="application/vnd.openxmlformats-officedocument.themeOverride+xml"/>
  <Override PartName="/ppt/theme/themeOverride115.xml" ContentType="application/vnd.openxmlformats-officedocument.themeOverride+xml"/>
  <Override PartName="/ppt/theme/themeOverride116.xml" ContentType="application/vnd.openxmlformats-officedocument.themeOverride+xml"/>
  <Override PartName="/ppt/theme/themeOverride117.xml" ContentType="application/vnd.openxmlformats-officedocument.themeOverride+xml"/>
  <Override PartName="/ppt/theme/themeOverride118.xml" ContentType="application/vnd.openxmlformats-officedocument.themeOverride+xml"/>
  <Override PartName="/ppt/theme/themeOverride119.xml" ContentType="application/vnd.openxmlformats-officedocument.themeOverride+xml"/>
  <Override PartName="/ppt/theme/themeOverride120.xml" ContentType="application/vnd.openxmlformats-officedocument.themeOverride+xml"/>
  <Override PartName="/ppt/theme/themeOverride121.xml" ContentType="application/vnd.openxmlformats-officedocument.themeOverrid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theme/themeOverride122.xml" ContentType="application/vnd.openxmlformats-officedocument.themeOverride+xml"/>
  <Override PartName="/ppt/theme/themeOverride123.xml" ContentType="application/vnd.openxmlformats-officedocument.themeOverride+xml"/>
  <Override PartName="/ppt/theme/themeOverride124.xml" ContentType="application/vnd.openxmlformats-officedocument.themeOverride+xml"/>
  <Override PartName="/ppt/theme/themeOverride125.xml" ContentType="application/vnd.openxmlformats-officedocument.themeOverride+xml"/>
  <Override PartName="/ppt/theme/themeOverride126.xml" ContentType="application/vnd.openxmlformats-officedocument.themeOverride+xml"/>
  <Override PartName="/ppt/theme/themeOverride127.xml" ContentType="application/vnd.openxmlformats-officedocument.themeOverride+xml"/>
  <Override PartName="/ppt/theme/themeOverride128.xml" ContentType="application/vnd.openxmlformats-officedocument.themeOverride+xml"/>
  <Override PartName="/ppt/theme/themeOverride129.xml" ContentType="application/vnd.openxmlformats-officedocument.themeOverride+xml"/>
  <Override PartName="/ppt/theme/themeOverride130.xml" ContentType="application/vnd.openxmlformats-officedocument.themeOverride+xml"/>
  <Override PartName="/ppt/theme/themeOverride131.xml" ContentType="application/vnd.openxmlformats-officedocument.themeOverride+xml"/>
  <Override PartName="/ppt/theme/themeOverride132.xml" ContentType="application/vnd.openxmlformats-officedocument.themeOverrid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theme/themeOverride133.xml" ContentType="application/vnd.openxmlformats-officedocument.themeOverride+xml"/>
  <Override PartName="/ppt/theme/themeOverride134.xml" ContentType="application/vnd.openxmlformats-officedocument.themeOverride+xml"/>
  <Override PartName="/ppt/theme/themeOverride135.xml" ContentType="application/vnd.openxmlformats-officedocument.themeOverride+xml"/>
  <Override PartName="/ppt/theme/themeOverride136.xml" ContentType="application/vnd.openxmlformats-officedocument.themeOverride+xml"/>
  <Override PartName="/ppt/theme/themeOverride137.xml" ContentType="application/vnd.openxmlformats-officedocument.themeOverride+xml"/>
  <Override PartName="/ppt/theme/themeOverride138.xml" ContentType="application/vnd.openxmlformats-officedocument.themeOverride+xml"/>
  <Override PartName="/ppt/theme/themeOverride139.xml" ContentType="application/vnd.openxmlformats-officedocument.themeOverride+xml"/>
  <Override PartName="/ppt/theme/themeOverride140.xml" ContentType="application/vnd.openxmlformats-officedocument.themeOverride+xml"/>
  <Override PartName="/ppt/theme/themeOverride141.xml" ContentType="application/vnd.openxmlformats-officedocument.themeOverride+xml"/>
  <Override PartName="/ppt/theme/themeOverride142.xml" ContentType="application/vnd.openxmlformats-officedocument.themeOverride+xml"/>
  <Override PartName="/ppt/theme/themeOverride143.xml" ContentType="application/vnd.openxmlformats-officedocument.themeOverrid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4.xml" ContentType="application/vnd.openxmlformats-officedocument.theme+xml"/>
  <Override PartName="/ppt/theme/themeOverride144.xml" ContentType="application/vnd.openxmlformats-officedocument.themeOverride+xml"/>
  <Override PartName="/ppt/theme/themeOverride145.xml" ContentType="application/vnd.openxmlformats-officedocument.themeOverride+xml"/>
  <Override PartName="/ppt/theme/themeOverride146.xml" ContentType="application/vnd.openxmlformats-officedocument.themeOverride+xml"/>
  <Override PartName="/ppt/theme/themeOverride147.xml" ContentType="application/vnd.openxmlformats-officedocument.themeOverride+xml"/>
  <Override PartName="/ppt/theme/themeOverride148.xml" ContentType="application/vnd.openxmlformats-officedocument.themeOverride+xml"/>
  <Override PartName="/ppt/theme/themeOverride149.xml" ContentType="application/vnd.openxmlformats-officedocument.themeOverride+xml"/>
  <Override PartName="/ppt/theme/themeOverride150.xml" ContentType="application/vnd.openxmlformats-officedocument.themeOverride+xml"/>
  <Override PartName="/ppt/theme/themeOverride151.xml" ContentType="application/vnd.openxmlformats-officedocument.themeOverride+xml"/>
  <Override PartName="/ppt/theme/themeOverride152.xml" ContentType="application/vnd.openxmlformats-officedocument.themeOverride+xml"/>
  <Override PartName="/ppt/theme/themeOverride153.xml" ContentType="application/vnd.openxmlformats-officedocument.themeOverride+xml"/>
  <Override PartName="/ppt/theme/themeOverride154.xml" ContentType="application/vnd.openxmlformats-officedocument.themeOverrid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5.xml" ContentType="application/vnd.openxmlformats-officedocument.theme+xml"/>
  <Override PartName="/ppt/theme/themeOverride155.xml" ContentType="application/vnd.openxmlformats-officedocument.themeOverride+xml"/>
  <Override PartName="/ppt/theme/themeOverride156.xml" ContentType="application/vnd.openxmlformats-officedocument.themeOverride+xml"/>
  <Override PartName="/ppt/theme/themeOverride157.xml" ContentType="application/vnd.openxmlformats-officedocument.themeOverride+xml"/>
  <Override PartName="/ppt/theme/themeOverride158.xml" ContentType="application/vnd.openxmlformats-officedocument.themeOverride+xml"/>
  <Override PartName="/ppt/theme/themeOverride159.xml" ContentType="application/vnd.openxmlformats-officedocument.themeOverride+xml"/>
  <Override PartName="/ppt/theme/themeOverride160.xml" ContentType="application/vnd.openxmlformats-officedocument.themeOverride+xml"/>
  <Override PartName="/ppt/theme/themeOverride161.xml" ContentType="application/vnd.openxmlformats-officedocument.themeOverride+xml"/>
  <Override PartName="/ppt/theme/themeOverride162.xml" ContentType="application/vnd.openxmlformats-officedocument.themeOverride+xml"/>
  <Override PartName="/ppt/theme/themeOverride163.xml" ContentType="application/vnd.openxmlformats-officedocument.themeOverride+xml"/>
  <Override PartName="/ppt/theme/themeOverride164.xml" ContentType="application/vnd.openxmlformats-officedocument.themeOverride+xml"/>
  <Override PartName="/ppt/theme/themeOverride165.xml" ContentType="application/vnd.openxmlformats-officedocument.themeOverrid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6.xml" ContentType="application/vnd.openxmlformats-officedocument.theme+xml"/>
  <Override PartName="/ppt/theme/themeOverride166.xml" ContentType="application/vnd.openxmlformats-officedocument.themeOverride+xml"/>
  <Override PartName="/ppt/theme/themeOverride167.xml" ContentType="application/vnd.openxmlformats-officedocument.themeOverride+xml"/>
  <Override PartName="/ppt/theme/themeOverride168.xml" ContentType="application/vnd.openxmlformats-officedocument.themeOverride+xml"/>
  <Override PartName="/ppt/theme/themeOverride169.xml" ContentType="application/vnd.openxmlformats-officedocument.themeOverride+xml"/>
  <Override PartName="/ppt/theme/themeOverride170.xml" ContentType="application/vnd.openxmlformats-officedocument.themeOverride+xml"/>
  <Override PartName="/ppt/theme/themeOverride171.xml" ContentType="application/vnd.openxmlformats-officedocument.themeOverride+xml"/>
  <Override PartName="/ppt/theme/themeOverride172.xml" ContentType="application/vnd.openxmlformats-officedocument.themeOverride+xml"/>
  <Override PartName="/ppt/theme/themeOverride173.xml" ContentType="application/vnd.openxmlformats-officedocument.themeOverride+xml"/>
  <Override PartName="/ppt/theme/themeOverride174.xml" ContentType="application/vnd.openxmlformats-officedocument.themeOverride+xml"/>
  <Override PartName="/ppt/theme/themeOverride175.xml" ContentType="application/vnd.openxmlformats-officedocument.themeOverride+xml"/>
  <Override PartName="/ppt/theme/themeOverride176.xml" ContentType="application/vnd.openxmlformats-officedocument.themeOverride+xml"/>
  <Override PartName="/ppt/theme/theme17.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2.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3.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4.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5.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6.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7.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8.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9.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10.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11.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12.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13.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14.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notesSlides/notesSlide15.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notesSlides/notesSlide16.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notesSlides/notesSlide17.xml" ContentType="application/vnd.openxmlformats-officedocument.presentationml.notesSlide+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notesSlides/notesSlide18.xml" ContentType="application/vnd.openxmlformats-officedocument.presentationml.notesSlide+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notesSlides/notesSlide19.xml" ContentType="application/vnd.openxmlformats-officedocument.presentationml.notesSlide+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notesSlides/notesSlide20.xml" ContentType="application/vnd.openxmlformats-officedocument.presentationml.notesSlide+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 id="2147483696" r:id="rId4"/>
    <p:sldMasterId id="2147483708" r:id="rId5"/>
    <p:sldMasterId id="2147483720" r:id="rId6"/>
    <p:sldMasterId id="2147483732" r:id="rId7"/>
    <p:sldMasterId id="2147483744" r:id="rId8"/>
    <p:sldMasterId id="2147483756" r:id="rId9"/>
    <p:sldMasterId id="2147483768" r:id="rId10"/>
    <p:sldMasterId id="2147483780" r:id="rId11"/>
    <p:sldMasterId id="2147483792" r:id="rId12"/>
    <p:sldMasterId id="2147483804" r:id="rId13"/>
    <p:sldMasterId id="2147483816" r:id="rId14"/>
    <p:sldMasterId id="2147483828" r:id="rId15"/>
    <p:sldMasterId id="2147483840" r:id="rId16"/>
  </p:sldMasterIdLst>
  <p:notesMasterIdLst>
    <p:notesMasterId r:id="rId38"/>
  </p:notesMasterIdLst>
  <p:sldIdLst>
    <p:sldId id="11089991" r:id="rId17"/>
    <p:sldId id="11089993" r:id="rId18"/>
    <p:sldId id="11090045" r:id="rId19"/>
    <p:sldId id="11089995" r:id="rId20"/>
    <p:sldId id="11090041" r:id="rId21"/>
    <p:sldId id="11089930" r:id="rId22"/>
    <p:sldId id="318" r:id="rId23"/>
    <p:sldId id="11090046" r:id="rId24"/>
    <p:sldId id="11090044" r:id="rId25"/>
    <p:sldId id="271" r:id="rId26"/>
    <p:sldId id="11090047" r:id="rId27"/>
    <p:sldId id="11089971" r:id="rId28"/>
    <p:sldId id="11090048" r:id="rId29"/>
    <p:sldId id="350" r:id="rId30"/>
    <p:sldId id="11090049" r:id="rId31"/>
    <p:sldId id="11089964" r:id="rId32"/>
    <p:sldId id="11089943" r:id="rId33"/>
    <p:sldId id="11090050" r:id="rId34"/>
    <p:sldId id="11089968" r:id="rId35"/>
    <p:sldId id="352" r:id="rId36"/>
    <p:sldId id="11089992" r:id="rId37"/>
  </p:sldIdLst>
  <p:sldSz cx="12192000" cy="6858000"/>
  <p:notesSz cx="6858000" cy="9144000"/>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066" autoAdjust="0"/>
  </p:normalViewPr>
  <p:slideViewPr>
    <p:cSldViewPr snapToGrid="0">
      <p:cViewPr varScale="1">
        <p:scale>
          <a:sx n="48" d="100"/>
          <a:sy n="48" d="100"/>
        </p:scale>
        <p:origin x="77" y="5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tags" Target="tags/tag1.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4.xml"/><Relationship Id="rId29" Type="http://schemas.openxmlformats.org/officeDocument/2006/relationships/slide" Target="slides/slide13.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10" Type="http://schemas.openxmlformats.org/officeDocument/2006/relationships/slideMaster" Target="slideMasters/slideMaster10.xml"/><Relationship Id="rId19" Type="http://schemas.openxmlformats.org/officeDocument/2006/relationships/slide" Target="slides/slide3.xml"/><Relationship Id="rId31"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937A91-E910-4E98-AD6F-675476A91719}" type="datetimeFigureOut">
              <a:rPr lang="zh-CN" altLang="en-US" smtClean="0"/>
              <a:t>2024-04-22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EC0395-189B-4F4E-BF59-F25CEE4E7C84}" type="slidenum">
              <a:rPr lang="zh-CN" altLang="en-US" smtClean="0"/>
              <a:t>‹#›</a:t>
            </a:fld>
            <a:endParaRPr lang="zh-CN" altLang="en-US"/>
          </a:p>
        </p:txBody>
      </p:sp>
    </p:spTree>
    <p:extLst>
      <p:ext uri="{BB962C8B-B14F-4D97-AF65-F5344CB8AC3E}">
        <p14:creationId xmlns:p14="http://schemas.microsoft.com/office/powerpoint/2010/main" val="30477464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大家好，我是</a:t>
            </a:r>
            <a:r>
              <a:rPr lang="en-US" altLang="zh-CN" dirty="0"/>
              <a:t>XXX</a:t>
            </a:r>
            <a:r>
              <a:rPr lang="zh-CN" altLang="en-US" dirty="0"/>
              <a:t>，今天非常荣幸能够在这里与大家分享我们的项目“宠物之家”以及我们的团队汪星人猫咪联盟
首先，我想引用一句名言：“家有一猫，如获至宝”
这句话充分表达了我们团队对于宠物的热爱和对宠物生活的向往
我们的项目“宠物之家”，就是希望能够为所有的宠物爱好者提供一个温馨、舒适、充满爱的家
我们的团队由一群热爱宠物，充满热情和责任感的汪星人和猫咪组成
我们共同的目标是让每一位宠物在这个家里都能找到属于自己的位置，享受到关爱和尊重
在这里，我们将与大家一起分享我们的创意、想法和实践，共同打造一个属于我们所有人的宠物之家
</a:t>
            </a:r>
          </a:p>
        </p:txBody>
      </p:sp>
      <p:sp>
        <p:nvSpPr>
          <p:cNvPr id="4" name="灯片编号占位符 3"/>
          <p:cNvSpPr>
            <a:spLocks noGrp="1"/>
          </p:cNvSpPr>
          <p:nvPr>
            <p:ph type="sldNum" sz="quarter" idx="5"/>
          </p:nvPr>
        </p:nvSpPr>
        <p:spPr/>
        <p:txBody>
          <a:bodyPr/>
          <a:lstStyle/>
          <a:p>
            <a:fld id="{F4EC0395-189B-4F4E-BF59-F25CEE4E7C84}" type="slidenum">
              <a:rPr lang="zh-CN" altLang="en-US" smtClean="0"/>
              <a:t>1</a:t>
            </a:fld>
            <a:endParaRPr lang="zh-CN" altLang="en-US"/>
          </a:p>
        </p:txBody>
      </p:sp>
    </p:spTree>
    <p:extLst>
      <p:ext uri="{BB962C8B-B14F-4D97-AF65-F5344CB8AC3E}">
        <p14:creationId xmlns:p14="http://schemas.microsoft.com/office/powerpoint/2010/main" val="4387182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首先，我们来看前端管理用户交互接口
前端负责网页界面的显示，获取用户的请求数据并传递给后端
前端分为管理端和用户端两部分
而接口则分为请求处理层与业务处理层，分工合作
控制层接受前端发来的请求和数据，选择合适的业务层进行数据处理并返回给前端数据
业务层负责处理由控制层传递来的数据，调用数据访问层的接口查询数据库，将得到的数据进行处理然后返回给控制层
最后，我们来看数据访问层与数据库的关系
数据访问层负责对数据库进行查询、插入、修改、删除操作
而数据库则负责存储网站的所有数据</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现在，让我们首先来谈谈系统安全
系统安全是指保护系统不受未经授权的访问和破坏，以确保系统的正常运行和数据的完整性
我们需要采取一系列措施来确保系统的安全性，如加密数据、设置防火墙、定期更新系统和软件等
接下来，我们来谈谈权限设计
权限设计是指为系统中的不同用户分配不同的权限，以防止未经授权的访问
我们需要根据用户的需求和角色分配不同的权限，以确保只有授权用户能够访问和操作系统中的数据
同时，我们还需要定期审查和更新权限设置，以确保其与组织的需求和法规保持一致</a:t>
            </a:r>
          </a:p>
        </p:txBody>
      </p:sp>
      <p:sp>
        <p:nvSpPr>
          <p:cNvPr id="4" name="灯片编号占位符 3"/>
          <p:cNvSpPr>
            <a:spLocks noGrp="1"/>
          </p:cNvSpPr>
          <p:nvPr>
            <p:ph type="sldNum" sz="quarter" idx="5"/>
          </p:nvPr>
        </p:nvSpPr>
        <p:spPr/>
        <p:txBody>
          <a:bodyPr/>
          <a:lstStyle/>
          <a:p>
            <a:fld id="{F4EC0395-189B-4F4E-BF59-F25CEE4E7C84}" type="slidenum">
              <a:rPr lang="zh-CN" altLang="en-US" smtClean="0"/>
              <a:t>11</a:t>
            </a:fld>
            <a:endParaRPr lang="zh-CN" altLang="en-US"/>
          </a:p>
        </p:txBody>
      </p:sp>
    </p:spTree>
    <p:extLst>
      <p:ext uri="{BB962C8B-B14F-4D97-AF65-F5344CB8AC3E}">
        <p14:creationId xmlns:p14="http://schemas.microsoft.com/office/powerpoint/2010/main" val="3984623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首先，我们需要设计用户身份认证机制，确保只有经过身份验证的用户才能访问系统
接下来，我们需要设计访问控制机制，包括基于角色的访问控制（</a:t>
            </a:r>
            <a:r>
              <a:rPr lang="en-US" altLang="zh-CN" dirty="0"/>
              <a:t>RBAC</a:t>
            </a:r>
            <a:r>
              <a:rPr lang="zh-CN" altLang="en-US" dirty="0"/>
              <a:t>）和基于权限的访问控制（</a:t>
            </a:r>
            <a:r>
              <a:rPr lang="en-US" altLang="zh-CN" dirty="0"/>
              <a:t>ABAC</a:t>
            </a:r>
            <a:r>
              <a:rPr lang="zh-CN" altLang="en-US" dirty="0"/>
              <a:t>），以确保用户只能访问其被授权的资源和功能
此外，我们需要对敏感数据进行加密存储，确保即使数据库被非法访问，也无法获取到明文数据
在数据传输过程中，我们应采用加密协议（如</a:t>
            </a:r>
            <a:r>
              <a:rPr lang="en-US" altLang="zh-CN" dirty="0"/>
              <a:t>HTTPS</a:t>
            </a:r>
            <a:r>
              <a:rPr lang="zh-CN" altLang="en-US" dirty="0"/>
              <a:t>）来保障数据传输的安全性
同时，我们还需要设计安全审计日志功能，记录用户的操作行为以及系统的安全事件，用于追踪和分析安全事件
此外，我们还应配置安全监控系统，实时监测系统的运行状态和安全事件，及时发现并应对安全威胁
最后，针对常见的安全威胁（如</a:t>
            </a:r>
            <a:r>
              <a:rPr lang="en-US" altLang="zh-CN" dirty="0"/>
              <a:t>SQL</a:t>
            </a:r>
            <a:r>
              <a:rPr lang="zh-CN" altLang="en-US" dirty="0"/>
              <a:t>注入、跨站脚本攻击等），我们需要进行相应的防护措施，比如输入验证、输出编码、参数化查询等
同时，我们需要对系统进行安全漏洞扫描和漏洞修复，及时更新和升级系统组件和依赖库，以确保系统不受已知漏洞的影响</a:t>
            </a:r>
          </a:p>
        </p:txBody>
      </p:sp>
      <p:sp>
        <p:nvSpPr>
          <p:cNvPr id="4" name="灯片编号占位符 3"/>
          <p:cNvSpPr>
            <a:spLocks noGrp="1"/>
          </p:cNvSpPr>
          <p:nvPr>
            <p:ph type="sldNum" sz="quarter" idx="5"/>
          </p:nvPr>
        </p:nvSpPr>
        <p:spPr/>
        <p:txBody>
          <a:bodyPr/>
          <a:lstStyle/>
          <a:p>
            <a:fld id="{F4EC0395-189B-4F4E-BF59-F25CEE4E7C84}" type="slidenum">
              <a:rPr lang="zh-CN" altLang="en-US" smtClean="0"/>
              <a:t>12</a:t>
            </a:fld>
            <a:endParaRPr lang="zh-CN" altLang="en-US"/>
          </a:p>
        </p:txBody>
      </p:sp>
    </p:spTree>
    <p:extLst>
      <p:ext uri="{BB962C8B-B14F-4D97-AF65-F5344CB8AC3E}">
        <p14:creationId xmlns:p14="http://schemas.microsoft.com/office/powerpoint/2010/main" val="30287178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我们将深入探讨系统功能模块的设计和实现
我们将详细介绍各个模块的功能、作用以及如何将其整合到整个系统中</a:t>
            </a:r>
            <a:r>
              <a:rPr lang="en-US" altLang="zh-CN" dirty="0"/>
              <a:t>By ChatPPT-14:35]</a:t>
            </a:r>
            <a:endParaRPr lang="zh-CN" altLang="en-US" dirty="0"/>
          </a:p>
        </p:txBody>
      </p:sp>
      <p:sp>
        <p:nvSpPr>
          <p:cNvPr id="4" name="灯片编号占位符 3"/>
          <p:cNvSpPr>
            <a:spLocks noGrp="1"/>
          </p:cNvSpPr>
          <p:nvPr>
            <p:ph type="sldNum" sz="quarter" idx="5"/>
          </p:nvPr>
        </p:nvSpPr>
        <p:spPr/>
        <p:txBody>
          <a:bodyPr/>
          <a:lstStyle/>
          <a:p>
            <a:fld id="{F4EC0395-189B-4F4E-BF59-F25CEE4E7C84}" type="slidenum">
              <a:rPr lang="zh-CN" altLang="en-US" smtClean="0"/>
              <a:t>13</a:t>
            </a:fld>
            <a:endParaRPr lang="zh-CN" altLang="en-US"/>
          </a:p>
        </p:txBody>
      </p:sp>
    </p:spTree>
    <p:extLst>
      <p:ext uri="{BB962C8B-B14F-4D97-AF65-F5344CB8AC3E}">
        <p14:creationId xmlns:p14="http://schemas.microsoft.com/office/powerpoint/2010/main" val="347946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管理员登录、帖子管理、统计数据、评论管理、用户管理以及管理员管理等功能模块</a:t>
            </a:r>
          </a:p>
        </p:txBody>
      </p:sp>
      <p:sp>
        <p:nvSpPr>
          <p:cNvPr id="4" name="灯片编号占位符 3"/>
          <p:cNvSpPr>
            <a:spLocks noGrp="1"/>
          </p:cNvSpPr>
          <p:nvPr>
            <p:ph type="sldNum" sz="quarter" idx="5"/>
          </p:nvPr>
        </p:nvSpPr>
        <p:spPr/>
        <p:txBody>
          <a:bodyPr/>
          <a:lstStyle/>
          <a:p>
            <a:fld id="{F4EC0395-189B-4F4E-BF59-F25CEE4E7C84}" type="slidenum">
              <a:rPr lang="zh-CN" altLang="en-US" smtClean="0"/>
              <a:t>14</a:t>
            </a:fld>
            <a:endParaRPr lang="zh-CN" altLang="en-US"/>
          </a:p>
        </p:txBody>
      </p:sp>
    </p:spTree>
    <p:extLst>
      <p:ext uri="{BB962C8B-B14F-4D97-AF65-F5344CB8AC3E}">
        <p14:creationId xmlns:p14="http://schemas.microsoft.com/office/powerpoint/2010/main" val="33463122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4EC0395-189B-4F4E-BF59-F25CEE4E7C84}" type="slidenum">
              <a:rPr lang="zh-CN" altLang="en-US" smtClean="0"/>
              <a:t>15</a:t>
            </a:fld>
            <a:endParaRPr lang="zh-CN" altLang="en-US"/>
          </a:p>
        </p:txBody>
      </p:sp>
    </p:spTree>
    <p:extLst>
      <p:ext uri="{BB962C8B-B14F-4D97-AF65-F5344CB8AC3E}">
        <p14:creationId xmlns:p14="http://schemas.microsoft.com/office/powerpoint/2010/main" val="15263498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经过市场调研，我们发现宠物市场正在不断增长，需要提供健康饮食、日常护理等一站式服务
我们的项目正是为了满足这一需求，为宠物主人和宠物提供服务</a:t>
            </a:r>
          </a:p>
        </p:txBody>
      </p:sp>
      <p:sp>
        <p:nvSpPr>
          <p:cNvPr id="4" name="灯片编号占位符 3"/>
          <p:cNvSpPr>
            <a:spLocks noGrp="1"/>
          </p:cNvSpPr>
          <p:nvPr>
            <p:ph type="sldNum" sz="quarter" idx="5"/>
          </p:nvPr>
        </p:nvSpPr>
        <p:spPr/>
        <p:txBody>
          <a:bodyPr/>
          <a:lstStyle/>
          <a:p>
            <a:fld id="{F4EC0395-189B-4F4E-BF59-F25CEE4E7C84}" type="slidenum">
              <a:rPr lang="zh-CN" altLang="en-US" smtClean="0"/>
              <a:t>16</a:t>
            </a:fld>
            <a:endParaRPr lang="zh-CN" altLang="en-US"/>
          </a:p>
        </p:txBody>
      </p:sp>
    </p:spTree>
    <p:extLst>
      <p:ext uri="{BB962C8B-B14F-4D97-AF65-F5344CB8AC3E}">
        <p14:creationId xmlns:p14="http://schemas.microsoft.com/office/powerpoint/2010/main" val="3881437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4EC0395-189B-4F4E-BF59-F25CEE4E7C84}" type="slidenum">
              <a:rPr lang="zh-CN" altLang="en-US" smtClean="0"/>
              <a:t>17</a:t>
            </a:fld>
            <a:endParaRPr lang="zh-CN" altLang="en-US"/>
          </a:p>
        </p:txBody>
      </p:sp>
    </p:spTree>
    <p:extLst>
      <p:ext uri="{BB962C8B-B14F-4D97-AF65-F5344CB8AC3E}">
        <p14:creationId xmlns:p14="http://schemas.microsoft.com/office/powerpoint/2010/main" val="26696861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在这个章节中，我们将讨论如何设计接口，包括接口类型、接口参数、接口调用方式</a:t>
            </a:r>
          </a:p>
        </p:txBody>
      </p:sp>
      <p:sp>
        <p:nvSpPr>
          <p:cNvPr id="4" name="灯片编号占位符 3"/>
          <p:cNvSpPr>
            <a:spLocks noGrp="1"/>
          </p:cNvSpPr>
          <p:nvPr>
            <p:ph type="sldNum" sz="quarter" idx="5"/>
          </p:nvPr>
        </p:nvSpPr>
        <p:spPr/>
        <p:txBody>
          <a:bodyPr/>
          <a:lstStyle/>
          <a:p>
            <a:fld id="{F4EC0395-189B-4F4E-BF59-F25CEE4E7C84}" type="slidenum">
              <a:rPr lang="zh-CN" altLang="en-US" smtClean="0"/>
              <a:t>18</a:t>
            </a:fld>
            <a:endParaRPr lang="zh-CN" altLang="en-US"/>
          </a:p>
        </p:txBody>
      </p:sp>
    </p:spTree>
    <p:extLst>
      <p:ext uri="{BB962C8B-B14F-4D97-AF65-F5344CB8AC3E}">
        <p14:creationId xmlns:p14="http://schemas.microsoft.com/office/powerpoint/2010/main" val="9572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这部分内容主要围绕着用户中心展开，包括登录注册、个人资料、用户登录、用户注册、修改个人资料等几个方面
其中个人帖子管理空间发帖详情、个人空间动态：修改</a:t>
            </a:r>
            <a:r>
              <a:rPr lang="en-US" altLang="zh-CN" dirty="0"/>
              <a:t>/</a:t>
            </a:r>
            <a:r>
              <a:rPr lang="zh-CN" altLang="en-US" dirty="0"/>
              <a:t>删除帖子以及查看个人空间修改个人帖子删除个人帖子是其中的重点
从这些内容中我们可以看出，用户端接口设计的核心在于提供方便快捷的用户体验，让用户能够更好地使用产品
而个人空间的重要性则在于它为用户提供了一个展示自我、交流互动的平台，同时也为用户提供了更加丰富的功能和体验
</a:t>
            </a:r>
          </a:p>
        </p:txBody>
      </p:sp>
      <p:sp>
        <p:nvSpPr>
          <p:cNvPr id="4" name="灯片编号占位符 3"/>
          <p:cNvSpPr>
            <a:spLocks noGrp="1"/>
          </p:cNvSpPr>
          <p:nvPr>
            <p:ph type="sldNum" sz="quarter" idx="5"/>
          </p:nvPr>
        </p:nvSpPr>
        <p:spPr/>
        <p:txBody>
          <a:bodyPr/>
          <a:lstStyle/>
          <a:p>
            <a:fld id="{F4EC0395-189B-4F4E-BF59-F25CEE4E7C84}" type="slidenum">
              <a:rPr lang="zh-CN" altLang="en-US" smtClean="0"/>
              <a:t>19</a:t>
            </a:fld>
            <a:endParaRPr lang="zh-CN" altLang="en-US"/>
          </a:p>
        </p:txBody>
      </p:sp>
    </p:spTree>
    <p:extLst>
      <p:ext uri="{BB962C8B-B14F-4D97-AF65-F5344CB8AC3E}">
        <p14:creationId xmlns:p14="http://schemas.microsoft.com/office/powerpoint/2010/main" val="58857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a:t>
            </a:r>
            <a:r>
              <a:rPr lang="zh-CN" altLang="en-US" dirty="0"/>
              <a:t>引言：简要介绍项目背景和目的，激发听众的兴趣
</a:t>
            </a:r>
            <a:r>
              <a:rPr lang="en-US" altLang="zh-CN" dirty="0"/>
              <a:t>2. </a:t>
            </a:r>
            <a:r>
              <a:rPr lang="zh-CN" altLang="en-US" dirty="0"/>
              <a:t>系统体系结构设计：介绍系统的整体架构，包括主要模块和它们之间的交互关系
</a:t>
            </a:r>
            <a:r>
              <a:rPr lang="en-US" altLang="zh-CN" dirty="0"/>
              <a:t>3. </a:t>
            </a:r>
            <a:r>
              <a:rPr lang="zh-CN" altLang="en-US" dirty="0"/>
              <a:t>系统功能模块：详细描述系统的各个功能模块及其作用，让听众对系统有更全面的了解
</a:t>
            </a:r>
            <a:r>
              <a:rPr lang="en-US" altLang="zh-CN" dirty="0"/>
              <a:t>4. </a:t>
            </a:r>
            <a:r>
              <a:rPr lang="zh-CN" altLang="en-US" dirty="0"/>
              <a:t>用例图：展示系统中的主要用例和它们之间的关系，帮助听众理解系统的功能范围
</a:t>
            </a:r>
            <a:r>
              <a:rPr lang="en-US" altLang="zh-CN" dirty="0"/>
              <a:t>5. </a:t>
            </a:r>
            <a:r>
              <a:rPr lang="zh-CN" altLang="en-US" dirty="0"/>
              <a:t>类图设计：介绍系统的类和它们之间的关系，以及相关的设计决策
</a:t>
            </a:r>
            <a:r>
              <a:rPr lang="en-US" altLang="zh-CN" dirty="0"/>
              <a:t>6. </a:t>
            </a:r>
            <a:r>
              <a:rPr lang="zh-CN" altLang="en-US" dirty="0"/>
              <a:t>接口设计：说明系统中的主要接口及其功能，为听众展示系统的可扩展性和灵活性
</a:t>
            </a:r>
            <a:r>
              <a:rPr lang="en-US" altLang="zh-CN" dirty="0"/>
              <a:t>7. </a:t>
            </a:r>
            <a:r>
              <a:rPr lang="zh-CN" altLang="en-US" dirty="0"/>
              <a:t>系统安全与权限设计：介绍系统的安全策略和权限管理机制，确保系统的安全性和可靠性
</a:t>
            </a:r>
            <a:r>
              <a:rPr lang="en-US" altLang="zh-CN" dirty="0"/>
              <a:t>8. </a:t>
            </a:r>
            <a:r>
              <a:rPr lang="zh-CN" altLang="en-US" dirty="0"/>
              <a:t>引言：再次强调项目的目的和背景，为接下来的演讲做铺垫
</a:t>
            </a:r>
            <a:r>
              <a:rPr lang="en-US" altLang="zh-CN" dirty="0"/>
              <a:t>9. </a:t>
            </a:r>
            <a:r>
              <a:rPr lang="zh-CN" altLang="en-US" dirty="0"/>
              <a:t>系统体系结构设计：详细描述系统的各个模块和它们的交互关系，让听众对系统有更深入的了解
</a:t>
            </a:r>
            <a:r>
              <a:rPr lang="en-US" altLang="zh-CN" dirty="0"/>
              <a:t>10. </a:t>
            </a:r>
            <a:r>
              <a:rPr lang="zh-CN" altLang="en-US" dirty="0"/>
              <a:t>系统功能模块：具体阐述每个功能模块的实现细节和关键点，让听众更好地理解和评估系统的功能
</a:t>
            </a:r>
            <a:r>
              <a:rPr lang="en-US" altLang="zh-CN" dirty="0"/>
              <a:t>11. </a:t>
            </a:r>
            <a:r>
              <a:rPr lang="zh-CN" altLang="en-US" dirty="0"/>
              <a:t>用例图：补充一些额外的用例和细节，加深听众对系统功能范围的认识
</a:t>
            </a:r>
            <a:r>
              <a:rPr lang="en-US" altLang="zh-CN" dirty="0"/>
              <a:t>12. </a:t>
            </a:r>
            <a:r>
              <a:rPr lang="zh-CN" altLang="en-US" dirty="0"/>
              <a:t>类图设计、接口设计和系统安全与权限设计：简述这三个方面的设计考虑和决策，展示系统的全面性和专业性</a:t>
            </a:r>
          </a:p>
        </p:txBody>
      </p:sp>
      <p:sp>
        <p:nvSpPr>
          <p:cNvPr id="4" name="灯片编号占位符 3"/>
          <p:cNvSpPr>
            <a:spLocks noGrp="1"/>
          </p:cNvSpPr>
          <p:nvPr>
            <p:ph type="sldNum" sz="quarter" idx="5"/>
          </p:nvPr>
        </p:nvSpPr>
        <p:spPr/>
        <p:txBody>
          <a:bodyPr/>
          <a:lstStyle/>
          <a:p>
            <a:fld id="{F4EC0395-189B-4F4E-BF59-F25CEE4E7C84}" type="slidenum">
              <a:rPr lang="zh-CN" altLang="en-US" smtClean="0"/>
              <a:t>2</a:t>
            </a:fld>
            <a:endParaRPr lang="zh-CN" altLang="en-US"/>
          </a:p>
        </p:txBody>
      </p:sp>
    </p:spTree>
    <p:extLst>
      <p:ext uri="{BB962C8B-B14F-4D97-AF65-F5344CB8AC3E}">
        <p14:creationId xmlns:p14="http://schemas.microsoft.com/office/powerpoint/2010/main" val="18728674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首先，我们来看看管理端接口的设计
首先，管理员需要能够删除用户并查看评论列表
管理员需要拥有足够的权限来管理用户，包括删除用户，查看评论列表等
同时，管理员也需要能够查看评论详情，审核评论，删除评论
这些功能将帮助我们更好地管理用户和评论
接下来，我们需要查看帖子列表和审核帖子详情
管理员需要能够浏览帖子列表，并审核帖子详情
这有助于我们了解社区的发展状况，同时也能保证社区内容的真实性和质量
最后，管理员需要登录管理界面
这是任何管理系统的基础功能，它提供了对系统的唯一访问途径，有助于我们更好地管理和维护系统
总的来说，管理端接口的设计是为了方便管理员更好地管理社区，确保社区的稳定和健康发展</a:t>
            </a:r>
          </a:p>
        </p:txBody>
      </p:sp>
      <p:sp>
        <p:nvSpPr>
          <p:cNvPr id="4" name="灯片编号占位符 3"/>
          <p:cNvSpPr>
            <a:spLocks noGrp="1"/>
          </p:cNvSpPr>
          <p:nvPr>
            <p:ph type="sldNum" sz="quarter" idx="5"/>
          </p:nvPr>
        </p:nvSpPr>
        <p:spPr/>
        <p:txBody>
          <a:bodyPr/>
          <a:lstStyle/>
          <a:p>
            <a:fld id="{F4EC0395-189B-4F4E-BF59-F25CEE4E7C84}" type="slidenum">
              <a:rPr lang="zh-CN" altLang="en-US" smtClean="0"/>
              <a:t>20</a:t>
            </a:fld>
            <a:endParaRPr lang="zh-CN" altLang="en-US"/>
          </a:p>
        </p:txBody>
      </p:sp>
    </p:spTree>
    <p:extLst>
      <p:ext uri="{BB962C8B-B14F-4D97-AF65-F5344CB8AC3E}">
        <p14:creationId xmlns:p14="http://schemas.microsoft.com/office/powerpoint/2010/main" val="28300445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4EC0395-189B-4F4E-BF59-F25CEE4E7C84}" type="slidenum">
              <a:rPr lang="zh-CN" altLang="en-US" smtClean="0"/>
              <a:t>21</a:t>
            </a:fld>
            <a:endParaRPr lang="zh-CN" altLang="en-US"/>
          </a:p>
        </p:txBody>
      </p:sp>
    </p:spTree>
    <p:extLst>
      <p:ext uri="{BB962C8B-B14F-4D97-AF65-F5344CB8AC3E}">
        <p14:creationId xmlns:p14="http://schemas.microsoft.com/office/powerpoint/2010/main" val="3178074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首先，我想先跟大家介绍一下“今日发帖”的功能
这个功能包括登录查看、热点追踪以及发帖三个部分
用户可以登录后查看今日热点，同时也可以根据自己的兴趣发帖，与其他用户互动
其次，我们还有“查看关注</a:t>
            </a:r>
            <a:r>
              <a:rPr lang="en-US" altLang="zh-CN" dirty="0"/>
              <a:t>up</a:t>
            </a:r>
            <a:r>
              <a:rPr lang="zh-CN" altLang="en-US" dirty="0"/>
              <a:t>主宠物分区空间”和“关注宠物分区查看关注的</a:t>
            </a:r>
            <a:r>
              <a:rPr lang="en-US" altLang="zh-CN" dirty="0"/>
              <a:t>up</a:t>
            </a:r>
            <a:r>
              <a:rPr lang="zh-CN" altLang="en-US" dirty="0"/>
              <a:t>主的空间”的功能
用户可以进入自己关注的</a:t>
            </a:r>
            <a:r>
              <a:rPr lang="en-US" altLang="zh-CN" dirty="0"/>
              <a:t>up</a:t>
            </a:r>
            <a:r>
              <a:rPr lang="zh-CN" altLang="en-US" dirty="0"/>
              <a:t>主的个人空间，了解他们的宠物生活，也可以通过搜索功能在宠物分区中寻找感兴趣的内容
最后，我想介绍一下我们的</a:t>
            </a:r>
            <a:r>
              <a:rPr lang="en-US" altLang="zh-CN" dirty="0"/>
              <a:t>《</a:t>
            </a:r>
            <a:r>
              <a:rPr lang="zh-CN" altLang="en-US" dirty="0"/>
              <a:t>宠百科：宠物地图</a:t>
            </a:r>
            <a:r>
              <a:rPr lang="en-US" altLang="zh-CN" dirty="0"/>
              <a:t>》</a:t>
            </a:r>
            <a:r>
              <a:rPr lang="zh-CN" altLang="en-US" dirty="0"/>
              <a:t>和宠物百科中的“地图”部分
这是一个非常实用的功能，用户可以通过它了解宠物的地理位置和活动轨迹，帮助用户更好地照顾宠物
总的来说，我们的用户端功能模块旨在为用户提供一个互动、实用、有趣的平台，让用户可以更好地了解和关注宠物生活
希望这些功能能够满足大家的期待，也欢迎大家在使用过程中提出宝贵的意见和建议</a:t>
            </a:r>
          </a:p>
        </p:txBody>
      </p:sp>
      <p:sp>
        <p:nvSpPr>
          <p:cNvPr id="4" name="灯片编号占位符 3"/>
          <p:cNvSpPr>
            <a:spLocks noGrp="1"/>
          </p:cNvSpPr>
          <p:nvPr>
            <p:ph type="sldNum" sz="quarter" idx="5"/>
          </p:nvPr>
        </p:nvSpPr>
        <p:spPr/>
        <p:txBody>
          <a:bodyPr/>
          <a:lstStyle/>
          <a:p>
            <a:fld id="{F4EC0395-189B-4F4E-BF59-F25CEE4E7C84}" type="slidenum">
              <a:rPr lang="zh-CN" altLang="en-US" smtClean="0"/>
              <a:t>3</a:t>
            </a:fld>
            <a:endParaRPr lang="zh-CN" altLang="en-US"/>
          </a:p>
        </p:txBody>
      </p:sp>
    </p:spTree>
    <p:extLst>
      <p:ext uri="{BB962C8B-B14F-4D97-AF65-F5344CB8AC3E}">
        <p14:creationId xmlns:p14="http://schemas.microsoft.com/office/powerpoint/2010/main" val="2114449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大家好，今天我要给大家讲的是我的</a:t>
            </a:r>
            <a:r>
              <a:rPr lang="en-US" altLang="zh-CN" dirty="0"/>
              <a:t>PPT</a:t>
            </a:r>
            <a:r>
              <a:rPr lang="zh-CN" altLang="en-US" dirty="0"/>
              <a:t>的第一章节</a:t>
            </a:r>
            <a:r>
              <a:rPr lang="en-US" altLang="zh-CN" dirty="0"/>
              <a:t>——</a:t>
            </a:r>
            <a:r>
              <a:rPr lang="zh-CN" altLang="en-US" dirty="0"/>
              <a:t>引言
在这一章节中，我将介绍我的研究背景、目的和意义，以及整个</a:t>
            </a:r>
            <a:r>
              <a:rPr lang="en-US" altLang="zh-CN" dirty="0"/>
              <a:t>PPT</a:t>
            </a:r>
            <a:r>
              <a:rPr lang="zh-CN" altLang="en-US" dirty="0"/>
              <a:t>的内容安排</a:t>
            </a:r>
          </a:p>
        </p:txBody>
      </p:sp>
      <p:sp>
        <p:nvSpPr>
          <p:cNvPr id="4" name="灯片编号占位符 3"/>
          <p:cNvSpPr>
            <a:spLocks noGrp="1"/>
          </p:cNvSpPr>
          <p:nvPr>
            <p:ph type="sldNum" sz="quarter" idx="5"/>
          </p:nvPr>
        </p:nvSpPr>
        <p:spPr/>
        <p:txBody>
          <a:bodyPr/>
          <a:lstStyle/>
          <a:p>
            <a:fld id="{F4EC0395-189B-4F4E-BF59-F25CEE4E7C84}" type="slidenum">
              <a:rPr lang="zh-CN" altLang="en-US" smtClean="0"/>
              <a:t>4</a:t>
            </a:fld>
            <a:endParaRPr lang="zh-CN" altLang="en-US"/>
          </a:p>
        </p:txBody>
      </p:sp>
    </p:spTree>
    <p:extLst>
      <p:ext uri="{BB962C8B-B14F-4D97-AF65-F5344CB8AC3E}">
        <p14:creationId xmlns:p14="http://schemas.microsoft.com/office/powerpoint/2010/main" val="3316148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今天我来为大家讲解一下我们的宠物之家项目系统设计说明书以及系统使用说明书
首先，我们来看看宠物之家项目系统设计说明书
我们的项目旨在构建一个宠物之家系统，它涵盖了系统的结构设计、功能模块设计、类图设计、接口设计和系统安全与权限设计
这个设计说明书旨在详细描述系统的架构，包括系统的组件、它们之间的关系以及它们如何协同工作以满足项目需求
这不仅为开发团队提供了必要的技术细节，也确保了开发工作可以按照设计要求顺利进行
接下来，我们来看看系统使用说明书
这个说明书主要是针对我们的开发人员、测试人员和运维人员
我们需要了解如何使用这个系统，如何测试它，以及如何维护它</a:t>
            </a:r>
          </a:p>
        </p:txBody>
      </p:sp>
      <p:sp>
        <p:nvSpPr>
          <p:cNvPr id="4" name="灯片编号占位符 3"/>
          <p:cNvSpPr>
            <a:spLocks noGrp="1"/>
          </p:cNvSpPr>
          <p:nvPr>
            <p:ph type="sldNum" sz="quarter" idx="5"/>
          </p:nvPr>
        </p:nvSpPr>
        <p:spPr/>
        <p:txBody>
          <a:bodyPr/>
          <a:lstStyle/>
          <a:p>
            <a:fld id="{F4EC0395-189B-4F4E-BF59-F25CEE4E7C84}" type="slidenum">
              <a:rPr lang="zh-CN" altLang="en-US" smtClean="0"/>
              <a:t>5</a:t>
            </a:fld>
            <a:endParaRPr lang="zh-CN" altLang="en-US"/>
          </a:p>
        </p:txBody>
      </p:sp>
    </p:spTree>
    <p:extLst>
      <p:ext uri="{BB962C8B-B14F-4D97-AF65-F5344CB8AC3E}">
        <p14:creationId xmlns:p14="http://schemas.microsoft.com/office/powerpoint/2010/main" val="211378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首先，让我们来了解一下项目的背景
近年来，全球宠物市场年复合增长率超过</a:t>
            </a:r>
            <a:r>
              <a:rPr lang="en-US" altLang="zh-CN" dirty="0"/>
              <a:t>5%</a:t>
            </a:r>
            <a:r>
              <a:rPr lang="zh-CN" altLang="en-US" dirty="0"/>
              <a:t>，显示出强大的市场潜力
在这个背景下，汪星人猫咪联盟团队决定开发一款名为“宠物之家”的软件，以专业的宠物护理知识和丰富的市场运营经验为项目的成功提供了有力保障
接下来，我们将详细介绍这个项目的软件名称、开发团队以及一些关键的关键词</a:t>
            </a:r>
          </a:p>
        </p:txBody>
      </p:sp>
      <p:sp>
        <p:nvSpPr>
          <p:cNvPr id="4" name="灯片编号占位符 3"/>
          <p:cNvSpPr>
            <a:spLocks noGrp="1"/>
          </p:cNvSpPr>
          <p:nvPr>
            <p:ph type="sldNum" sz="quarter" idx="5"/>
          </p:nvPr>
        </p:nvSpPr>
        <p:spPr/>
        <p:txBody>
          <a:bodyPr/>
          <a:lstStyle/>
          <a:p>
            <a:fld id="{F4EC0395-189B-4F4E-BF59-F25CEE4E7C84}" type="slidenum">
              <a:rPr lang="zh-CN" altLang="en-US" smtClean="0"/>
              <a:t>6</a:t>
            </a:fld>
            <a:endParaRPr lang="zh-CN" altLang="en-US"/>
          </a:p>
        </p:txBody>
      </p:sp>
    </p:spTree>
    <p:extLst>
      <p:ext uri="{BB962C8B-B14F-4D97-AF65-F5344CB8AC3E}">
        <p14:creationId xmlns:p14="http://schemas.microsoft.com/office/powerpoint/2010/main" val="1946954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首先，我们来看一下宠物市场的情况
据统计，近年来宠物市场规模逐年上升，增长率超过</a:t>
            </a:r>
            <a:r>
              <a:rPr lang="en-US" altLang="zh-CN" dirty="0"/>
              <a:t>5%</a:t>
            </a:r>
            <a:r>
              <a:rPr lang="zh-CN" altLang="en-US" dirty="0"/>
              <a:t>，这是一个非常可喜的数字
随着人们生活水平的提高，越来越多的人选择养宠物来陪伴自己，同时也愿意为宠物的健康和幸福投入更多的金钱和时间
这意味着宠物市场具有巨大的潜力，我们宠物之家项目将有很大的发展空间
接下来，我想和大家分享一下汪星人猫咪联盟团队
这个团队由资深宠物行业人士组成，具备丰富的行业经验，为我们的项目成功提供了有力保障
我相信有了这样一个专业团队的帮助，我们的项目一定能够取得成功
总的来说，宠物市场持续增长，我们宠物之家项目有着巨大的市场潜力，而汪星人猫咪联盟团队的专业性和经验将为我们的项目成功提供有力保障</a:t>
            </a:r>
          </a:p>
        </p:txBody>
      </p:sp>
      <p:sp>
        <p:nvSpPr>
          <p:cNvPr id="4" name="灯片编号占位符 3"/>
          <p:cNvSpPr>
            <a:spLocks noGrp="1"/>
          </p:cNvSpPr>
          <p:nvPr>
            <p:ph type="sldNum" sz="quarter" idx="5"/>
          </p:nvPr>
        </p:nvSpPr>
        <p:spPr/>
        <p:txBody>
          <a:bodyPr/>
          <a:lstStyle/>
          <a:p>
            <a:fld id="{F4EC0395-189B-4F4E-BF59-F25CEE4E7C84}" type="slidenum">
              <a:rPr lang="zh-CN" altLang="en-US" smtClean="0"/>
              <a:t>7</a:t>
            </a:fld>
            <a:endParaRPr lang="zh-CN" altLang="en-US"/>
          </a:p>
        </p:txBody>
      </p:sp>
    </p:spTree>
    <p:extLst>
      <p:ext uri="{BB962C8B-B14F-4D97-AF65-F5344CB8AC3E}">
        <p14:creationId xmlns:p14="http://schemas.microsoft.com/office/powerpoint/2010/main" val="2079632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现在我们进入的是系统体系结构设计章节，这是我们课程中的重要部分
这个章节将带领我们深入了解系统体系结构设计的概念、原则和方法
在这里，我们将探讨如何设计一个系统以满足特定的需求，如何平衡系统性能和可扩展性，以及如何处理系统中的复杂性和不确定性
请大家跟随我的讲解，一起探索这个充满挑战和机遇的领域
以上就是我为您生成的演讲备注文本，希望对您有所帮助</a:t>
            </a:r>
          </a:p>
        </p:txBody>
      </p:sp>
      <p:sp>
        <p:nvSpPr>
          <p:cNvPr id="4" name="灯片编号占位符 3"/>
          <p:cNvSpPr>
            <a:spLocks noGrp="1"/>
          </p:cNvSpPr>
          <p:nvPr>
            <p:ph type="sldNum" sz="quarter" idx="5"/>
          </p:nvPr>
        </p:nvSpPr>
        <p:spPr/>
        <p:txBody>
          <a:bodyPr/>
          <a:lstStyle/>
          <a:p>
            <a:fld id="{F4EC0395-189B-4F4E-BF59-F25CEE4E7C84}" type="slidenum">
              <a:rPr lang="zh-CN" altLang="en-US" smtClean="0"/>
              <a:t>8</a:t>
            </a:fld>
            <a:endParaRPr lang="zh-CN" altLang="en-US"/>
          </a:p>
        </p:txBody>
      </p:sp>
    </p:spTree>
    <p:extLst>
      <p:ext uri="{BB962C8B-B14F-4D97-AF65-F5344CB8AC3E}">
        <p14:creationId xmlns:p14="http://schemas.microsoft.com/office/powerpoint/2010/main" val="3194338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一、体系结构设计
</a:t>
            </a:r>
            <a:r>
              <a:rPr lang="en-US" altLang="zh-CN" dirty="0"/>
              <a:t>1. </a:t>
            </a:r>
            <a:r>
              <a:rPr lang="zh-CN" altLang="en-US" dirty="0"/>
              <a:t>前端：双端</a:t>
            </a:r>
            <a:r>
              <a:rPr lang="en-US" altLang="zh-CN" dirty="0"/>
              <a:t>Web</a:t>
            </a:r>
            <a:r>
              <a:rPr lang="zh-CN" altLang="en-US" dirty="0"/>
              <a:t>应用，</a:t>
            </a:r>
            <a:r>
              <a:rPr lang="en-US" altLang="zh-CN" dirty="0"/>
              <a:t>HTTP</a:t>
            </a:r>
            <a:r>
              <a:rPr lang="zh-CN" altLang="en-US" dirty="0"/>
              <a:t>控制层
前端主要负责管理端</a:t>
            </a:r>
            <a:r>
              <a:rPr lang="en-US" altLang="zh-CN" dirty="0"/>
              <a:t>web</a:t>
            </a:r>
            <a:r>
              <a:rPr lang="zh-CN" altLang="en-US" dirty="0"/>
              <a:t>和用户端</a:t>
            </a:r>
            <a:r>
              <a:rPr lang="en-US" altLang="zh-CN" dirty="0"/>
              <a:t>web</a:t>
            </a:r>
            <a:r>
              <a:rPr lang="zh-CN" altLang="en-US" dirty="0"/>
              <a:t>，同时接收和处理来自前端的请求，并返回数据
</a:t>
            </a:r>
            <a:r>
              <a:rPr lang="en-US" altLang="zh-CN" dirty="0"/>
              <a:t>HTTP</a:t>
            </a:r>
            <a:r>
              <a:rPr lang="zh-CN" altLang="en-US" dirty="0"/>
              <a:t>控制层则负责管理前端请求，包括接收请求和返回数据
业务层与管理端、数据访问层与数据库的关系
业务层主要负责业务逻辑的处理，包括数据访问层和数据库之间的交互
管理端则负责系统管理和运维工作，数据访问层则是负责与数据库进行交互，实现数据的存储和读取
二、业务层简述
业务层是整个系统中的核心部分，它负责处理业务逻辑，包括但不限于数据处理、业务规则的制定和执行等
三、总结
整个体系结构中，前端负责接收和处理来自用户的请求，管理端负责系统管理和运维工作，数据访问层负责与数据库进行交互，业务层则是整个系统的核心部分，负责处理业务逻辑
三者之间相互协作，共同保证系统的稳定性和可靠性
以上是我为您的</a:t>
            </a:r>
            <a:r>
              <a:rPr lang="en-US" altLang="zh-CN" dirty="0"/>
              <a:t>PPT</a:t>
            </a:r>
            <a:r>
              <a:rPr lang="zh-CN" altLang="en-US" dirty="0"/>
              <a:t>所准备的演讲备注文本，希望能够对您有所帮助</a:t>
            </a:r>
          </a:p>
        </p:txBody>
      </p:sp>
      <p:sp>
        <p:nvSpPr>
          <p:cNvPr id="4" name="灯片编号占位符 3"/>
          <p:cNvSpPr>
            <a:spLocks noGrp="1"/>
          </p:cNvSpPr>
          <p:nvPr>
            <p:ph type="sldNum" sz="quarter" idx="5"/>
          </p:nvPr>
        </p:nvSpPr>
        <p:spPr/>
        <p:txBody>
          <a:bodyPr/>
          <a:lstStyle/>
          <a:p>
            <a:fld id="{F4EC0395-189B-4F4E-BF59-F25CEE4E7C84}" type="slidenum">
              <a:rPr lang="zh-CN" altLang="en-US" smtClean="0"/>
              <a:t>9</a:t>
            </a:fld>
            <a:endParaRPr lang="zh-CN" altLang="en-US"/>
          </a:p>
        </p:txBody>
      </p:sp>
    </p:spTree>
    <p:extLst>
      <p:ext uri="{BB962C8B-B14F-4D97-AF65-F5344CB8AC3E}">
        <p14:creationId xmlns:p14="http://schemas.microsoft.com/office/powerpoint/2010/main" val="22532670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100.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hemeOverride" Target="../theme/themeOverride100.xml"/></Relationships>
</file>

<file path=ppt/slideLayouts/_rels/slideLayout101.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hemeOverride" Target="../theme/themeOverride101.xml"/></Relationships>
</file>

<file path=ppt/slideLayouts/_rels/slideLayout102.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hemeOverride" Target="../theme/themeOverride102.xml"/></Relationships>
</file>

<file path=ppt/slideLayouts/_rels/slideLayout103.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hemeOverride" Target="../theme/themeOverride103.xml"/></Relationships>
</file>

<file path=ppt/slideLayouts/_rels/slideLayout104.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hemeOverride" Target="../theme/themeOverride104.xml"/></Relationships>
</file>

<file path=ppt/slideLayouts/_rels/slideLayout105.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hemeOverride" Target="../theme/themeOverride105.xml"/></Relationships>
</file>

<file path=ppt/slideLayouts/_rels/slideLayout106.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hemeOverride" Target="../theme/themeOverride106.xml"/></Relationships>
</file>

<file path=ppt/slideLayouts/_rels/slideLayout107.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hemeOverride" Target="../theme/themeOverride107.xml"/></Relationships>
</file>

<file path=ppt/slideLayouts/_rels/slideLayout108.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hemeOverride" Target="../theme/themeOverride108.xml"/></Relationships>
</file>

<file path=ppt/slideLayouts/_rels/slideLayout109.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hemeOverride" Target="../theme/themeOverride109.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110.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hemeOverride" Target="../theme/themeOverride110.xml"/></Relationships>
</file>

<file path=ppt/slideLayouts/_rels/slideLayout111.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hemeOverride" Target="../theme/themeOverride111.xml"/></Relationships>
</file>

<file path=ppt/slideLayouts/_rels/slideLayout112.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hemeOverride" Target="../theme/themeOverride112.xml"/></Relationships>
</file>

<file path=ppt/slideLayouts/_rels/slideLayout113.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hemeOverride" Target="../theme/themeOverride113.xml"/></Relationships>
</file>

<file path=ppt/slideLayouts/_rels/slideLayout114.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hemeOverride" Target="../theme/themeOverride114.xml"/></Relationships>
</file>

<file path=ppt/slideLayouts/_rels/slideLayout115.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hemeOverride" Target="../theme/themeOverride115.xml"/></Relationships>
</file>

<file path=ppt/slideLayouts/_rels/slideLayout116.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hemeOverride" Target="../theme/themeOverride116.xml"/></Relationships>
</file>

<file path=ppt/slideLayouts/_rels/slideLayout117.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hemeOverride" Target="../theme/themeOverride117.xml"/></Relationships>
</file>

<file path=ppt/slideLayouts/_rels/slideLayout118.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hemeOverride" Target="../theme/themeOverride118.xml"/></Relationships>
</file>

<file path=ppt/slideLayouts/_rels/slideLayout119.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hemeOverride" Target="../theme/themeOverride119.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2.xml"/></Relationships>
</file>

<file path=ppt/slideLayouts/_rels/slideLayout120.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hemeOverride" Target="../theme/themeOverride120.xml"/></Relationships>
</file>

<file path=ppt/slideLayouts/_rels/slideLayout121.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hemeOverride" Target="../theme/themeOverride121.xml"/></Relationships>
</file>

<file path=ppt/slideLayouts/_rels/slideLayout122.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hemeOverride" Target="../theme/themeOverride122.xml"/></Relationships>
</file>

<file path=ppt/slideLayouts/_rels/slideLayout123.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hemeOverride" Target="../theme/themeOverride123.xml"/></Relationships>
</file>

<file path=ppt/slideLayouts/_rels/slideLayout124.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hemeOverride" Target="../theme/themeOverride124.xml"/></Relationships>
</file>

<file path=ppt/slideLayouts/_rels/slideLayout125.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hemeOverride" Target="../theme/themeOverride125.xml"/></Relationships>
</file>

<file path=ppt/slideLayouts/_rels/slideLayout126.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hemeOverride" Target="../theme/themeOverride126.xml"/></Relationships>
</file>

<file path=ppt/slideLayouts/_rels/slideLayout127.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hemeOverride" Target="../theme/themeOverride127.xml"/></Relationships>
</file>

<file path=ppt/slideLayouts/_rels/slideLayout128.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hemeOverride" Target="../theme/themeOverride128.xml"/></Relationships>
</file>

<file path=ppt/slideLayouts/_rels/slideLayout129.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hemeOverride" Target="../theme/themeOverride129.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3.xml"/></Relationships>
</file>

<file path=ppt/slideLayouts/_rels/slideLayout130.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hemeOverride" Target="../theme/themeOverride130.xml"/></Relationships>
</file>

<file path=ppt/slideLayouts/_rels/slideLayout131.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hemeOverride" Target="../theme/themeOverride131.xml"/></Relationships>
</file>

<file path=ppt/slideLayouts/_rels/slideLayout132.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hemeOverride" Target="../theme/themeOverride132.xml"/></Relationships>
</file>

<file path=ppt/slideLayouts/_rels/slideLayout133.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133.xml"/></Relationships>
</file>

<file path=ppt/slideLayouts/_rels/slideLayout134.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134.xml"/></Relationships>
</file>

<file path=ppt/slideLayouts/_rels/slideLayout135.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135.xml"/></Relationships>
</file>

<file path=ppt/slideLayouts/_rels/slideLayout136.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136.xml"/></Relationships>
</file>

<file path=ppt/slideLayouts/_rels/slideLayout137.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137.xml"/></Relationships>
</file>

<file path=ppt/slideLayouts/_rels/slideLayout138.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138.xml"/></Relationships>
</file>

<file path=ppt/slideLayouts/_rels/slideLayout139.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139.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4.xml"/></Relationships>
</file>

<file path=ppt/slideLayouts/_rels/slideLayout140.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140.xml"/></Relationships>
</file>

<file path=ppt/slideLayouts/_rels/slideLayout141.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141.xml"/></Relationships>
</file>

<file path=ppt/slideLayouts/_rels/slideLayout142.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142.xml"/></Relationships>
</file>

<file path=ppt/slideLayouts/_rels/slideLayout143.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143.xml"/></Relationships>
</file>

<file path=ppt/slideLayouts/_rels/slideLayout144.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hemeOverride" Target="../theme/themeOverride144.xml"/></Relationships>
</file>

<file path=ppt/slideLayouts/_rels/slideLayout145.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hemeOverride" Target="../theme/themeOverride145.xml"/></Relationships>
</file>

<file path=ppt/slideLayouts/_rels/slideLayout146.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hemeOverride" Target="../theme/themeOverride146.xml"/></Relationships>
</file>

<file path=ppt/slideLayouts/_rels/slideLayout147.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hemeOverride" Target="../theme/themeOverride147.xml"/></Relationships>
</file>

<file path=ppt/slideLayouts/_rels/slideLayout148.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hemeOverride" Target="../theme/themeOverride148.xml"/></Relationships>
</file>

<file path=ppt/slideLayouts/_rels/slideLayout149.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hemeOverride" Target="../theme/themeOverride149.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5.xml"/></Relationships>
</file>

<file path=ppt/slideLayouts/_rels/slideLayout150.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hemeOverride" Target="../theme/themeOverride150.xml"/></Relationships>
</file>

<file path=ppt/slideLayouts/_rels/slideLayout151.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hemeOverride" Target="../theme/themeOverride151.xml"/></Relationships>
</file>

<file path=ppt/slideLayouts/_rels/slideLayout152.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hemeOverride" Target="../theme/themeOverride152.xml"/></Relationships>
</file>

<file path=ppt/slideLayouts/_rels/slideLayout153.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hemeOverride" Target="../theme/themeOverride153.xml"/></Relationships>
</file>

<file path=ppt/slideLayouts/_rels/slideLayout154.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hemeOverride" Target="../theme/themeOverride154.xml"/></Relationships>
</file>

<file path=ppt/slideLayouts/_rels/slideLayout155.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hemeOverride" Target="../theme/themeOverride155.xml"/></Relationships>
</file>

<file path=ppt/slideLayouts/_rels/slideLayout156.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hemeOverride" Target="../theme/themeOverride156.xml"/></Relationships>
</file>

<file path=ppt/slideLayouts/_rels/slideLayout157.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hemeOverride" Target="../theme/themeOverride157.xml"/></Relationships>
</file>

<file path=ppt/slideLayouts/_rels/slideLayout158.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hemeOverride" Target="../theme/themeOverride158.xml"/></Relationships>
</file>

<file path=ppt/slideLayouts/_rels/slideLayout159.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hemeOverride" Target="../theme/themeOverride159.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6.xml"/></Relationships>
</file>

<file path=ppt/slideLayouts/_rels/slideLayout160.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hemeOverride" Target="../theme/themeOverride160.xml"/></Relationships>
</file>

<file path=ppt/slideLayouts/_rels/slideLayout161.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hemeOverride" Target="../theme/themeOverride161.xml"/></Relationships>
</file>

<file path=ppt/slideLayouts/_rels/slideLayout162.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hemeOverride" Target="../theme/themeOverride162.xml"/></Relationships>
</file>

<file path=ppt/slideLayouts/_rels/slideLayout163.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hemeOverride" Target="../theme/themeOverride163.xml"/></Relationships>
</file>

<file path=ppt/slideLayouts/_rels/slideLayout164.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hemeOverride" Target="../theme/themeOverride164.xml"/></Relationships>
</file>

<file path=ppt/slideLayouts/_rels/slideLayout165.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hemeOverride" Target="../theme/themeOverride165.xml"/></Relationships>
</file>

<file path=ppt/slideLayouts/_rels/slideLayout166.xml.rels><?xml version="1.0" encoding="UTF-8" standalone="yes"?>
<Relationships xmlns="http://schemas.openxmlformats.org/package/2006/relationships"><Relationship Id="rId2" Type="http://schemas.openxmlformats.org/officeDocument/2006/relationships/slideMaster" Target="../slideMasters/slideMaster16.xml"/><Relationship Id="rId1" Type="http://schemas.openxmlformats.org/officeDocument/2006/relationships/themeOverride" Target="../theme/themeOverride166.xml"/></Relationships>
</file>

<file path=ppt/slideLayouts/_rels/slideLayout167.xml.rels><?xml version="1.0" encoding="UTF-8" standalone="yes"?>
<Relationships xmlns="http://schemas.openxmlformats.org/package/2006/relationships"><Relationship Id="rId2" Type="http://schemas.openxmlformats.org/officeDocument/2006/relationships/slideMaster" Target="../slideMasters/slideMaster16.xml"/><Relationship Id="rId1" Type="http://schemas.openxmlformats.org/officeDocument/2006/relationships/themeOverride" Target="../theme/themeOverride167.xml"/></Relationships>
</file>

<file path=ppt/slideLayouts/_rels/slideLayout168.xml.rels><?xml version="1.0" encoding="UTF-8" standalone="yes"?>
<Relationships xmlns="http://schemas.openxmlformats.org/package/2006/relationships"><Relationship Id="rId2" Type="http://schemas.openxmlformats.org/officeDocument/2006/relationships/slideMaster" Target="../slideMasters/slideMaster16.xml"/><Relationship Id="rId1" Type="http://schemas.openxmlformats.org/officeDocument/2006/relationships/themeOverride" Target="../theme/themeOverride168.xml"/></Relationships>
</file>

<file path=ppt/slideLayouts/_rels/slideLayout169.xml.rels><?xml version="1.0" encoding="UTF-8" standalone="yes"?>
<Relationships xmlns="http://schemas.openxmlformats.org/package/2006/relationships"><Relationship Id="rId2" Type="http://schemas.openxmlformats.org/officeDocument/2006/relationships/slideMaster" Target="../slideMasters/slideMaster16.xml"/><Relationship Id="rId1" Type="http://schemas.openxmlformats.org/officeDocument/2006/relationships/themeOverride" Target="../theme/themeOverride169.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7.xml"/></Relationships>
</file>

<file path=ppt/slideLayouts/_rels/slideLayout170.xml.rels><?xml version="1.0" encoding="UTF-8" standalone="yes"?>
<Relationships xmlns="http://schemas.openxmlformats.org/package/2006/relationships"><Relationship Id="rId2" Type="http://schemas.openxmlformats.org/officeDocument/2006/relationships/slideMaster" Target="../slideMasters/slideMaster16.xml"/><Relationship Id="rId1" Type="http://schemas.openxmlformats.org/officeDocument/2006/relationships/themeOverride" Target="../theme/themeOverride170.xml"/></Relationships>
</file>

<file path=ppt/slideLayouts/_rels/slideLayout171.xml.rels><?xml version="1.0" encoding="UTF-8" standalone="yes"?>
<Relationships xmlns="http://schemas.openxmlformats.org/package/2006/relationships"><Relationship Id="rId2" Type="http://schemas.openxmlformats.org/officeDocument/2006/relationships/slideMaster" Target="../slideMasters/slideMaster16.xml"/><Relationship Id="rId1" Type="http://schemas.openxmlformats.org/officeDocument/2006/relationships/themeOverride" Target="../theme/themeOverride171.xml"/></Relationships>
</file>

<file path=ppt/slideLayouts/_rels/slideLayout172.xml.rels><?xml version="1.0" encoding="UTF-8" standalone="yes"?>
<Relationships xmlns="http://schemas.openxmlformats.org/package/2006/relationships"><Relationship Id="rId2" Type="http://schemas.openxmlformats.org/officeDocument/2006/relationships/slideMaster" Target="../slideMasters/slideMaster16.xml"/><Relationship Id="rId1" Type="http://schemas.openxmlformats.org/officeDocument/2006/relationships/themeOverride" Target="../theme/themeOverride172.xml"/></Relationships>
</file>

<file path=ppt/slideLayouts/_rels/slideLayout173.xml.rels><?xml version="1.0" encoding="UTF-8" standalone="yes"?>
<Relationships xmlns="http://schemas.openxmlformats.org/package/2006/relationships"><Relationship Id="rId2" Type="http://schemas.openxmlformats.org/officeDocument/2006/relationships/slideMaster" Target="../slideMasters/slideMaster16.xml"/><Relationship Id="rId1" Type="http://schemas.openxmlformats.org/officeDocument/2006/relationships/themeOverride" Target="../theme/themeOverride173.xml"/></Relationships>
</file>

<file path=ppt/slideLayouts/_rels/slideLayout174.xml.rels><?xml version="1.0" encoding="UTF-8" standalone="yes"?>
<Relationships xmlns="http://schemas.openxmlformats.org/package/2006/relationships"><Relationship Id="rId2" Type="http://schemas.openxmlformats.org/officeDocument/2006/relationships/slideMaster" Target="../slideMasters/slideMaster16.xml"/><Relationship Id="rId1" Type="http://schemas.openxmlformats.org/officeDocument/2006/relationships/themeOverride" Target="../theme/themeOverride174.xml"/></Relationships>
</file>

<file path=ppt/slideLayouts/_rels/slideLayout175.xml.rels><?xml version="1.0" encoding="UTF-8" standalone="yes"?>
<Relationships xmlns="http://schemas.openxmlformats.org/package/2006/relationships"><Relationship Id="rId2" Type="http://schemas.openxmlformats.org/officeDocument/2006/relationships/slideMaster" Target="../slideMasters/slideMaster16.xml"/><Relationship Id="rId1" Type="http://schemas.openxmlformats.org/officeDocument/2006/relationships/themeOverride" Target="../theme/themeOverride175.xml"/></Relationships>
</file>

<file path=ppt/slideLayouts/_rels/slideLayout176.xml.rels><?xml version="1.0" encoding="UTF-8" standalone="yes"?>
<Relationships xmlns="http://schemas.openxmlformats.org/package/2006/relationships"><Relationship Id="rId2" Type="http://schemas.openxmlformats.org/officeDocument/2006/relationships/slideMaster" Target="../slideMasters/slideMaster16.xml"/><Relationship Id="rId1" Type="http://schemas.openxmlformats.org/officeDocument/2006/relationships/themeOverride" Target="../theme/themeOverride176.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8.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9.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0.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1.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2.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3.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4.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5.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6.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7.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8.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9.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30.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31.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32.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33.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34.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35.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36.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37.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38.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39.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40.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41.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42.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43.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44.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45.xml"/></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46.xml"/></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47.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48.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49.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50.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51.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52.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53.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54.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55.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56.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57.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58.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59.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60.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60.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61.xml"/></Relationships>
</file>

<file path=ppt/slideLayouts/_rels/slideLayout62.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62.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63.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64.xml"/></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65.xml"/></Relationships>
</file>

<file path=ppt/slideLayouts/_rels/slideLayout6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66.xml"/></Relationships>
</file>

<file path=ppt/slideLayouts/_rels/slideLayout67.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67.xml"/></Relationships>
</file>

<file path=ppt/slideLayouts/_rels/slideLayout68.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68.xml"/></Relationships>
</file>

<file path=ppt/slideLayouts/_rels/slideLayout69.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69.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70.xml"/></Relationships>
</file>

<file path=ppt/slideLayouts/_rels/slideLayout71.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71.xml"/></Relationships>
</file>

<file path=ppt/slideLayouts/_rels/slideLayout72.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72.xml"/></Relationships>
</file>

<file path=ppt/slideLayouts/_rels/slideLayout73.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73.xml"/></Relationships>
</file>

<file path=ppt/slideLayouts/_rels/slideLayout74.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74.xml"/></Relationships>
</file>

<file path=ppt/slideLayouts/_rels/slideLayout75.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75.xml"/></Relationships>
</file>

<file path=ppt/slideLayouts/_rels/slideLayout76.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76.xml"/></Relationships>
</file>

<file path=ppt/slideLayouts/_rels/slideLayout77.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77.xml"/></Relationships>
</file>

<file path=ppt/slideLayouts/_rels/slideLayout78.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78.xml"/></Relationships>
</file>

<file path=ppt/slideLayouts/_rels/slideLayout79.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7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80.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80.xml"/></Relationships>
</file>

<file path=ppt/slideLayouts/_rels/slideLayout81.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81.xml"/></Relationships>
</file>

<file path=ppt/slideLayouts/_rels/slideLayout82.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82.xml"/></Relationships>
</file>

<file path=ppt/slideLayouts/_rels/slideLayout83.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83.xml"/></Relationships>
</file>

<file path=ppt/slideLayouts/_rels/slideLayout84.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84.xml"/></Relationships>
</file>

<file path=ppt/slideLayouts/_rels/slideLayout85.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85.xml"/></Relationships>
</file>

<file path=ppt/slideLayouts/_rels/slideLayout86.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86.xml"/></Relationships>
</file>

<file path=ppt/slideLayouts/_rels/slideLayout87.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87.xml"/></Relationships>
</file>

<file path=ppt/slideLayouts/_rels/slideLayout88.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88.xml"/></Relationships>
</file>

<file path=ppt/slideLayouts/_rels/slideLayout89.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hemeOverride" Target="../theme/themeOverride89.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90.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hemeOverride" Target="../theme/themeOverride90.xml"/></Relationships>
</file>

<file path=ppt/slideLayouts/_rels/slideLayout91.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hemeOverride" Target="../theme/themeOverride91.xml"/></Relationships>
</file>

<file path=ppt/slideLayouts/_rels/slideLayout92.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hemeOverride" Target="../theme/themeOverride92.xml"/></Relationships>
</file>

<file path=ppt/slideLayouts/_rels/slideLayout93.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hemeOverride" Target="../theme/themeOverride93.xml"/></Relationships>
</file>

<file path=ppt/slideLayouts/_rels/slideLayout94.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hemeOverride" Target="../theme/themeOverride94.xml"/></Relationships>
</file>

<file path=ppt/slideLayouts/_rels/slideLayout95.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hemeOverride" Target="../theme/themeOverride95.xml"/></Relationships>
</file>

<file path=ppt/slideLayouts/_rels/slideLayout96.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hemeOverride" Target="../theme/themeOverride96.xml"/></Relationships>
</file>

<file path=ppt/slideLayouts/_rels/slideLayout97.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hemeOverride" Target="../theme/themeOverride97.xml"/></Relationships>
</file>

<file path=ppt/slideLayouts/_rels/slideLayout98.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hemeOverride" Target="../theme/themeOverride98.xml"/></Relationships>
</file>

<file path=ppt/slideLayouts/_rels/slideLayout99.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hemeOverride" Target="../theme/themeOverride9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2F564-F221-816B-F31E-96F5F69C1A9F}"/>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0797CB8C-EF46-6A0E-B610-911C25E327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7C383619-C581-0B61-A262-DE3EBCABA4C7}"/>
              </a:ext>
            </a:extLst>
          </p:cNvPr>
          <p:cNvSpPr>
            <a:spLocks noGrp="1"/>
          </p:cNvSpPr>
          <p:nvPr>
            <p:ph type="dt" sz="half" idx="10"/>
          </p:nvPr>
        </p:nvSpPr>
        <p:spPr/>
        <p:txBody>
          <a:bodyPr/>
          <a:lstStyle/>
          <a:p>
            <a:fld id="{B7023EF2-2179-4375-9A4D-CAD8CAF67E50}"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320843E8-823A-C67D-1E2C-A9DDE315489A}"/>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E02A8AAB-B2D7-919E-F842-B499036A53AE}"/>
              </a:ext>
            </a:extLst>
          </p:cNvPr>
          <p:cNvSpPr>
            <a:spLocks noGrp="1"/>
          </p:cNvSpPr>
          <p:nvPr>
            <p:ph type="sldNum" sz="quarter" idx="12"/>
          </p:nvPr>
        </p:nvSpPr>
        <p:spPr/>
        <p:txBody>
          <a:bodyPr/>
          <a:lstStyle/>
          <a:p>
            <a:fld id="{8DD916C0-52E5-4264-8745-482F446E37D2}" type="slidenum">
              <a:rPr lang="zh-CN" altLang="en-US" smtClean="0"/>
              <a:t>‹#›</a:t>
            </a:fld>
            <a:endParaRPr lang="zh-CN" altLang="en-US"/>
          </a:p>
        </p:txBody>
      </p:sp>
    </p:spTree>
    <p:extLst>
      <p:ext uri="{BB962C8B-B14F-4D97-AF65-F5344CB8AC3E}">
        <p14:creationId xmlns:p14="http://schemas.microsoft.com/office/powerpoint/2010/main" val="41811797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CDE7E-BC82-8A85-F15E-558C16D8D7A4}"/>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DDAE2FBB-842E-DCD2-F20A-B7CD416B2AAD}"/>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C489609A-0D0E-1116-F810-D371459932AD}"/>
              </a:ext>
            </a:extLst>
          </p:cNvPr>
          <p:cNvSpPr>
            <a:spLocks noGrp="1"/>
          </p:cNvSpPr>
          <p:nvPr>
            <p:ph type="dt" sz="half" idx="10"/>
          </p:nvPr>
        </p:nvSpPr>
        <p:spPr/>
        <p:txBody>
          <a:bodyPr/>
          <a:lstStyle/>
          <a:p>
            <a:fld id="{B7023EF2-2179-4375-9A4D-CAD8CAF67E50}"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21D688E0-DB1B-1E15-3A41-6216D16FC62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22EEF1B4-6B85-E875-26BA-BF9F0334680D}"/>
              </a:ext>
            </a:extLst>
          </p:cNvPr>
          <p:cNvSpPr>
            <a:spLocks noGrp="1"/>
          </p:cNvSpPr>
          <p:nvPr>
            <p:ph type="sldNum" sz="quarter" idx="12"/>
          </p:nvPr>
        </p:nvSpPr>
        <p:spPr/>
        <p:txBody>
          <a:bodyPr/>
          <a:lstStyle/>
          <a:p>
            <a:fld id="{8DD916C0-52E5-4264-8745-482F446E37D2}" type="slidenum">
              <a:rPr lang="zh-CN" altLang="en-US" smtClean="0"/>
              <a:t>‹#›</a:t>
            </a:fld>
            <a:endParaRPr lang="zh-CN" altLang="en-US"/>
          </a:p>
        </p:txBody>
      </p:sp>
    </p:spTree>
    <p:extLst>
      <p:ext uri="{BB962C8B-B14F-4D97-AF65-F5344CB8AC3E}">
        <p14:creationId xmlns:p14="http://schemas.microsoft.com/office/powerpoint/2010/main" val="289495468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85AFE-9282-BAF1-6EAA-043796A830B9}"/>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4DBC5B1D-57FC-3650-804C-DAE6DFE296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4715CC17-E249-5DCB-986D-DC2CA907DA22}"/>
              </a:ext>
            </a:extLst>
          </p:cNvPr>
          <p:cNvSpPr>
            <a:spLocks noGrp="1"/>
          </p:cNvSpPr>
          <p:nvPr>
            <p:ph type="dt" sz="half" idx="10"/>
          </p:nvPr>
        </p:nvSpPr>
        <p:spPr/>
        <p:txBody>
          <a:bodyPr/>
          <a:lstStyle/>
          <a:p>
            <a:fld id="{CF7157C4-213F-495A-B55E-0D937CC6F541}"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21CAF0D5-F79E-6C36-4369-0EC05FE1C8CE}"/>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DFFACA9B-5457-6E60-40C1-28E7977CA059}"/>
              </a:ext>
            </a:extLst>
          </p:cNvPr>
          <p:cNvSpPr>
            <a:spLocks noGrp="1"/>
          </p:cNvSpPr>
          <p:nvPr>
            <p:ph type="sldNum" sz="quarter" idx="12"/>
          </p:nvPr>
        </p:nvSpPr>
        <p:spPr/>
        <p:txBody>
          <a:bodyPr/>
          <a:lstStyle/>
          <a:p>
            <a:fld id="{64B1A023-3E91-4112-88EF-91FFE5F06886}" type="slidenum">
              <a:rPr lang="zh-CN" altLang="en-US" smtClean="0"/>
              <a:t>‹#›</a:t>
            </a:fld>
            <a:endParaRPr lang="zh-CN" altLang="en-US"/>
          </a:p>
        </p:txBody>
      </p:sp>
    </p:spTree>
    <p:extLst>
      <p:ext uri="{BB962C8B-B14F-4D97-AF65-F5344CB8AC3E}">
        <p14:creationId xmlns:p14="http://schemas.microsoft.com/office/powerpoint/2010/main" val="30922229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1C63D-5641-9C16-84AC-186619C1CD19}"/>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4C119D86-9E6A-D61D-D89A-0A998E5085E0}"/>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A7F803B-3BF5-F730-9A14-B7B1C4484B59}"/>
              </a:ext>
            </a:extLst>
          </p:cNvPr>
          <p:cNvSpPr>
            <a:spLocks noGrp="1"/>
          </p:cNvSpPr>
          <p:nvPr>
            <p:ph type="dt" sz="half" idx="10"/>
          </p:nvPr>
        </p:nvSpPr>
        <p:spPr/>
        <p:txBody>
          <a:bodyPr/>
          <a:lstStyle/>
          <a:p>
            <a:fld id="{CF7157C4-213F-495A-B55E-0D937CC6F541}"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F4F9BB80-273B-0AB1-A603-FC577BE41C33}"/>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5B2BE22E-5DF9-6801-446E-145112CC265E}"/>
              </a:ext>
            </a:extLst>
          </p:cNvPr>
          <p:cNvSpPr>
            <a:spLocks noGrp="1"/>
          </p:cNvSpPr>
          <p:nvPr>
            <p:ph type="sldNum" sz="quarter" idx="12"/>
          </p:nvPr>
        </p:nvSpPr>
        <p:spPr/>
        <p:txBody>
          <a:bodyPr/>
          <a:lstStyle/>
          <a:p>
            <a:fld id="{64B1A023-3E91-4112-88EF-91FFE5F06886}" type="slidenum">
              <a:rPr lang="zh-CN" altLang="en-US" smtClean="0"/>
              <a:t>‹#›</a:t>
            </a:fld>
            <a:endParaRPr lang="zh-CN" altLang="en-US"/>
          </a:p>
        </p:txBody>
      </p:sp>
    </p:spTree>
    <p:extLst>
      <p:ext uri="{BB962C8B-B14F-4D97-AF65-F5344CB8AC3E}">
        <p14:creationId xmlns:p14="http://schemas.microsoft.com/office/powerpoint/2010/main" val="162381653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C26E0-5493-B728-A53F-E9F28EC3E7CD}"/>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B4D933FD-47F2-D2B0-EE9F-7FC01933C8E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7F4EE87F-DEE0-22A9-8907-E73A9A003D5B}"/>
              </a:ext>
            </a:extLst>
          </p:cNvPr>
          <p:cNvSpPr>
            <a:spLocks noGrp="1"/>
          </p:cNvSpPr>
          <p:nvPr>
            <p:ph type="dt" sz="half" idx="10"/>
          </p:nvPr>
        </p:nvSpPr>
        <p:spPr/>
        <p:txBody>
          <a:bodyPr/>
          <a:lstStyle/>
          <a:p>
            <a:fld id="{CF7157C4-213F-495A-B55E-0D937CC6F541}"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2B8BD2F8-DB7F-1331-A240-3090B9A07822}"/>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716EE1D5-41DE-697C-144A-AB18D1E37BF4}"/>
              </a:ext>
            </a:extLst>
          </p:cNvPr>
          <p:cNvSpPr>
            <a:spLocks noGrp="1"/>
          </p:cNvSpPr>
          <p:nvPr>
            <p:ph type="sldNum" sz="quarter" idx="12"/>
          </p:nvPr>
        </p:nvSpPr>
        <p:spPr/>
        <p:txBody>
          <a:bodyPr/>
          <a:lstStyle/>
          <a:p>
            <a:fld id="{64B1A023-3E91-4112-88EF-91FFE5F06886}" type="slidenum">
              <a:rPr lang="zh-CN" altLang="en-US" smtClean="0"/>
              <a:t>‹#›</a:t>
            </a:fld>
            <a:endParaRPr lang="zh-CN" altLang="en-US"/>
          </a:p>
        </p:txBody>
      </p:sp>
    </p:spTree>
    <p:extLst>
      <p:ext uri="{BB962C8B-B14F-4D97-AF65-F5344CB8AC3E}">
        <p14:creationId xmlns:p14="http://schemas.microsoft.com/office/powerpoint/2010/main" val="315205841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1E13B-22AF-22B7-20BC-D9F46D1C63BB}"/>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68D50FAC-8E83-9FF2-7463-3AF69A1422B5}"/>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57F068AA-C601-5B64-9148-92411DBABDB7}"/>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FE3FDF78-A090-72DF-11AB-2F8DECA980D6}"/>
              </a:ext>
            </a:extLst>
          </p:cNvPr>
          <p:cNvSpPr>
            <a:spLocks noGrp="1"/>
          </p:cNvSpPr>
          <p:nvPr>
            <p:ph type="dt" sz="half" idx="10"/>
          </p:nvPr>
        </p:nvSpPr>
        <p:spPr/>
        <p:txBody>
          <a:bodyPr/>
          <a:lstStyle/>
          <a:p>
            <a:fld id="{CF7157C4-213F-495A-B55E-0D937CC6F541}" type="datetimeFigureOut">
              <a:rPr lang="zh-CN" altLang="en-US" smtClean="0"/>
              <a:t>2024-04-22</a:t>
            </a:fld>
            <a:endParaRPr lang="zh-CN" altLang="en-US"/>
          </a:p>
        </p:txBody>
      </p:sp>
      <p:sp>
        <p:nvSpPr>
          <p:cNvPr id="6" name="Footer Placeholder 5">
            <a:extLst>
              <a:ext uri="{FF2B5EF4-FFF2-40B4-BE49-F238E27FC236}">
                <a16:creationId xmlns:a16="http://schemas.microsoft.com/office/drawing/2014/main" id="{AA281345-55FD-6310-FE66-9F2C5396B56D}"/>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D8AB8A6F-B1AE-5C67-5093-32849F945722}"/>
              </a:ext>
            </a:extLst>
          </p:cNvPr>
          <p:cNvSpPr>
            <a:spLocks noGrp="1"/>
          </p:cNvSpPr>
          <p:nvPr>
            <p:ph type="sldNum" sz="quarter" idx="12"/>
          </p:nvPr>
        </p:nvSpPr>
        <p:spPr/>
        <p:txBody>
          <a:bodyPr/>
          <a:lstStyle/>
          <a:p>
            <a:fld id="{64B1A023-3E91-4112-88EF-91FFE5F06886}" type="slidenum">
              <a:rPr lang="zh-CN" altLang="en-US" smtClean="0"/>
              <a:t>‹#›</a:t>
            </a:fld>
            <a:endParaRPr lang="zh-CN" altLang="en-US"/>
          </a:p>
        </p:txBody>
      </p:sp>
    </p:spTree>
    <p:extLst>
      <p:ext uri="{BB962C8B-B14F-4D97-AF65-F5344CB8AC3E}">
        <p14:creationId xmlns:p14="http://schemas.microsoft.com/office/powerpoint/2010/main" val="111114724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88C01-76E4-F284-50B0-390A80E9BF27}"/>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84D62BDF-0F94-04C7-C97D-54E264E62E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8C83FC22-FB57-C29E-EF86-5BE5BD4D78A2}"/>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FC8993B2-96E5-DC29-C98C-6F4E0B8CB1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3675C085-5C53-B5B6-40FC-8301152B1F07}"/>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3C89F790-23D8-E79A-5455-F00C985392AE}"/>
              </a:ext>
            </a:extLst>
          </p:cNvPr>
          <p:cNvSpPr>
            <a:spLocks noGrp="1"/>
          </p:cNvSpPr>
          <p:nvPr>
            <p:ph type="dt" sz="half" idx="10"/>
          </p:nvPr>
        </p:nvSpPr>
        <p:spPr/>
        <p:txBody>
          <a:bodyPr/>
          <a:lstStyle/>
          <a:p>
            <a:fld id="{CF7157C4-213F-495A-B55E-0D937CC6F541}" type="datetimeFigureOut">
              <a:rPr lang="zh-CN" altLang="en-US" smtClean="0"/>
              <a:t>2024-04-22</a:t>
            </a:fld>
            <a:endParaRPr lang="zh-CN" altLang="en-US"/>
          </a:p>
        </p:txBody>
      </p:sp>
      <p:sp>
        <p:nvSpPr>
          <p:cNvPr id="8" name="Footer Placeholder 7">
            <a:extLst>
              <a:ext uri="{FF2B5EF4-FFF2-40B4-BE49-F238E27FC236}">
                <a16:creationId xmlns:a16="http://schemas.microsoft.com/office/drawing/2014/main" id="{8487EFD4-4235-5041-4C53-8319287CA1A9}"/>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D09B8966-7D35-4DC3-100E-F4D7CA23AB6C}"/>
              </a:ext>
            </a:extLst>
          </p:cNvPr>
          <p:cNvSpPr>
            <a:spLocks noGrp="1"/>
          </p:cNvSpPr>
          <p:nvPr>
            <p:ph type="sldNum" sz="quarter" idx="12"/>
          </p:nvPr>
        </p:nvSpPr>
        <p:spPr/>
        <p:txBody>
          <a:bodyPr/>
          <a:lstStyle/>
          <a:p>
            <a:fld id="{64B1A023-3E91-4112-88EF-91FFE5F06886}" type="slidenum">
              <a:rPr lang="zh-CN" altLang="en-US" smtClean="0"/>
              <a:t>‹#›</a:t>
            </a:fld>
            <a:endParaRPr lang="zh-CN" altLang="en-US"/>
          </a:p>
        </p:txBody>
      </p:sp>
    </p:spTree>
    <p:extLst>
      <p:ext uri="{BB962C8B-B14F-4D97-AF65-F5344CB8AC3E}">
        <p14:creationId xmlns:p14="http://schemas.microsoft.com/office/powerpoint/2010/main" val="184160955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A43F2-3CCE-BA62-36D9-41AC289A3D8B}"/>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3765F579-CC3C-398F-8AE1-3EE9682A8519}"/>
              </a:ext>
            </a:extLst>
          </p:cNvPr>
          <p:cNvSpPr>
            <a:spLocks noGrp="1"/>
          </p:cNvSpPr>
          <p:nvPr>
            <p:ph type="dt" sz="half" idx="10"/>
          </p:nvPr>
        </p:nvSpPr>
        <p:spPr/>
        <p:txBody>
          <a:bodyPr/>
          <a:lstStyle/>
          <a:p>
            <a:fld id="{CF7157C4-213F-495A-B55E-0D937CC6F541}" type="datetimeFigureOut">
              <a:rPr lang="zh-CN" altLang="en-US" smtClean="0"/>
              <a:t>2024-04-22</a:t>
            </a:fld>
            <a:endParaRPr lang="zh-CN" altLang="en-US"/>
          </a:p>
        </p:txBody>
      </p:sp>
      <p:sp>
        <p:nvSpPr>
          <p:cNvPr id="4" name="Footer Placeholder 3">
            <a:extLst>
              <a:ext uri="{FF2B5EF4-FFF2-40B4-BE49-F238E27FC236}">
                <a16:creationId xmlns:a16="http://schemas.microsoft.com/office/drawing/2014/main" id="{6E04942F-641B-F8BF-374A-BE3024A92619}"/>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1CAAF930-347E-D4E2-558D-EC5F7316EC46}"/>
              </a:ext>
            </a:extLst>
          </p:cNvPr>
          <p:cNvSpPr>
            <a:spLocks noGrp="1"/>
          </p:cNvSpPr>
          <p:nvPr>
            <p:ph type="sldNum" sz="quarter" idx="12"/>
          </p:nvPr>
        </p:nvSpPr>
        <p:spPr/>
        <p:txBody>
          <a:bodyPr/>
          <a:lstStyle/>
          <a:p>
            <a:fld id="{64B1A023-3E91-4112-88EF-91FFE5F06886}" type="slidenum">
              <a:rPr lang="zh-CN" altLang="en-US" smtClean="0"/>
              <a:t>‹#›</a:t>
            </a:fld>
            <a:endParaRPr lang="zh-CN" altLang="en-US"/>
          </a:p>
        </p:txBody>
      </p:sp>
    </p:spTree>
    <p:extLst>
      <p:ext uri="{BB962C8B-B14F-4D97-AF65-F5344CB8AC3E}">
        <p14:creationId xmlns:p14="http://schemas.microsoft.com/office/powerpoint/2010/main" val="296633865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902B16-BBA1-66F2-9687-9D23DEB11F44}"/>
              </a:ext>
            </a:extLst>
          </p:cNvPr>
          <p:cNvSpPr>
            <a:spLocks noGrp="1"/>
          </p:cNvSpPr>
          <p:nvPr>
            <p:ph type="dt" sz="half" idx="10"/>
          </p:nvPr>
        </p:nvSpPr>
        <p:spPr/>
        <p:txBody>
          <a:bodyPr/>
          <a:lstStyle/>
          <a:p>
            <a:fld id="{CF7157C4-213F-495A-B55E-0D937CC6F541}" type="datetimeFigureOut">
              <a:rPr lang="zh-CN" altLang="en-US" smtClean="0"/>
              <a:t>2024-04-22</a:t>
            </a:fld>
            <a:endParaRPr lang="zh-CN" altLang="en-US"/>
          </a:p>
        </p:txBody>
      </p:sp>
      <p:sp>
        <p:nvSpPr>
          <p:cNvPr id="3" name="Footer Placeholder 2">
            <a:extLst>
              <a:ext uri="{FF2B5EF4-FFF2-40B4-BE49-F238E27FC236}">
                <a16:creationId xmlns:a16="http://schemas.microsoft.com/office/drawing/2014/main" id="{38401FC6-AFDC-0638-8BD2-90455CDB2A1E}"/>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F698174E-310E-FFC7-100B-DFD12D981D4A}"/>
              </a:ext>
            </a:extLst>
          </p:cNvPr>
          <p:cNvSpPr>
            <a:spLocks noGrp="1"/>
          </p:cNvSpPr>
          <p:nvPr>
            <p:ph type="sldNum" sz="quarter" idx="12"/>
          </p:nvPr>
        </p:nvSpPr>
        <p:spPr/>
        <p:txBody>
          <a:bodyPr/>
          <a:lstStyle/>
          <a:p>
            <a:fld id="{64B1A023-3E91-4112-88EF-91FFE5F06886}" type="slidenum">
              <a:rPr lang="zh-CN" altLang="en-US" smtClean="0"/>
              <a:t>‹#›</a:t>
            </a:fld>
            <a:endParaRPr lang="zh-CN" altLang="en-US"/>
          </a:p>
        </p:txBody>
      </p:sp>
    </p:spTree>
    <p:extLst>
      <p:ext uri="{BB962C8B-B14F-4D97-AF65-F5344CB8AC3E}">
        <p14:creationId xmlns:p14="http://schemas.microsoft.com/office/powerpoint/2010/main" val="325587420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7F94B-F53C-EF53-CA4A-8A23B3540F24}"/>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576A0286-96B9-BC2A-71FD-CD486C0CA0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C3E5B3F2-C239-4FC7-52DE-AE37195207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B7406DC3-3793-42F5-5D9F-E328021C3B20}"/>
              </a:ext>
            </a:extLst>
          </p:cNvPr>
          <p:cNvSpPr>
            <a:spLocks noGrp="1"/>
          </p:cNvSpPr>
          <p:nvPr>
            <p:ph type="dt" sz="half" idx="10"/>
          </p:nvPr>
        </p:nvSpPr>
        <p:spPr/>
        <p:txBody>
          <a:bodyPr/>
          <a:lstStyle/>
          <a:p>
            <a:fld id="{CF7157C4-213F-495A-B55E-0D937CC6F541}" type="datetimeFigureOut">
              <a:rPr lang="zh-CN" altLang="en-US" smtClean="0"/>
              <a:t>2024-04-22</a:t>
            </a:fld>
            <a:endParaRPr lang="zh-CN" altLang="en-US"/>
          </a:p>
        </p:txBody>
      </p:sp>
      <p:sp>
        <p:nvSpPr>
          <p:cNvPr id="6" name="Footer Placeholder 5">
            <a:extLst>
              <a:ext uri="{FF2B5EF4-FFF2-40B4-BE49-F238E27FC236}">
                <a16:creationId xmlns:a16="http://schemas.microsoft.com/office/drawing/2014/main" id="{4CA3D045-4F9D-F046-9C5E-94AEAE44EB3B}"/>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4DAAB503-F2E2-B94B-1AEF-3F7660A2C2C7}"/>
              </a:ext>
            </a:extLst>
          </p:cNvPr>
          <p:cNvSpPr>
            <a:spLocks noGrp="1"/>
          </p:cNvSpPr>
          <p:nvPr>
            <p:ph type="sldNum" sz="quarter" idx="12"/>
          </p:nvPr>
        </p:nvSpPr>
        <p:spPr/>
        <p:txBody>
          <a:bodyPr/>
          <a:lstStyle/>
          <a:p>
            <a:fld id="{64B1A023-3E91-4112-88EF-91FFE5F06886}" type="slidenum">
              <a:rPr lang="zh-CN" altLang="en-US" smtClean="0"/>
              <a:t>‹#›</a:t>
            </a:fld>
            <a:endParaRPr lang="zh-CN" altLang="en-US"/>
          </a:p>
        </p:txBody>
      </p:sp>
    </p:spTree>
    <p:extLst>
      <p:ext uri="{BB962C8B-B14F-4D97-AF65-F5344CB8AC3E}">
        <p14:creationId xmlns:p14="http://schemas.microsoft.com/office/powerpoint/2010/main" val="164355254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DD8F8-53AF-6BDB-3FE8-A49E27307695}"/>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56B535A9-198D-BA83-E39C-595F79D6C9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F9E50AF0-4E21-C316-1F06-41D4D7018E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C13912E8-4412-669A-31D6-D5BCAB06B406}"/>
              </a:ext>
            </a:extLst>
          </p:cNvPr>
          <p:cNvSpPr>
            <a:spLocks noGrp="1"/>
          </p:cNvSpPr>
          <p:nvPr>
            <p:ph type="dt" sz="half" idx="10"/>
          </p:nvPr>
        </p:nvSpPr>
        <p:spPr/>
        <p:txBody>
          <a:bodyPr/>
          <a:lstStyle/>
          <a:p>
            <a:fld id="{CF7157C4-213F-495A-B55E-0D937CC6F541}" type="datetimeFigureOut">
              <a:rPr lang="zh-CN" altLang="en-US" smtClean="0"/>
              <a:t>2024-04-22</a:t>
            </a:fld>
            <a:endParaRPr lang="zh-CN" altLang="en-US"/>
          </a:p>
        </p:txBody>
      </p:sp>
      <p:sp>
        <p:nvSpPr>
          <p:cNvPr id="6" name="Footer Placeholder 5">
            <a:extLst>
              <a:ext uri="{FF2B5EF4-FFF2-40B4-BE49-F238E27FC236}">
                <a16:creationId xmlns:a16="http://schemas.microsoft.com/office/drawing/2014/main" id="{32E1D9A6-C7C0-BDCC-3816-94D7AB9E87CB}"/>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FCDF7174-9FD8-81C7-CB5D-8973E7157440}"/>
              </a:ext>
            </a:extLst>
          </p:cNvPr>
          <p:cNvSpPr>
            <a:spLocks noGrp="1"/>
          </p:cNvSpPr>
          <p:nvPr>
            <p:ph type="sldNum" sz="quarter" idx="12"/>
          </p:nvPr>
        </p:nvSpPr>
        <p:spPr/>
        <p:txBody>
          <a:bodyPr/>
          <a:lstStyle/>
          <a:p>
            <a:fld id="{64B1A023-3E91-4112-88EF-91FFE5F06886}" type="slidenum">
              <a:rPr lang="zh-CN" altLang="en-US" smtClean="0"/>
              <a:t>‹#›</a:t>
            </a:fld>
            <a:endParaRPr lang="zh-CN" altLang="en-US"/>
          </a:p>
        </p:txBody>
      </p:sp>
    </p:spTree>
    <p:extLst>
      <p:ext uri="{BB962C8B-B14F-4D97-AF65-F5344CB8AC3E}">
        <p14:creationId xmlns:p14="http://schemas.microsoft.com/office/powerpoint/2010/main" val="285232540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A9B19-D9D5-B8BA-AC59-8E1A24EDC37D}"/>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4599D171-9B30-849D-F0FD-DDDA39394063}"/>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0C4C8DED-A0EF-6A96-3528-66DA1C5B4E21}"/>
              </a:ext>
            </a:extLst>
          </p:cNvPr>
          <p:cNvSpPr>
            <a:spLocks noGrp="1"/>
          </p:cNvSpPr>
          <p:nvPr>
            <p:ph type="dt" sz="half" idx="10"/>
          </p:nvPr>
        </p:nvSpPr>
        <p:spPr/>
        <p:txBody>
          <a:bodyPr/>
          <a:lstStyle/>
          <a:p>
            <a:fld id="{CF7157C4-213F-495A-B55E-0D937CC6F541}"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908E9F6F-2902-C760-B734-4EEEA0043506}"/>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F5F75067-FF19-E428-B53D-72A72F5BFE6F}"/>
              </a:ext>
            </a:extLst>
          </p:cNvPr>
          <p:cNvSpPr>
            <a:spLocks noGrp="1"/>
          </p:cNvSpPr>
          <p:nvPr>
            <p:ph type="sldNum" sz="quarter" idx="12"/>
          </p:nvPr>
        </p:nvSpPr>
        <p:spPr/>
        <p:txBody>
          <a:bodyPr/>
          <a:lstStyle/>
          <a:p>
            <a:fld id="{64B1A023-3E91-4112-88EF-91FFE5F06886}" type="slidenum">
              <a:rPr lang="zh-CN" altLang="en-US" smtClean="0"/>
              <a:t>‹#›</a:t>
            </a:fld>
            <a:endParaRPr lang="zh-CN" altLang="en-US"/>
          </a:p>
        </p:txBody>
      </p:sp>
    </p:spTree>
    <p:extLst>
      <p:ext uri="{BB962C8B-B14F-4D97-AF65-F5344CB8AC3E}">
        <p14:creationId xmlns:p14="http://schemas.microsoft.com/office/powerpoint/2010/main" val="2986490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576D16-EDFC-6582-A084-6E6F271998C9}"/>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C926C614-88A6-EB15-329E-83CF0CE13E14}"/>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5B0BB319-4B7F-4C24-3F64-3681A8E20EC1}"/>
              </a:ext>
            </a:extLst>
          </p:cNvPr>
          <p:cNvSpPr>
            <a:spLocks noGrp="1"/>
          </p:cNvSpPr>
          <p:nvPr>
            <p:ph type="dt" sz="half" idx="10"/>
          </p:nvPr>
        </p:nvSpPr>
        <p:spPr/>
        <p:txBody>
          <a:bodyPr/>
          <a:lstStyle/>
          <a:p>
            <a:fld id="{B7023EF2-2179-4375-9A4D-CAD8CAF67E50}"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0FA64A2B-BA77-C1C9-16E6-18214E1BDEA0}"/>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B2E6DA22-1567-8620-146F-ED7CE73D1DE5}"/>
              </a:ext>
            </a:extLst>
          </p:cNvPr>
          <p:cNvSpPr>
            <a:spLocks noGrp="1"/>
          </p:cNvSpPr>
          <p:nvPr>
            <p:ph type="sldNum" sz="quarter" idx="12"/>
          </p:nvPr>
        </p:nvSpPr>
        <p:spPr/>
        <p:txBody>
          <a:bodyPr/>
          <a:lstStyle/>
          <a:p>
            <a:fld id="{8DD916C0-52E5-4264-8745-482F446E37D2}" type="slidenum">
              <a:rPr lang="zh-CN" altLang="en-US" smtClean="0"/>
              <a:t>‹#›</a:t>
            </a:fld>
            <a:endParaRPr lang="zh-CN" altLang="en-US"/>
          </a:p>
        </p:txBody>
      </p:sp>
    </p:spTree>
    <p:extLst>
      <p:ext uri="{BB962C8B-B14F-4D97-AF65-F5344CB8AC3E}">
        <p14:creationId xmlns:p14="http://schemas.microsoft.com/office/powerpoint/2010/main" val="211656846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3F3E3A-FBAE-7587-E015-2A7D7AC13B74}"/>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918CF1C5-EC46-3C96-4F2F-00B2934619BE}"/>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FA45031F-D6BF-F859-AA62-4428FD865294}"/>
              </a:ext>
            </a:extLst>
          </p:cNvPr>
          <p:cNvSpPr>
            <a:spLocks noGrp="1"/>
          </p:cNvSpPr>
          <p:nvPr>
            <p:ph type="dt" sz="half" idx="10"/>
          </p:nvPr>
        </p:nvSpPr>
        <p:spPr/>
        <p:txBody>
          <a:bodyPr/>
          <a:lstStyle/>
          <a:p>
            <a:fld id="{CF7157C4-213F-495A-B55E-0D937CC6F541}"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28A7CD02-019A-5CE4-ED63-702D892ECED0}"/>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E085F881-76FF-4B1B-E97B-4C96B27FC450}"/>
              </a:ext>
            </a:extLst>
          </p:cNvPr>
          <p:cNvSpPr>
            <a:spLocks noGrp="1"/>
          </p:cNvSpPr>
          <p:nvPr>
            <p:ph type="sldNum" sz="quarter" idx="12"/>
          </p:nvPr>
        </p:nvSpPr>
        <p:spPr/>
        <p:txBody>
          <a:bodyPr/>
          <a:lstStyle/>
          <a:p>
            <a:fld id="{64B1A023-3E91-4112-88EF-91FFE5F06886}" type="slidenum">
              <a:rPr lang="zh-CN" altLang="en-US" smtClean="0"/>
              <a:t>‹#›</a:t>
            </a:fld>
            <a:endParaRPr lang="zh-CN" altLang="en-US"/>
          </a:p>
        </p:txBody>
      </p:sp>
    </p:spTree>
    <p:extLst>
      <p:ext uri="{BB962C8B-B14F-4D97-AF65-F5344CB8AC3E}">
        <p14:creationId xmlns:p14="http://schemas.microsoft.com/office/powerpoint/2010/main" val="393225027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A24B5-05EF-6B56-B4EB-BA1C57DFC829}"/>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AA3EFCAF-399F-529D-6081-B6A6B7E216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2B02C938-BC87-2EFB-CE40-F24169A0F7DA}"/>
              </a:ext>
            </a:extLst>
          </p:cNvPr>
          <p:cNvSpPr>
            <a:spLocks noGrp="1"/>
          </p:cNvSpPr>
          <p:nvPr>
            <p:ph type="dt" sz="half" idx="10"/>
          </p:nvPr>
        </p:nvSpPr>
        <p:spPr/>
        <p:txBody>
          <a:bodyPr/>
          <a:lstStyle/>
          <a:p>
            <a:fld id="{F525FA46-E59C-473F-BEB4-CE3A0C92EB59}"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C61E3C79-1270-4271-ECA2-27DC5F71E8FC}"/>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BC9FFAF3-F4C3-DFBC-1BA0-B46B6427A95C}"/>
              </a:ext>
            </a:extLst>
          </p:cNvPr>
          <p:cNvSpPr>
            <a:spLocks noGrp="1"/>
          </p:cNvSpPr>
          <p:nvPr>
            <p:ph type="sldNum" sz="quarter" idx="12"/>
          </p:nvPr>
        </p:nvSpPr>
        <p:spPr/>
        <p:txBody>
          <a:bodyPr/>
          <a:lstStyle/>
          <a:p>
            <a:fld id="{C31B9C5F-A9AD-4CB2-A795-E47566C02DEE}" type="slidenum">
              <a:rPr lang="zh-CN" altLang="en-US" smtClean="0"/>
              <a:t>‹#›</a:t>
            </a:fld>
            <a:endParaRPr lang="zh-CN" altLang="en-US"/>
          </a:p>
        </p:txBody>
      </p:sp>
    </p:spTree>
    <p:extLst>
      <p:ext uri="{BB962C8B-B14F-4D97-AF65-F5344CB8AC3E}">
        <p14:creationId xmlns:p14="http://schemas.microsoft.com/office/powerpoint/2010/main" val="62600724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DCE13-165D-8BAC-9DD0-BCF57F1BA5A3}"/>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FDBB4EC5-442E-EBF7-7467-E5E8B64DC896}"/>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0516967B-E82D-0BF3-C97E-FC7257594172}"/>
              </a:ext>
            </a:extLst>
          </p:cNvPr>
          <p:cNvSpPr>
            <a:spLocks noGrp="1"/>
          </p:cNvSpPr>
          <p:nvPr>
            <p:ph type="dt" sz="half" idx="10"/>
          </p:nvPr>
        </p:nvSpPr>
        <p:spPr/>
        <p:txBody>
          <a:bodyPr/>
          <a:lstStyle/>
          <a:p>
            <a:fld id="{F525FA46-E59C-473F-BEB4-CE3A0C92EB59}"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DFFD4D56-67AF-EAEE-AAEE-B202CD52101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946C103-45F9-1EA3-92A0-80E2D1F6351D}"/>
              </a:ext>
            </a:extLst>
          </p:cNvPr>
          <p:cNvSpPr>
            <a:spLocks noGrp="1"/>
          </p:cNvSpPr>
          <p:nvPr>
            <p:ph type="sldNum" sz="quarter" idx="12"/>
          </p:nvPr>
        </p:nvSpPr>
        <p:spPr/>
        <p:txBody>
          <a:bodyPr/>
          <a:lstStyle/>
          <a:p>
            <a:fld id="{C31B9C5F-A9AD-4CB2-A795-E47566C02DEE}" type="slidenum">
              <a:rPr lang="zh-CN" altLang="en-US" smtClean="0"/>
              <a:t>‹#›</a:t>
            </a:fld>
            <a:endParaRPr lang="zh-CN" altLang="en-US"/>
          </a:p>
        </p:txBody>
      </p:sp>
    </p:spTree>
    <p:extLst>
      <p:ext uri="{BB962C8B-B14F-4D97-AF65-F5344CB8AC3E}">
        <p14:creationId xmlns:p14="http://schemas.microsoft.com/office/powerpoint/2010/main" val="422148047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264D8-3CF7-F082-9ED7-E74EB9BDE951}"/>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2B2F1868-5129-D934-0DCE-F1997CC9CF9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1A170260-00B1-1533-0ED1-964C0CAEE417}"/>
              </a:ext>
            </a:extLst>
          </p:cNvPr>
          <p:cNvSpPr>
            <a:spLocks noGrp="1"/>
          </p:cNvSpPr>
          <p:nvPr>
            <p:ph type="dt" sz="half" idx="10"/>
          </p:nvPr>
        </p:nvSpPr>
        <p:spPr/>
        <p:txBody>
          <a:bodyPr/>
          <a:lstStyle/>
          <a:p>
            <a:fld id="{F525FA46-E59C-473F-BEB4-CE3A0C92EB59}"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76825EDF-2868-7566-64F1-C5C4FAD7A34A}"/>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757546AF-6711-21D0-89A2-CF31103A047D}"/>
              </a:ext>
            </a:extLst>
          </p:cNvPr>
          <p:cNvSpPr>
            <a:spLocks noGrp="1"/>
          </p:cNvSpPr>
          <p:nvPr>
            <p:ph type="sldNum" sz="quarter" idx="12"/>
          </p:nvPr>
        </p:nvSpPr>
        <p:spPr/>
        <p:txBody>
          <a:bodyPr/>
          <a:lstStyle/>
          <a:p>
            <a:fld id="{C31B9C5F-A9AD-4CB2-A795-E47566C02DEE}" type="slidenum">
              <a:rPr lang="zh-CN" altLang="en-US" smtClean="0"/>
              <a:t>‹#›</a:t>
            </a:fld>
            <a:endParaRPr lang="zh-CN" altLang="en-US"/>
          </a:p>
        </p:txBody>
      </p:sp>
    </p:spTree>
    <p:extLst>
      <p:ext uri="{BB962C8B-B14F-4D97-AF65-F5344CB8AC3E}">
        <p14:creationId xmlns:p14="http://schemas.microsoft.com/office/powerpoint/2010/main" val="132940036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5FD1E-A4BF-8354-66D8-DA44E326EDE7}"/>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2BD7BF28-BD0D-6CE2-CF02-48AF30D6ACA1}"/>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C5849BE4-27B8-5536-3EBD-5AC7FDCA69AC}"/>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2F346001-0A19-23BA-90B7-03DE822F672E}"/>
              </a:ext>
            </a:extLst>
          </p:cNvPr>
          <p:cNvSpPr>
            <a:spLocks noGrp="1"/>
          </p:cNvSpPr>
          <p:nvPr>
            <p:ph type="dt" sz="half" idx="10"/>
          </p:nvPr>
        </p:nvSpPr>
        <p:spPr/>
        <p:txBody>
          <a:bodyPr/>
          <a:lstStyle/>
          <a:p>
            <a:fld id="{F525FA46-E59C-473F-BEB4-CE3A0C92EB59}" type="datetimeFigureOut">
              <a:rPr lang="zh-CN" altLang="en-US" smtClean="0"/>
              <a:t>2024-04-22</a:t>
            </a:fld>
            <a:endParaRPr lang="zh-CN" altLang="en-US"/>
          </a:p>
        </p:txBody>
      </p:sp>
      <p:sp>
        <p:nvSpPr>
          <p:cNvPr id="6" name="Footer Placeholder 5">
            <a:extLst>
              <a:ext uri="{FF2B5EF4-FFF2-40B4-BE49-F238E27FC236}">
                <a16:creationId xmlns:a16="http://schemas.microsoft.com/office/drawing/2014/main" id="{640629B4-0456-2391-89F8-FE4B7737D6E2}"/>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75260D05-44D6-F236-15C0-1AAEB56F39D3}"/>
              </a:ext>
            </a:extLst>
          </p:cNvPr>
          <p:cNvSpPr>
            <a:spLocks noGrp="1"/>
          </p:cNvSpPr>
          <p:nvPr>
            <p:ph type="sldNum" sz="quarter" idx="12"/>
          </p:nvPr>
        </p:nvSpPr>
        <p:spPr/>
        <p:txBody>
          <a:bodyPr/>
          <a:lstStyle/>
          <a:p>
            <a:fld id="{C31B9C5F-A9AD-4CB2-A795-E47566C02DEE}" type="slidenum">
              <a:rPr lang="zh-CN" altLang="en-US" smtClean="0"/>
              <a:t>‹#›</a:t>
            </a:fld>
            <a:endParaRPr lang="zh-CN" altLang="en-US"/>
          </a:p>
        </p:txBody>
      </p:sp>
    </p:spTree>
    <p:extLst>
      <p:ext uri="{BB962C8B-B14F-4D97-AF65-F5344CB8AC3E}">
        <p14:creationId xmlns:p14="http://schemas.microsoft.com/office/powerpoint/2010/main" val="336029390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AFB34-D951-7293-8D3B-0F6872CBC9C1}"/>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8965C2E3-7F70-4F9F-E76F-88C0F0C4FF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202CF6C6-8B9A-C4CE-587A-09980527AE39}"/>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63B890B5-103B-9C1D-67E3-4FE6E907B8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ED4F8652-1723-5053-0003-495B6AD6AC28}"/>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8431E826-B243-9371-C51F-5036DC6812C2}"/>
              </a:ext>
            </a:extLst>
          </p:cNvPr>
          <p:cNvSpPr>
            <a:spLocks noGrp="1"/>
          </p:cNvSpPr>
          <p:nvPr>
            <p:ph type="dt" sz="half" idx="10"/>
          </p:nvPr>
        </p:nvSpPr>
        <p:spPr/>
        <p:txBody>
          <a:bodyPr/>
          <a:lstStyle/>
          <a:p>
            <a:fld id="{F525FA46-E59C-473F-BEB4-CE3A0C92EB59}" type="datetimeFigureOut">
              <a:rPr lang="zh-CN" altLang="en-US" smtClean="0"/>
              <a:t>2024-04-22</a:t>
            </a:fld>
            <a:endParaRPr lang="zh-CN" altLang="en-US"/>
          </a:p>
        </p:txBody>
      </p:sp>
      <p:sp>
        <p:nvSpPr>
          <p:cNvPr id="8" name="Footer Placeholder 7">
            <a:extLst>
              <a:ext uri="{FF2B5EF4-FFF2-40B4-BE49-F238E27FC236}">
                <a16:creationId xmlns:a16="http://schemas.microsoft.com/office/drawing/2014/main" id="{29E260B7-FD07-3B08-6D25-E19E4AED9C4A}"/>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22D847CE-786F-30A4-2669-FE12E4DC39C6}"/>
              </a:ext>
            </a:extLst>
          </p:cNvPr>
          <p:cNvSpPr>
            <a:spLocks noGrp="1"/>
          </p:cNvSpPr>
          <p:nvPr>
            <p:ph type="sldNum" sz="quarter" idx="12"/>
          </p:nvPr>
        </p:nvSpPr>
        <p:spPr/>
        <p:txBody>
          <a:bodyPr/>
          <a:lstStyle/>
          <a:p>
            <a:fld id="{C31B9C5F-A9AD-4CB2-A795-E47566C02DEE}" type="slidenum">
              <a:rPr lang="zh-CN" altLang="en-US" smtClean="0"/>
              <a:t>‹#›</a:t>
            </a:fld>
            <a:endParaRPr lang="zh-CN" altLang="en-US"/>
          </a:p>
        </p:txBody>
      </p:sp>
    </p:spTree>
    <p:extLst>
      <p:ext uri="{BB962C8B-B14F-4D97-AF65-F5344CB8AC3E}">
        <p14:creationId xmlns:p14="http://schemas.microsoft.com/office/powerpoint/2010/main" val="116668462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E5B4D-3E6C-8558-3257-A40A4F0BD671}"/>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F717791F-4D6C-7321-1A79-10B0EB1EFDAF}"/>
              </a:ext>
            </a:extLst>
          </p:cNvPr>
          <p:cNvSpPr>
            <a:spLocks noGrp="1"/>
          </p:cNvSpPr>
          <p:nvPr>
            <p:ph type="dt" sz="half" idx="10"/>
          </p:nvPr>
        </p:nvSpPr>
        <p:spPr/>
        <p:txBody>
          <a:bodyPr/>
          <a:lstStyle/>
          <a:p>
            <a:fld id="{F525FA46-E59C-473F-BEB4-CE3A0C92EB59}" type="datetimeFigureOut">
              <a:rPr lang="zh-CN" altLang="en-US" smtClean="0"/>
              <a:t>2024-04-22</a:t>
            </a:fld>
            <a:endParaRPr lang="zh-CN" altLang="en-US"/>
          </a:p>
        </p:txBody>
      </p:sp>
      <p:sp>
        <p:nvSpPr>
          <p:cNvPr id="4" name="Footer Placeholder 3">
            <a:extLst>
              <a:ext uri="{FF2B5EF4-FFF2-40B4-BE49-F238E27FC236}">
                <a16:creationId xmlns:a16="http://schemas.microsoft.com/office/drawing/2014/main" id="{32FBCE88-068F-C5AA-8FD4-6FCF9A051BB0}"/>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538AA1B5-4D1E-E2A7-B9E8-860C8FC19DDD}"/>
              </a:ext>
            </a:extLst>
          </p:cNvPr>
          <p:cNvSpPr>
            <a:spLocks noGrp="1"/>
          </p:cNvSpPr>
          <p:nvPr>
            <p:ph type="sldNum" sz="quarter" idx="12"/>
          </p:nvPr>
        </p:nvSpPr>
        <p:spPr/>
        <p:txBody>
          <a:bodyPr/>
          <a:lstStyle/>
          <a:p>
            <a:fld id="{C31B9C5F-A9AD-4CB2-A795-E47566C02DEE}" type="slidenum">
              <a:rPr lang="zh-CN" altLang="en-US" smtClean="0"/>
              <a:t>‹#›</a:t>
            </a:fld>
            <a:endParaRPr lang="zh-CN" altLang="en-US"/>
          </a:p>
        </p:txBody>
      </p:sp>
    </p:spTree>
    <p:extLst>
      <p:ext uri="{BB962C8B-B14F-4D97-AF65-F5344CB8AC3E}">
        <p14:creationId xmlns:p14="http://schemas.microsoft.com/office/powerpoint/2010/main" val="245316907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453D25-B705-7454-BBC8-E3A42934D6DC}"/>
              </a:ext>
            </a:extLst>
          </p:cNvPr>
          <p:cNvSpPr>
            <a:spLocks noGrp="1"/>
          </p:cNvSpPr>
          <p:nvPr>
            <p:ph type="dt" sz="half" idx="10"/>
          </p:nvPr>
        </p:nvSpPr>
        <p:spPr/>
        <p:txBody>
          <a:bodyPr/>
          <a:lstStyle/>
          <a:p>
            <a:fld id="{F525FA46-E59C-473F-BEB4-CE3A0C92EB59}" type="datetimeFigureOut">
              <a:rPr lang="zh-CN" altLang="en-US" smtClean="0"/>
              <a:t>2024-04-22</a:t>
            </a:fld>
            <a:endParaRPr lang="zh-CN" altLang="en-US"/>
          </a:p>
        </p:txBody>
      </p:sp>
      <p:sp>
        <p:nvSpPr>
          <p:cNvPr id="3" name="Footer Placeholder 2">
            <a:extLst>
              <a:ext uri="{FF2B5EF4-FFF2-40B4-BE49-F238E27FC236}">
                <a16:creationId xmlns:a16="http://schemas.microsoft.com/office/drawing/2014/main" id="{B6EE6300-6047-AA48-554C-05B3A0BD3A55}"/>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865BC54C-2D8B-8BC4-D7EF-534B1CD88188}"/>
              </a:ext>
            </a:extLst>
          </p:cNvPr>
          <p:cNvSpPr>
            <a:spLocks noGrp="1"/>
          </p:cNvSpPr>
          <p:nvPr>
            <p:ph type="sldNum" sz="quarter" idx="12"/>
          </p:nvPr>
        </p:nvSpPr>
        <p:spPr/>
        <p:txBody>
          <a:bodyPr/>
          <a:lstStyle/>
          <a:p>
            <a:fld id="{C31B9C5F-A9AD-4CB2-A795-E47566C02DEE}" type="slidenum">
              <a:rPr lang="zh-CN" altLang="en-US" smtClean="0"/>
              <a:t>‹#›</a:t>
            </a:fld>
            <a:endParaRPr lang="zh-CN" altLang="en-US"/>
          </a:p>
        </p:txBody>
      </p:sp>
    </p:spTree>
    <p:extLst>
      <p:ext uri="{BB962C8B-B14F-4D97-AF65-F5344CB8AC3E}">
        <p14:creationId xmlns:p14="http://schemas.microsoft.com/office/powerpoint/2010/main" val="360116695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63751-FF3F-0BEA-EF61-D4CD179B5DE4}"/>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C0EEC975-731E-256F-D835-C0CDA06382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DCA1FBF2-2342-BE4F-D27E-4EC9BDBEAC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AB653A96-EAE5-61B1-6B5C-F5DA37F6B6AB}"/>
              </a:ext>
            </a:extLst>
          </p:cNvPr>
          <p:cNvSpPr>
            <a:spLocks noGrp="1"/>
          </p:cNvSpPr>
          <p:nvPr>
            <p:ph type="dt" sz="half" idx="10"/>
          </p:nvPr>
        </p:nvSpPr>
        <p:spPr/>
        <p:txBody>
          <a:bodyPr/>
          <a:lstStyle/>
          <a:p>
            <a:fld id="{F525FA46-E59C-473F-BEB4-CE3A0C92EB59}" type="datetimeFigureOut">
              <a:rPr lang="zh-CN" altLang="en-US" smtClean="0"/>
              <a:t>2024-04-22</a:t>
            </a:fld>
            <a:endParaRPr lang="zh-CN" altLang="en-US"/>
          </a:p>
        </p:txBody>
      </p:sp>
      <p:sp>
        <p:nvSpPr>
          <p:cNvPr id="6" name="Footer Placeholder 5">
            <a:extLst>
              <a:ext uri="{FF2B5EF4-FFF2-40B4-BE49-F238E27FC236}">
                <a16:creationId xmlns:a16="http://schemas.microsoft.com/office/drawing/2014/main" id="{B6CE7C20-1285-2908-31F3-EEE25DE3D84B}"/>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5A280466-8ED9-B564-3FD1-5C823D5BFAB1}"/>
              </a:ext>
            </a:extLst>
          </p:cNvPr>
          <p:cNvSpPr>
            <a:spLocks noGrp="1"/>
          </p:cNvSpPr>
          <p:nvPr>
            <p:ph type="sldNum" sz="quarter" idx="12"/>
          </p:nvPr>
        </p:nvSpPr>
        <p:spPr/>
        <p:txBody>
          <a:bodyPr/>
          <a:lstStyle/>
          <a:p>
            <a:fld id="{C31B9C5F-A9AD-4CB2-A795-E47566C02DEE}" type="slidenum">
              <a:rPr lang="zh-CN" altLang="en-US" smtClean="0"/>
              <a:t>‹#›</a:t>
            </a:fld>
            <a:endParaRPr lang="zh-CN" altLang="en-US"/>
          </a:p>
        </p:txBody>
      </p:sp>
    </p:spTree>
    <p:extLst>
      <p:ext uri="{BB962C8B-B14F-4D97-AF65-F5344CB8AC3E}">
        <p14:creationId xmlns:p14="http://schemas.microsoft.com/office/powerpoint/2010/main" val="81354386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DF4F8-F453-0D06-6C19-FB13276BC29C}"/>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1C854C72-0965-2785-B976-597137C910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52988BB0-9AAF-E264-0C55-D9F55EF74F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EBC0CE3F-6DAA-AF2F-82D9-490CF636EF4D}"/>
              </a:ext>
            </a:extLst>
          </p:cNvPr>
          <p:cNvSpPr>
            <a:spLocks noGrp="1"/>
          </p:cNvSpPr>
          <p:nvPr>
            <p:ph type="dt" sz="half" idx="10"/>
          </p:nvPr>
        </p:nvSpPr>
        <p:spPr/>
        <p:txBody>
          <a:bodyPr/>
          <a:lstStyle/>
          <a:p>
            <a:fld id="{F525FA46-E59C-473F-BEB4-CE3A0C92EB59}" type="datetimeFigureOut">
              <a:rPr lang="zh-CN" altLang="en-US" smtClean="0"/>
              <a:t>2024-04-22</a:t>
            </a:fld>
            <a:endParaRPr lang="zh-CN" altLang="en-US"/>
          </a:p>
        </p:txBody>
      </p:sp>
      <p:sp>
        <p:nvSpPr>
          <p:cNvPr id="6" name="Footer Placeholder 5">
            <a:extLst>
              <a:ext uri="{FF2B5EF4-FFF2-40B4-BE49-F238E27FC236}">
                <a16:creationId xmlns:a16="http://schemas.microsoft.com/office/drawing/2014/main" id="{6C1A986B-E43B-1594-4F6D-D09F24304E44}"/>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8C71C673-8EA7-46C3-4BAB-AFFC4B9B0147}"/>
              </a:ext>
            </a:extLst>
          </p:cNvPr>
          <p:cNvSpPr>
            <a:spLocks noGrp="1"/>
          </p:cNvSpPr>
          <p:nvPr>
            <p:ph type="sldNum" sz="quarter" idx="12"/>
          </p:nvPr>
        </p:nvSpPr>
        <p:spPr/>
        <p:txBody>
          <a:bodyPr/>
          <a:lstStyle/>
          <a:p>
            <a:fld id="{C31B9C5F-A9AD-4CB2-A795-E47566C02DEE}" type="slidenum">
              <a:rPr lang="zh-CN" altLang="en-US" smtClean="0"/>
              <a:t>‹#›</a:t>
            </a:fld>
            <a:endParaRPr lang="zh-CN" altLang="en-US"/>
          </a:p>
        </p:txBody>
      </p:sp>
    </p:spTree>
    <p:extLst>
      <p:ext uri="{BB962C8B-B14F-4D97-AF65-F5344CB8AC3E}">
        <p14:creationId xmlns:p14="http://schemas.microsoft.com/office/powerpoint/2010/main" val="991907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7023EF2-2179-4375-9A4D-CAD8CAF67E50}" type="datetimeFigureOut">
              <a:rPr lang="zh-CN" altLang="en-US" smtClean="0"/>
              <a:t>2024-04-22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D916C0-52E5-4264-8745-482F446E37D2}" type="slidenum">
              <a:rPr lang="zh-CN" altLang="en-US" smtClean="0"/>
              <a:t>‹#›</a:t>
            </a:fld>
            <a:endParaRPr lang="zh-CN" altLang="en-US"/>
          </a:p>
        </p:txBody>
      </p:sp>
    </p:spTree>
    <p:extLst>
      <p:ext uri="{BB962C8B-B14F-4D97-AF65-F5344CB8AC3E}">
        <p14:creationId xmlns:p14="http://schemas.microsoft.com/office/powerpoint/2010/main" val="19113961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000D5-1E23-A53E-DA4B-84EC6783687E}"/>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702BBAF0-BBD5-5A7F-9071-4C375B6807A2}"/>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AFBD3AC9-14DB-B6A8-DCEA-99AA352A4D6E}"/>
              </a:ext>
            </a:extLst>
          </p:cNvPr>
          <p:cNvSpPr>
            <a:spLocks noGrp="1"/>
          </p:cNvSpPr>
          <p:nvPr>
            <p:ph type="dt" sz="half" idx="10"/>
          </p:nvPr>
        </p:nvSpPr>
        <p:spPr/>
        <p:txBody>
          <a:bodyPr/>
          <a:lstStyle/>
          <a:p>
            <a:fld id="{F525FA46-E59C-473F-BEB4-CE3A0C92EB59}"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D67C309B-CA8F-B664-E5D4-67CA00589386}"/>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63BD4172-E441-1ABF-459A-47BFD28B0E75}"/>
              </a:ext>
            </a:extLst>
          </p:cNvPr>
          <p:cNvSpPr>
            <a:spLocks noGrp="1"/>
          </p:cNvSpPr>
          <p:nvPr>
            <p:ph type="sldNum" sz="quarter" idx="12"/>
          </p:nvPr>
        </p:nvSpPr>
        <p:spPr/>
        <p:txBody>
          <a:bodyPr/>
          <a:lstStyle/>
          <a:p>
            <a:fld id="{C31B9C5F-A9AD-4CB2-A795-E47566C02DEE}" type="slidenum">
              <a:rPr lang="zh-CN" altLang="en-US" smtClean="0"/>
              <a:t>‹#›</a:t>
            </a:fld>
            <a:endParaRPr lang="zh-CN" altLang="en-US"/>
          </a:p>
        </p:txBody>
      </p:sp>
    </p:spTree>
    <p:extLst>
      <p:ext uri="{BB962C8B-B14F-4D97-AF65-F5344CB8AC3E}">
        <p14:creationId xmlns:p14="http://schemas.microsoft.com/office/powerpoint/2010/main" val="105633746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00504F-2E29-8355-3E15-0B50A81D994C}"/>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EF31A706-7E12-30D8-09A1-7CAD08D2F92E}"/>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D94E0341-C61E-4D42-1449-72129BDF9DD9}"/>
              </a:ext>
            </a:extLst>
          </p:cNvPr>
          <p:cNvSpPr>
            <a:spLocks noGrp="1"/>
          </p:cNvSpPr>
          <p:nvPr>
            <p:ph type="dt" sz="half" idx="10"/>
          </p:nvPr>
        </p:nvSpPr>
        <p:spPr/>
        <p:txBody>
          <a:bodyPr/>
          <a:lstStyle/>
          <a:p>
            <a:fld id="{F525FA46-E59C-473F-BEB4-CE3A0C92EB59}"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90D5BDBD-5B0C-8CC0-214F-C952F5449378}"/>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1368675C-90EF-76D2-0EF9-CB311AB7459E}"/>
              </a:ext>
            </a:extLst>
          </p:cNvPr>
          <p:cNvSpPr>
            <a:spLocks noGrp="1"/>
          </p:cNvSpPr>
          <p:nvPr>
            <p:ph type="sldNum" sz="quarter" idx="12"/>
          </p:nvPr>
        </p:nvSpPr>
        <p:spPr/>
        <p:txBody>
          <a:bodyPr/>
          <a:lstStyle/>
          <a:p>
            <a:fld id="{C31B9C5F-A9AD-4CB2-A795-E47566C02DEE}" type="slidenum">
              <a:rPr lang="zh-CN" altLang="en-US" smtClean="0"/>
              <a:t>‹#›</a:t>
            </a:fld>
            <a:endParaRPr lang="zh-CN" altLang="en-US"/>
          </a:p>
        </p:txBody>
      </p:sp>
    </p:spTree>
    <p:extLst>
      <p:ext uri="{BB962C8B-B14F-4D97-AF65-F5344CB8AC3E}">
        <p14:creationId xmlns:p14="http://schemas.microsoft.com/office/powerpoint/2010/main" val="296911451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78C3-2F74-F95D-A97B-F052E9A582F3}"/>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0E298D08-F788-5BCB-0148-0E6603172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C18F1297-21C2-356A-2F78-442564C1C6F8}"/>
              </a:ext>
            </a:extLst>
          </p:cNvPr>
          <p:cNvSpPr>
            <a:spLocks noGrp="1"/>
          </p:cNvSpPr>
          <p:nvPr>
            <p:ph type="dt" sz="half" idx="10"/>
          </p:nvPr>
        </p:nvSpPr>
        <p:spPr/>
        <p:txBody>
          <a:bodyPr/>
          <a:lstStyle/>
          <a:p>
            <a:fld id="{44A5E1DE-76C8-40A2-B0AF-FA5BB206B1D4}"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7A13F4FB-81EF-F0D7-A9E0-54580C75211C}"/>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3E714BD0-3948-6D71-E43B-6CF5B3F54C2B}"/>
              </a:ext>
            </a:extLst>
          </p:cNvPr>
          <p:cNvSpPr>
            <a:spLocks noGrp="1"/>
          </p:cNvSpPr>
          <p:nvPr>
            <p:ph type="sldNum" sz="quarter" idx="12"/>
          </p:nvPr>
        </p:nvSpPr>
        <p:spPr/>
        <p:txBody>
          <a:bodyPr/>
          <a:lstStyle/>
          <a:p>
            <a:fld id="{0584E329-42FA-44ED-9078-7523D8B82043}" type="slidenum">
              <a:rPr lang="zh-CN" altLang="en-US" smtClean="0"/>
              <a:t>‹#›</a:t>
            </a:fld>
            <a:endParaRPr lang="zh-CN" altLang="en-US"/>
          </a:p>
        </p:txBody>
      </p:sp>
    </p:spTree>
    <p:extLst>
      <p:ext uri="{BB962C8B-B14F-4D97-AF65-F5344CB8AC3E}">
        <p14:creationId xmlns:p14="http://schemas.microsoft.com/office/powerpoint/2010/main" val="425426528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2929B-D80A-A5D1-4129-43C184898718}"/>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9C65B267-3019-B688-AD10-84831B9561B2}"/>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A43BC5B2-E1E8-AEF2-53E0-E47E45ABF081}"/>
              </a:ext>
            </a:extLst>
          </p:cNvPr>
          <p:cNvSpPr>
            <a:spLocks noGrp="1"/>
          </p:cNvSpPr>
          <p:nvPr>
            <p:ph type="dt" sz="half" idx="10"/>
          </p:nvPr>
        </p:nvSpPr>
        <p:spPr/>
        <p:txBody>
          <a:bodyPr/>
          <a:lstStyle/>
          <a:p>
            <a:fld id="{44A5E1DE-76C8-40A2-B0AF-FA5BB206B1D4}"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DB025614-4EC3-566F-C925-8271954983E0}"/>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E532FDC9-DA84-F2C2-B1C5-EDF2950B1FAF}"/>
              </a:ext>
            </a:extLst>
          </p:cNvPr>
          <p:cNvSpPr>
            <a:spLocks noGrp="1"/>
          </p:cNvSpPr>
          <p:nvPr>
            <p:ph type="sldNum" sz="quarter" idx="12"/>
          </p:nvPr>
        </p:nvSpPr>
        <p:spPr/>
        <p:txBody>
          <a:bodyPr/>
          <a:lstStyle/>
          <a:p>
            <a:fld id="{0584E329-42FA-44ED-9078-7523D8B82043}" type="slidenum">
              <a:rPr lang="zh-CN" altLang="en-US" smtClean="0"/>
              <a:t>‹#›</a:t>
            </a:fld>
            <a:endParaRPr lang="zh-CN" altLang="en-US"/>
          </a:p>
        </p:txBody>
      </p:sp>
    </p:spTree>
    <p:extLst>
      <p:ext uri="{BB962C8B-B14F-4D97-AF65-F5344CB8AC3E}">
        <p14:creationId xmlns:p14="http://schemas.microsoft.com/office/powerpoint/2010/main" val="79336501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CE621-947A-5676-1E1D-B74A9B02870C}"/>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1AE1EA50-111D-57F8-0574-A1662B38EF3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C42EC173-858B-53AC-0528-0065AC0F2636}"/>
              </a:ext>
            </a:extLst>
          </p:cNvPr>
          <p:cNvSpPr>
            <a:spLocks noGrp="1"/>
          </p:cNvSpPr>
          <p:nvPr>
            <p:ph type="dt" sz="half" idx="10"/>
          </p:nvPr>
        </p:nvSpPr>
        <p:spPr/>
        <p:txBody>
          <a:bodyPr/>
          <a:lstStyle/>
          <a:p>
            <a:fld id="{44A5E1DE-76C8-40A2-B0AF-FA5BB206B1D4}"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94DD0710-262B-0258-E9BF-94A775F2D3F5}"/>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DB46D123-E4D6-F196-CD90-293B6A19CEE5}"/>
              </a:ext>
            </a:extLst>
          </p:cNvPr>
          <p:cNvSpPr>
            <a:spLocks noGrp="1"/>
          </p:cNvSpPr>
          <p:nvPr>
            <p:ph type="sldNum" sz="quarter" idx="12"/>
          </p:nvPr>
        </p:nvSpPr>
        <p:spPr/>
        <p:txBody>
          <a:bodyPr/>
          <a:lstStyle/>
          <a:p>
            <a:fld id="{0584E329-42FA-44ED-9078-7523D8B82043}" type="slidenum">
              <a:rPr lang="zh-CN" altLang="en-US" smtClean="0"/>
              <a:t>‹#›</a:t>
            </a:fld>
            <a:endParaRPr lang="zh-CN" altLang="en-US"/>
          </a:p>
        </p:txBody>
      </p:sp>
    </p:spTree>
    <p:extLst>
      <p:ext uri="{BB962C8B-B14F-4D97-AF65-F5344CB8AC3E}">
        <p14:creationId xmlns:p14="http://schemas.microsoft.com/office/powerpoint/2010/main" val="389187463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1379F-E880-B4E2-0287-E4AEAE440612}"/>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28CA07FE-C971-3313-13E3-EE75CB4FAB78}"/>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B3ABA355-957C-0157-F256-394A6693C663}"/>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4F616AC9-8F3E-D692-D8B9-A5924A0F7479}"/>
              </a:ext>
            </a:extLst>
          </p:cNvPr>
          <p:cNvSpPr>
            <a:spLocks noGrp="1"/>
          </p:cNvSpPr>
          <p:nvPr>
            <p:ph type="dt" sz="half" idx="10"/>
          </p:nvPr>
        </p:nvSpPr>
        <p:spPr/>
        <p:txBody>
          <a:bodyPr/>
          <a:lstStyle/>
          <a:p>
            <a:fld id="{44A5E1DE-76C8-40A2-B0AF-FA5BB206B1D4}" type="datetimeFigureOut">
              <a:rPr lang="zh-CN" altLang="en-US" smtClean="0"/>
              <a:t>2024-04-22</a:t>
            </a:fld>
            <a:endParaRPr lang="zh-CN" altLang="en-US"/>
          </a:p>
        </p:txBody>
      </p:sp>
      <p:sp>
        <p:nvSpPr>
          <p:cNvPr id="6" name="Footer Placeholder 5">
            <a:extLst>
              <a:ext uri="{FF2B5EF4-FFF2-40B4-BE49-F238E27FC236}">
                <a16:creationId xmlns:a16="http://schemas.microsoft.com/office/drawing/2014/main" id="{087A722E-F552-F1B9-823B-9AA2A4E0E6CD}"/>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A46FFFEC-04A3-7505-2EC7-0D2731AACFCD}"/>
              </a:ext>
            </a:extLst>
          </p:cNvPr>
          <p:cNvSpPr>
            <a:spLocks noGrp="1"/>
          </p:cNvSpPr>
          <p:nvPr>
            <p:ph type="sldNum" sz="quarter" idx="12"/>
          </p:nvPr>
        </p:nvSpPr>
        <p:spPr/>
        <p:txBody>
          <a:bodyPr/>
          <a:lstStyle/>
          <a:p>
            <a:fld id="{0584E329-42FA-44ED-9078-7523D8B82043}" type="slidenum">
              <a:rPr lang="zh-CN" altLang="en-US" smtClean="0"/>
              <a:t>‹#›</a:t>
            </a:fld>
            <a:endParaRPr lang="zh-CN" altLang="en-US"/>
          </a:p>
        </p:txBody>
      </p:sp>
    </p:spTree>
    <p:extLst>
      <p:ext uri="{BB962C8B-B14F-4D97-AF65-F5344CB8AC3E}">
        <p14:creationId xmlns:p14="http://schemas.microsoft.com/office/powerpoint/2010/main" val="274127169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FABA9-D23B-2159-3D30-9591FF7B179D}"/>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0F82284D-F1D9-E825-19F7-B2E431C101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99AD5E9E-3DAF-ECAF-F339-35A7F5D98715}"/>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8CF4562F-6763-05C1-1DA5-BC6D9781FA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BEC8BF94-7B5A-02CD-7F17-CAE4869BF2EE}"/>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61932D7D-4BDD-171D-D1D4-F4B5CCC392C7}"/>
              </a:ext>
            </a:extLst>
          </p:cNvPr>
          <p:cNvSpPr>
            <a:spLocks noGrp="1"/>
          </p:cNvSpPr>
          <p:nvPr>
            <p:ph type="dt" sz="half" idx="10"/>
          </p:nvPr>
        </p:nvSpPr>
        <p:spPr/>
        <p:txBody>
          <a:bodyPr/>
          <a:lstStyle/>
          <a:p>
            <a:fld id="{44A5E1DE-76C8-40A2-B0AF-FA5BB206B1D4}" type="datetimeFigureOut">
              <a:rPr lang="zh-CN" altLang="en-US" smtClean="0"/>
              <a:t>2024-04-22</a:t>
            </a:fld>
            <a:endParaRPr lang="zh-CN" altLang="en-US"/>
          </a:p>
        </p:txBody>
      </p:sp>
      <p:sp>
        <p:nvSpPr>
          <p:cNvPr id="8" name="Footer Placeholder 7">
            <a:extLst>
              <a:ext uri="{FF2B5EF4-FFF2-40B4-BE49-F238E27FC236}">
                <a16:creationId xmlns:a16="http://schemas.microsoft.com/office/drawing/2014/main" id="{D25C6CD2-8FE0-90F3-0749-79A61799B2F7}"/>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F274A793-3AE0-10CB-04CA-FCDE52CECA87}"/>
              </a:ext>
            </a:extLst>
          </p:cNvPr>
          <p:cNvSpPr>
            <a:spLocks noGrp="1"/>
          </p:cNvSpPr>
          <p:nvPr>
            <p:ph type="sldNum" sz="quarter" idx="12"/>
          </p:nvPr>
        </p:nvSpPr>
        <p:spPr/>
        <p:txBody>
          <a:bodyPr/>
          <a:lstStyle/>
          <a:p>
            <a:fld id="{0584E329-42FA-44ED-9078-7523D8B82043}" type="slidenum">
              <a:rPr lang="zh-CN" altLang="en-US" smtClean="0"/>
              <a:t>‹#›</a:t>
            </a:fld>
            <a:endParaRPr lang="zh-CN" altLang="en-US"/>
          </a:p>
        </p:txBody>
      </p:sp>
    </p:spTree>
    <p:extLst>
      <p:ext uri="{BB962C8B-B14F-4D97-AF65-F5344CB8AC3E}">
        <p14:creationId xmlns:p14="http://schemas.microsoft.com/office/powerpoint/2010/main" val="299761626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766AE-9D18-CF74-2928-8AFE2F0C3657}"/>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7EFAF50D-3853-F4A6-8E40-99A2FB684F9E}"/>
              </a:ext>
            </a:extLst>
          </p:cNvPr>
          <p:cNvSpPr>
            <a:spLocks noGrp="1"/>
          </p:cNvSpPr>
          <p:nvPr>
            <p:ph type="dt" sz="half" idx="10"/>
          </p:nvPr>
        </p:nvSpPr>
        <p:spPr/>
        <p:txBody>
          <a:bodyPr/>
          <a:lstStyle/>
          <a:p>
            <a:fld id="{44A5E1DE-76C8-40A2-B0AF-FA5BB206B1D4}" type="datetimeFigureOut">
              <a:rPr lang="zh-CN" altLang="en-US" smtClean="0"/>
              <a:t>2024-04-22</a:t>
            </a:fld>
            <a:endParaRPr lang="zh-CN" altLang="en-US"/>
          </a:p>
        </p:txBody>
      </p:sp>
      <p:sp>
        <p:nvSpPr>
          <p:cNvPr id="4" name="Footer Placeholder 3">
            <a:extLst>
              <a:ext uri="{FF2B5EF4-FFF2-40B4-BE49-F238E27FC236}">
                <a16:creationId xmlns:a16="http://schemas.microsoft.com/office/drawing/2014/main" id="{7B13A5EC-8DAB-AF1B-F346-01FB47568354}"/>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E6E32FE9-B130-B216-0F76-09EB2FB2210F}"/>
              </a:ext>
            </a:extLst>
          </p:cNvPr>
          <p:cNvSpPr>
            <a:spLocks noGrp="1"/>
          </p:cNvSpPr>
          <p:nvPr>
            <p:ph type="sldNum" sz="quarter" idx="12"/>
          </p:nvPr>
        </p:nvSpPr>
        <p:spPr/>
        <p:txBody>
          <a:bodyPr/>
          <a:lstStyle/>
          <a:p>
            <a:fld id="{0584E329-42FA-44ED-9078-7523D8B82043}" type="slidenum">
              <a:rPr lang="zh-CN" altLang="en-US" smtClean="0"/>
              <a:t>‹#›</a:t>
            </a:fld>
            <a:endParaRPr lang="zh-CN" altLang="en-US"/>
          </a:p>
        </p:txBody>
      </p:sp>
    </p:spTree>
    <p:extLst>
      <p:ext uri="{BB962C8B-B14F-4D97-AF65-F5344CB8AC3E}">
        <p14:creationId xmlns:p14="http://schemas.microsoft.com/office/powerpoint/2010/main" val="55986309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96B2ED-9F46-BE5C-EFBB-27C07E046836}"/>
              </a:ext>
            </a:extLst>
          </p:cNvPr>
          <p:cNvSpPr>
            <a:spLocks noGrp="1"/>
          </p:cNvSpPr>
          <p:nvPr>
            <p:ph type="dt" sz="half" idx="10"/>
          </p:nvPr>
        </p:nvSpPr>
        <p:spPr/>
        <p:txBody>
          <a:bodyPr/>
          <a:lstStyle/>
          <a:p>
            <a:fld id="{44A5E1DE-76C8-40A2-B0AF-FA5BB206B1D4}" type="datetimeFigureOut">
              <a:rPr lang="zh-CN" altLang="en-US" smtClean="0"/>
              <a:t>2024-04-22</a:t>
            </a:fld>
            <a:endParaRPr lang="zh-CN" altLang="en-US"/>
          </a:p>
        </p:txBody>
      </p:sp>
      <p:sp>
        <p:nvSpPr>
          <p:cNvPr id="3" name="Footer Placeholder 2">
            <a:extLst>
              <a:ext uri="{FF2B5EF4-FFF2-40B4-BE49-F238E27FC236}">
                <a16:creationId xmlns:a16="http://schemas.microsoft.com/office/drawing/2014/main" id="{8611DBBA-8AAE-83C7-449D-3A0A699815C4}"/>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C8B2850F-7C67-6BB6-2087-DDD3FED14BFF}"/>
              </a:ext>
            </a:extLst>
          </p:cNvPr>
          <p:cNvSpPr>
            <a:spLocks noGrp="1"/>
          </p:cNvSpPr>
          <p:nvPr>
            <p:ph type="sldNum" sz="quarter" idx="12"/>
          </p:nvPr>
        </p:nvSpPr>
        <p:spPr/>
        <p:txBody>
          <a:bodyPr/>
          <a:lstStyle/>
          <a:p>
            <a:fld id="{0584E329-42FA-44ED-9078-7523D8B82043}" type="slidenum">
              <a:rPr lang="zh-CN" altLang="en-US" smtClean="0"/>
              <a:t>‹#›</a:t>
            </a:fld>
            <a:endParaRPr lang="zh-CN" altLang="en-US"/>
          </a:p>
        </p:txBody>
      </p:sp>
    </p:spTree>
    <p:extLst>
      <p:ext uri="{BB962C8B-B14F-4D97-AF65-F5344CB8AC3E}">
        <p14:creationId xmlns:p14="http://schemas.microsoft.com/office/powerpoint/2010/main" val="3365612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E7974-D314-8C9B-255A-6A5C418E5614}"/>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C9ADCDCD-3DE1-461A-A09B-56B1229B0B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C938C461-CC8F-9D59-9755-524E639DC6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1F76ABC1-EA72-C629-A6AD-3D4E89328BF4}"/>
              </a:ext>
            </a:extLst>
          </p:cNvPr>
          <p:cNvSpPr>
            <a:spLocks noGrp="1"/>
          </p:cNvSpPr>
          <p:nvPr>
            <p:ph type="dt" sz="half" idx="10"/>
          </p:nvPr>
        </p:nvSpPr>
        <p:spPr/>
        <p:txBody>
          <a:bodyPr/>
          <a:lstStyle/>
          <a:p>
            <a:fld id="{44A5E1DE-76C8-40A2-B0AF-FA5BB206B1D4}" type="datetimeFigureOut">
              <a:rPr lang="zh-CN" altLang="en-US" smtClean="0"/>
              <a:t>2024-04-22</a:t>
            </a:fld>
            <a:endParaRPr lang="zh-CN" altLang="en-US"/>
          </a:p>
        </p:txBody>
      </p:sp>
      <p:sp>
        <p:nvSpPr>
          <p:cNvPr id="6" name="Footer Placeholder 5">
            <a:extLst>
              <a:ext uri="{FF2B5EF4-FFF2-40B4-BE49-F238E27FC236}">
                <a16:creationId xmlns:a16="http://schemas.microsoft.com/office/drawing/2014/main" id="{E5111ADF-3E38-D492-7F74-5D09EF43F3B3}"/>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4DAFCF1F-8443-F75F-C0E7-45A7BD0AB15C}"/>
              </a:ext>
            </a:extLst>
          </p:cNvPr>
          <p:cNvSpPr>
            <a:spLocks noGrp="1"/>
          </p:cNvSpPr>
          <p:nvPr>
            <p:ph type="sldNum" sz="quarter" idx="12"/>
          </p:nvPr>
        </p:nvSpPr>
        <p:spPr/>
        <p:txBody>
          <a:bodyPr/>
          <a:lstStyle/>
          <a:p>
            <a:fld id="{0584E329-42FA-44ED-9078-7523D8B82043}" type="slidenum">
              <a:rPr lang="zh-CN" altLang="en-US" smtClean="0"/>
              <a:t>‹#›</a:t>
            </a:fld>
            <a:endParaRPr lang="zh-CN" altLang="en-US"/>
          </a:p>
        </p:txBody>
      </p:sp>
    </p:spTree>
    <p:extLst>
      <p:ext uri="{BB962C8B-B14F-4D97-AF65-F5344CB8AC3E}">
        <p14:creationId xmlns:p14="http://schemas.microsoft.com/office/powerpoint/2010/main" val="17096935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7023EF2-2179-4375-9A4D-CAD8CAF67E50}" type="datetimeFigureOut">
              <a:rPr lang="zh-CN" altLang="en-US" smtClean="0"/>
              <a:t>2024-04-22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D916C0-52E5-4264-8745-482F446E37D2}" type="slidenum">
              <a:rPr lang="zh-CN" altLang="en-US" smtClean="0"/>
              <a:t>‹#›</a:t>
            </a:fld>
            <a:endParaRPr lang="zh-CN" altLang="en-US"/>
          </a:p>
        </p:txBody>
      </p:sp>
    </p:spTree>
    <p:extLst>
      <p:ext uri="{BB962C8B-B14F-4D97-AF65-F5344CB8AC3E}">
        <p14:creationId xmlns:p14="http://schemas.microsoft.com/office/powerpoint/2010/main" val="171153376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022AD-6760-CABE-F651-EC8D53BD5362}"/>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5626E5DD-A397-B552-564E-6110149C57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D2A3A8A1-60F9-D1F6-0B21-CB65BA9415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E30728E7-A98D-8819-082D-5D7C87312EED}"/>
              </a:ext>
            </a:extLst>
          </p:cNvPr>
          <p:cNvSpPr>
            <a:spLocks noGrp="1"/>
          </p:cNvSpPr>
          <p:nvPr>
            <p:ph type="dt" sz="half" idx="10"/>
          </p:nvPr>
        </p:nvSpPr>
        <p:spPr/>
        <p:txBody>
          <a:bodyPr/>
          <a:lstStyle/>
          <a:p>
            <a:fld id="{44A5E1DE-76C8-40A2-B0AF-FA5BB206B1D4}" type="datetimeFigureOut">
              <a:rPr lang="zh-CN" altLang="en-US" smtClean="0"/>
              <a:t>2024-04-22</a:t>
            </a:fld>
            <a:endParaRPr lang="zh-CN" altLang="en-US"/>
          </a:p>
        </p:txBody>
      </p:sp>
      <p:sp>
        <p:nvSpPr>
          <p:cNvPr id="6" name="Footer Placeholder 5">
            <a:extLst>
              <a:ext uri="{FF2B5EF4-FFF2-40B4-BE49-F238E27FC236}">
                <a16:creationId xmlns:a16="http://schemas.microsoft.com/office/drawing/2014/main" id="{3D94F8FF-09E1-71A0-AD33-1461A5E04B27}"/>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8AD6D6C7-49BC-CAAA-83AD-7A2C9AF0D2CA}"/>
              </a:ext>
            </a:extLst>
          </p:cNvPr>
          <p:cNvSpPr>
            <a:spLocks noGrp="1"/>
          </p:cNvSpPr>
          <p:nvPr>
            <p:ph type="sldNum" sz="quarter" idx="12"/>
          </p:nvPr>
        </p:nvSpPr>
        <p:spPr/>
        <p:txBody>
          <a:bodyPr/>
          <a:lstStyle/>
          <a:p>
            <a:fld id="{0584E329-42FA-44ED-9078-7523D8B82043}" type="slidenum">
              <a:rPr lang="zh-CN" altLang="en-US" smtClean="0"/>
              <a:t>‹#›</a:t>
            </a:fld>
            <a:endParaRPr lang="zh-CN" altLang="en-US"/>
          </a:p>
        </p:txBody>
      </p:sp>
    </p:spTree>
    <p:extLst>
      <p:ext uri="{BB962C8B-B14F-4D97-AF65-F5344CB8AC3E}">
        <p14:creationId xmlns:p14="http://schemas.microsoft.com/office/powerpoint/2010/main" val="322949330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D20D9-A0E8-CBDE-C688-514A00F6376F}"/>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9DD947B0-E26C-242F-1DFA-C42AAFAF4E64}"/>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87B9B29B-874C-D105-0230-74D47545803E}"/>
              </a:ext>
            </a:extLst>
          </p:cNvPr>
          <p:cNvSpPr>
            <a:spLocks noGrp="1"/>
          </p:cNvSpPr>
          <p:nvPr>
            <p:ph type="dt" sz="half" idx="10"/>
          </p:nvPr>
        </p:nvSpPr>
        <p:spPr/>
        <p:txBody>
          <a:bodyPr/>
          <a:lstStyle/>
          <a:p>
            <a:fld id="{44A5E1DE-76C8-40A2-B0AF-FA5BB206B1D4}"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23F19519-0F65-F58C-B8B9-8DE19A4C787C}"/>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087B82E-87DF-C394-C2A0-9725EBEB6C3F}"/>
              </a:ext>
            </a:extLst>
          </p:cNvPr>
          <p:cNvSpPr>
            <a:spLocks noGrp="1"/>
          </p:cNvSpPr>
          <p:nvPr>
            <p:ph type="sldNum" sz="quarter" idx="12"/>
          </p:nvPr>
        </p:nvSpPr>
        <p:spPr/>
        <p:txBody>
          <a:bodyPr/>
          <a:lstStyle/>
          <a:p>
            <a:fld id="{0584E329-42FA-44ED-9078-7523D8B82043}" type="slidenum">
              <a:rPr lang="zh-CN" altLang="en-US" smtClean="0"/>
              <a:t>‹#›</a:t>
            </a:fld>
            <a:endParaRPr lang="zh-CN" altLang="en-US"/>
          </a:p>
        </p:txBody>
      </p:sp>
    </p:spTree>
    <p:extLst>
      <p:ext uri="{BB962C8B-B14F-4D97-AF65-F5344CB8AC3E}">
        <p14:creationId xmlns:p14="http://schemas.microsoft.com/office/powerpoint/2010/main" val="206492450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D01219-3C2B-4E0F-AFAB-FF9066C5825B}"/>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5B172141-2BB1-44C9-7CE2-1E653B4B25C8}"/>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49585063-D228-A6A8-02EA-9312EE454EC8}"/>
              </a:ext>
            </a:extLst>
          </p:cNvPr>
          <p:cNvSpPr>
            <a:spLocks noGrp="1"/>
          </p:cNvSpPr>
          <p:nvPr>
            <p:ph type="dt" sz="half" idx="10"/>
          </p:nvPr>
        </p:nvSpPr>
        <p:spPr/>
        <p:txBody>
          <a:bodyPr/>
          <a:lstStyle/>
          <a:p>
            <a:fld id="{44A5E1DE-76C8-40A2-B0AF-FA5BB206B1D4}"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1C0F4193-DD4A-9529-BAB3-8D939A5E7A96}"/>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5B85CA96-9616-AE6C-76BA-D1B1F50CC42B}"/>
              </a:ext>
            </a:extLst>
          </p:cNvPr>
          <p:cNvSpPr>
            <a:spLocks noGrp="1"/>
          </p:cNvSpPr>
          <p:nvPr>
            <p:ph type="sldNum" sz="quarter" idx="12"/>
          </p:nvPr>
        </p:nvSpPr>
        <p:spPr/>
        <p:txBody>
          <a:bodyPr/>
          <a:lstStyle/>
          <a:p>
            <a:fld id="{0584E329-42FA-44ED-9078-7523D8B82043}" type="slidenum">
              <a:rPr lang="zh-CN" altLang="en-US" smtClean="0"/>
              <a:t>‹#›</a:t>
            </a:fld>
            <a:endParaRPr lang="zh-CN" altLang="en-US"/>
          </a:p>
        </p:txBody>
      </p:sp>
    </p:spTree>
    <p:extLst>
      <p:ext uri="{BB962C8B-B14F-4D97-AF65-F5344CB8AC3E}">
        <p14:creationId xmlns:p14="http://schemas.microsoft.com/office/powerpoint/2010/main" val="338861431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5B17E-D413-74BF-B275-25CA2A2BBF44}"/>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99115F68-FB00-5517-696D-E35B3987B9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D7585A7E-C804-6A95-0FBD-5E47A2719A56}"/>
              </a:ext>
            </a:extLst>
          </p:cNvPr>
          <p:cNvSpPr>
            <a:spLocks noGrp="1"/>
          </p:cNvSpPr>
          <p:nvPr>
            <p:ph type="dt" sz="half" idx="10"/>
          </p:nvPr>
        </p:nvSpPr>
        <p:spPr/>
        <p:txBody>
          <a:bodyPr/>
          <a:lstStyle/>
          <a:p>
            <a:fld id="{FFCD1E38-DCB2-428A-8A8C-4F18A710C7DF}"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38837062-B7C2-A7F9-BC15-9A32FFD2CA06}"/>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115FCA3F-9883-51F2-977F-8494705A6D68}"/>
              </a:ext>
            </a:extLst>
          </p:cNvPr>
          <p:cNvSpPr>
            <a:spLocks noGrp="1"/>
          </p:cNvSpPr>
          <p:nvPr>
            <p:ph type="sldNum" sz="quarter" idx="12"/>
          </p:nvPr>
        </p:nvSpPr>
        <p:spPr/>
        <p:txBody>
          <a:bodyPr/>
          <a:lstStyle/>
          <a:p>
            <a:fld id="{D50DE93E-5C16-4641-B8E6-FE35F9A9CC1A}" type="slidenum">
              <a:rPr lang="zh-CN" altLang="en-US" smtClean="0"/>
              <a:t>‹#›</a:t>
            </a:fld>
            <a:endParaRPr lang="zh-CN" altLang="en-US"/>
          </a:p>
        </p:txBody>
      </p:sp>
    </p:spTree>
    <p:extLst>
      <p:ext uri="{BB962C8B-B14F-4D97-AF65-F5344CB8AC3E}">
        <p14:creationId xmlns:p14="http://schemas.microsoft.com/office/powerpoint/2010/main" val="54878152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6A1E8-8182-6A9A-BF94-77CDCF202B67}"/>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54777686-1F2A-7497-BA91-913BDA04B79F}"/>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DAB62B7-AC63-83CA-E74B-0EA7B8DE92E5}"/>
              </a:ext>
            </a:extLst>
          </p:cNvPr>
          <p:cNvSpPr>
            <a:spLocks noGrp="1"/>
          </p:cNvSpPr>
          <p:nvPr>
            <p:ph type="dt" sz="half" idx="10"/>
          </p:nvPr>
        </p:nvSpPr>
        <p:spPr/>
        <p:txBody>
          <a:bodyPr/>
          <a:lstStyle/>
          <a:p>
            <a:fld id="{FFCD1E38-DCB2-428A-8A8C-4F18A710C7DF}"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D03CC123-90BB-B673-AB37-DD3A2C1C0D74}"/>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15BC1172-F92C-809D-7899-0BA2AC6EC95D}"/>
              </a:ext>
            </a:extLst>
          </p:cNvPr>
          <p:cNvSpPr>
            <a:spLocks noGrp="1"/>
          </p:cNvSpPr>
          <p:nvPr>
            <p:ph type="sldNum" sz="quarter" idx="12"/>
          </p:nvPr>
        </p:nvSpPr>
        <p:spPr/>
        <p:txBody>
          <a:bodyPr/>
          <a:lstStyle/>
          <a:p>
            <a:fld id="{D50DE93E-5C16-4641-B8E6-FE35F9A9CC1A}" type="slidenum">
              <a:rPr lang="zh-CN" altLang="en-US" smtClean="0"/>
              <a:t>‹#›</a:t>
            </a:fld>
            <a:endParaRPr lang="zh-CN" altLang="en-US"/>
          </a:p>
        </p:txBody>
      </p:sp>
    </p:spTree>
    <p:extLst>
      <p:ext uri="{BB962C8B-B14F-4D97-AF65-F5344CB8AC3E}">
        <p14:creationId xmlns:p14="http://schemas.microsoft.com/office/powerpoint/2010/main" val="229654676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07DC8-4AA1-6860-8F38-5B53F2F21735}"/>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6E9954B4-6DD3-4267-6DBE-C4779C1B44F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4E924806-C8AF-D71D-D88B-77974907A474}"/>
              </a:ext>
            </a:extLst>
          </p:cNvPr>
          <p:cNvSpPr>
            <a:spLocks noGrp="1"/>
          </p:cNvSpPr>
          <p:nvPr>
            <p:ph type="dt" sz="half" idx="10"/>
          </p:nvPr>
        </p:nvSpPr>
        <p:spPr/>
        <p:txBody>
          <a:bodyPr/>
          <a:lstStyle/>
          <a:p>
            <a:fld id="{FFCD1E38-DCB2-428A-8A8C-4F18A710C7DF}"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C41B932E-5FA3-506D-EAD0-19FBD7BB0FC3}"/>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B13FB41E-927F-25CA-0240-C55C5116C3AB}"/>
              </a:ext>
            </a:extLst>
          </p:cNvPr>
          <p:cNvSpPr>
            <a:spLocks noGrp="1"/>
          </p:cNvSpPr>
          <p:nvPr>
            <p:ph type="sldNum" sz="quarter" idx="12"/>
          </p:nvPr>
        </p:nvSpPr>
        <p:spPr/>
        <p:txBody>
          <a:bodyPr/>
          <a:lstStyle/>
          <a:p>
            <a:fld id="{D50DE93E-5C16-4641-B8E6-FE35F9A9CC1A}" type="slidenum">
              <a:rPr lang="zh-CN" altLang="en-US" smtClean="0"/>
              <a:t>‹#›</a:t>
            </a:fld>
            <a:endParaRPr lang="zh-CN" altLang="en-US"/>
          </a:p>
        </p:txBody>
      </p:sp>
    </p:spTree>
    <p:extLst>
      <p:ext uri="{BB962C8B-B14F-4D97-AF65-F5344CB8AC3E}">
        <p14:creationId xmlns:p14="http://schemas.microsoft.com/office/powerpoint/2010/main" val="184580044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85ABE-CCFF-1E3B-C086-7A35849B60E7}"/>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8B80E148-A1A8-2457-BA52-92F70344EA33}"/>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C8C7FB94-6292-2170-966A-F5065F1652AF}"/>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E76F64C9-13A6-D874-6219-B6E08B7A74F3}"/>
              </a:ext>
            </a:extLst>
          </p:cNvPr>
          <p:cNvSpPr>
            <a:spLocks noGrp="1"/>
          </p:cNvSpPr>
          <p:nvPr>
            <p:ph type="dt" sz="half" idx="10"/>
          </p:nvPr>
        </p:nvSpPr>
        <p:spPr/>
        <p:txBody>
          <a:bodyPr/>
          <a:lstStyle/>
          <a:p>
            <a:fld id="{FFCD1E38-DCB2-428A-8A8C-4F18A710C7DF}" type="datetimeFigureOut">
              <a:rPr lang="zh-CN" altLang="en-US" smtClean="0"/>
              <a:t>2024-04-22</a:t>
            </a:fld>
            <a:endParaRPr lang="zh-CN" altLang="en-US"/>
          </a:p>
        </p:txBody>
      </p:sp>
      <p:sp>
        <p:nvSpPr>
          <p:cNvPr id="6" name="Footer Placeholder 5">
            <a:extLst>
              <a:ext uri="{FF2B5EF4-FFF2-40B4-BE49-F238E27FC236}">
                <a16:creationId xmlns:a16="http://schemas.microsoft.com/office/drawing/2014/main" id="{D3501731-3C3F-F173-F7A3-2386B43808BF}"/>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BC2073E6-9F89-85D7-FA00-018F320C2B4D}"/>
              </a:ext>
            </a:extLst>
          </p:cNvPr>
          <p:cNvSpPr>
            <a:spLocks noGrp="1"/>
          </p:cNvSpPr>
          <p:nvPr>
            <p:ph type="sldNum" sz="quarter" idx="12"/>
          </p:nvPr>
        </p:nvSpPr>
        <p:spPr/>
        <p:txBody>
          <a:bodyPr/>
          <a:lstStyle/>
          <a:p>
            <a:fld id="{D50DE93E-5C16-4641-B8E6-FE35F9A9CC1A}" type="slidenum">
              <a:rPr lang="zh-CN" altLang="en-US" smtClean="0"/>
              <a:t>‹#›</a:t>
            </a:fld>
            <a:endParaRPr lang="zh-CN" altLang="en-US"/>
          </a:p>
        </p:txBody>
      </p:sp>
    </p:spTree>
    <p:extLst>
      <p:ext uri="{BB962C8B-B14F-4D97-AF65-F5344CB8AC3E}">
        <p14:creationId xmlns:p14="http://schemas.microsoft.com/office/powerpoint/2010/main" val="409204075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894FB-FF22-3E23-D197-73A2C306BFE8}"/>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A7F253B4-0513-4A60-B108-2979A2EDE5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A1070A55-DBEB-94B0-DB6C-8A6F49882328}"/>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31BD6F65-16EF-E7D9-77CE-3311AD9FDA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7E95FE59-CF7F-AC32-6DED-129D0B84980F}"/>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823BC565-8C06-0386-FAE9-C9C90B0F13DD}"/>
              </a:ext>
            </a:extLst>
          </p:cNvPr>
          <p:cNvSpPr>
            <a:spLocks noGrp="1"/>
          </p:cNvSpPr>
          <p:nvPr>
            <p:ph type="dt" sz="half" idx="10"/>
          </p:nvPr>
        </p:nvSpPr>
        <p:spPr/>
        <p:txBody>
          <a:bodyPr/>
          <a:lstStyle/>
          <a:p>
            <a:fld id="{FFCD1E38-DCB2-428A-8A8C-4F18A710C7DF}" type="datetimeFigureOut">
              <a:rPr lang="zh-CN" altLang="en-US" smtClean="0"/>
              <a:t>2024-04-22</a:t>
            </a:fld>
            <a:endParaRPr lang="zh-CN" altLang="en-US"/>
          </a:p>
        </p:txBody>
      </p:sp>
      <p:sp>
        <p:nvSpPr>
          <p:cNvPr id="8" name="Footer Placeholder 7">
            <a:extLst>
              <a:ext uri="{FF2B5EF4-FFF2-40B4-BE49-F238E27FC236}">
                <a16:creationId xmlns:a16="http://schemas.microsoft.com/office/drawing/2014/main" id="{02727AB9-C396-E4D3-6315-D751561226F9}"/>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2A6699FD-D696-A106-28BD-10BCB310097A}"/>
              </a:ext>
            </a:extLst>
          </p:cNvPr>
          <p:cNvSpPr>
            <a:spLocks noGrp="1"/>
          </p:cNvSpPr>
          <p:nvPr>
            <p:ph type="sldNum" sz="quarter" idx="12"/>
          </p:nvPr>
        </p:nvSpPr>
        <p:spPr/>
        <p:txBody>
          <a:bodyPr/>
          <a:lstStyle/>
          <a:p>
            <a:fld id="{D50DE93E-5C16-4641-B8E6-FE35F9A9CC1A}" type="slidenum">
              <a:rPr lang="zh-CN" altLang="en-US" smtClean="0"/>
              <a:t>‹#›</a:t>
            </a:fld>
            <a:endParaRPr lang="zh-CN" altLang="en-US"/>
          </a:p>
        </p:txBody>
      </p:sp>
    </p:spTree>
    <p:extLst>
      <p:ext uri="{BB962C8B-B14F-4D97-AF65-F5344CB8AC3E}">
        <p14:creationId xmlns:p14="http://schemas.microsoft.com/office/powerpoint/2010/main" val="68935317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F40E7-16B2-66F7-F233-149169F82E3C}"/>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56A7996F-B5F3-CB0D-99E4-19ACC0A453C4}"/>
              </a:ext>
            </a:extLst>
          </p:cNvPr>
          <p:cNvSpPr>
            <a:spLocks noGrp="1"/>
          </p:cNvSpPr>
          <p:nvPr>
            <p:ph type="dt" sz="half" idx="10"/>
          </p:nvPr>
        </p:nvSpPr>
        <p:spPr/>
        <p:txBody>
          <a:bodyPr/>
          <a:lstStyle/>
          <a:p>
            <a:fld id="{FFCD1E38-DCB2-428A-8A8C-4F18A710C7DF}" type="datetimeFigureOut">
              <a:rPr lang="zh-CN" altLang="en-US" smtClean="0"/>
              <a:t>2024-04-22</a:t>
            </a:fld>
            <a:endParaRPr lang="zh-CN" altLang="en-US"/>
          </a:p>
        </p:txBody>
      </p:sp>
      <p:sp>
        <p:nvSpPr>
          <p:cNvPr id="4" name="Footer Placeholder 3">
            <a:extLst>
              <a:ext uri="{FF2B5EF4-FFF2-40B4-BE49-F238E27FC236}">
                <a16:creationId xmlns:a16="http://schemas.microsoft.com/office/drawing/2014/main" id="{6067CB44-1A5D-0B12-4FDA-20FFB33F962C}"/>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B9C1AB5C-CB67-7243-6EF5-EF321FD50B0A}"/>
              </a:ext>
            </a:extLst>
          </p:cNvPr>
          <p:cNvSpPr>
            <a:spLocks noGrp="1"/>
          </p:cNvSpPr>
          <p:nvPr>
            <p:ph type="sldNum" sz="quarter" idx="12"/>
          </p:nvPr>
        </p:nvSpPr>
        <p:spPr/>
        <p:txBody>
          <a:bodyPr/>
          <a:lstStyle/>
          <a:p>
            <a:fld id="{D50DE93E-5C16-4641-B8E6-FE35F9A9CC1A}" type="slidenum">
              <a:rPr lang="zh-CN" altLang="en-US" smtClean="0"/>
              <a:t>‹#›</a:t>
            </a:fld>
            <a:endParaRPr lang="zh-CN" altLang="en-US"/>
          </a:p>
        </p:txBody>
      </p:sp>
    </p:spTree>
    <p:extLst>
      <p:ext uri="{BB962C8B-B14F-4D97-AF65-F5344CB8AC3E}">
        <p14:creationId xmlns:p14="http://schemas.microsoft.com/office/powerpoint/2010/main" val="10599421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C8E821-DFA4-7661-0D3A-9B8DC640773A}"/>
              </a:ext>
            </a:extLst>
          </p:cNvPr>
          <p:cNvSpPr>
            <a:spLocks noGrp="1"/>
          </p:cNvSpPr>
          <p:nvPr>
            <p:ph type="dt" sz="half" idx="10"/>
          </p:nvPr>
        </p:nvSpPr>
        <p:spPr/>
        <p:txBody>
          <a:bodyPr/>
          <a:lstStyle/>
          <a:p>
            <a:fld id="{FFCD1E38-DCB2-428A-8A8C-4F18A710C7DF}" type="datetimeFigureOut">
              <a:rPr lang="zh-CN" altLang="en-US" smtClean="0"/>
              <a:t>2024-04-22</a:t>
            </a:fld>
            <a:endParaRPr lang="zh-CN" altLang="en-US"/>
          </a:p>
        </p:txBody>
      </p:sp>
      <p:sp>
        <p:nvSpPr>
          <p:cNvPr id="3" name="Footer Placeholder 2">
            <a:extLst>
              <a:ext uri="{FF2B5EF4-FFF2-40B4-BE49-F238E27FC236}">
                <a16:creationId xmlns:a16="http://schemas.microsoft.com/office/drawing/2014/main" id="{BA1E5C78-1877-ABC4-23E7-DEA4784CF68D}"/>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FC86452C-A250-46A2-C834-D1EDADC4EE48}"/>
              </a:ext>
            </a:extLst>
          </p:cNvPr>
          <p:cNvSpPr>
            <a:spLocks noGrp="1"/>
          </p:cNvSpPr>
          <p:nvPr>
            <p:ph type="sldNum" sz="quarter" idx="12"/>
          </p:nvPr>
        </p:nvSpPr>
        <p:spPr/>
        <p:txBody>
          <a:bodyPr/>
          <a:lstStyle/>
          <a:p>
            <a:fld id="{D50DE93E-5C16-4641-B8E6-FE35F9A9CC1A}" type="slidenum">
              <a:rPr lang="zh-CN" altLang="en-US" smtClean="0"/>
              <a:t>‹#›</a:t>
            </a:fld>
            <a:endParaRPr lang="zh-CN" altLang="en-US"/>
          </a:p>
        </p:txBody>
      </p:sp>
    </p:spTree>
    <p:extLst>
      <p:ext uri="{BB962C8B-B14F-4D97-AF65-F5344CB8AC3E}">
        <p14:creationId xmlns:p14="http://schemas.microsoft.com/office/powerpoint/2010/main" val="21639816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7023EF2-2179-4375-9A4D-CAD8CAF67E50}" type="datetimeFigureOut">
              <a:rPr lang="zh-CN" altLang="en-US" smtClean="0"/>
              <a:t>2024-04-22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D916C0-52E5-4264-8745-482F446E37D2}" type="slidenum">
              <a:rPr lang="zh-CN" altLang="en-US" smtClean="0"/>
              <a:t>‹#›</a:t>
            </a:fld>
            <a:endParaRPr lang="zh-CN" altLang="en-US"/>
          </a:p>
        </p:txBody>
      </p:sp>
    </p:spTree>
    <p:extLst>
      <p:ext uri="{BB962C8B-B14F-4D97-AF65-F5344CB8AC3E}">
        <p14:creationId xmlns:p14="http://schemas.microsoft.com/office/powerpoint/2010/main" val="382798480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49DAE-1C41-2208-95BD-8E8B64C72421}"/>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1335B8F1-556F-4948-05CA-4EB50BC4D0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E491AB44-D64A-9198-0892-96043F550E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375F5F2D-AF34-D23D-A4C0-B9F999E028F7}"/>
              </a:ext>
            </a:extLst>
          </p:cNvPr>
          <p:cNvSpPr>
            <a:spLocks noGrp="1"/>
          </p:cNvSpPr>
          <p:nvPr>
            <p:ph type="dt" sz="half" idx="10"/>
          </p:nvPr>
        </p:nvSpPr>
        <p:spPr/>
        <p:txBody>
          <a:bodyPr/>
          <a:lstStyle/>
          <a:p>
            <a:fld id="{FFCD1E38-DCB2-428A-8A8C-4F18A710C7DF}" type="datetimeFigureOut">
              <a:rPr lang="zh-CN" altLang="en-US" smtClean="0"/>
              <a:t>2024-04-22</a:t>
            </a:fld>
            <a:endParaRPr lang="zh-CN" altLang="en-US"/>
          </a:p>
        </p:txBody>
      </p:sp>
      <p:sp>
        <p:nvSpPr>
          <p:cNvPr id="6" name="Footer Placeholder 5">
            <a:extLst>
              <a:ext uri="{FF2B5EF4-FFF2-40B4-BE49-F238E27FC236}">
                <a16:creationId xmlns:a16="http://schemas.microsoft.com/office/drawing/2014/main" id="{A3C4FC2E-86D1-69B9-B772-94D2DF970D93}"/>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E509B5CD-7CE7-7716-8F23-CEB2BC231524}"/>
              </a:ext>
            </a:extLst>
          </p:cNvPr>
          <p:cNvSpPr>
            <a:spLocks noGrp="1"/>
          </p:cNvSpPr>
          <p:nvPr>
            <p:ph type="sldNum" sz="quarter" idx="12"/>
          </p:nvPr>
        </p:nvSpPr>
        <p:spPr/>
        <p:txBody>
          <a:bodyPr/>
          <a:lstStyle/>
          <a:p>
            <a:fld id="{D50DE93E-5C16-4641-B8E6-FE35F9A9CC1A}" type="slidenum">
              <a:rPr lang="zh-CN" altLang="en-US" smtClean="0"/>
              <a:t>‹#›</a:t>
            </a:fld>
            <a:endParaRPr lang="zh-CN" altLang="en-US"/>
          </a:p>
        </p:txBody>
      </p:sp>
    </p:spTree>
    <p:extLst>
      <p:ext uri="{BB962C8B-B14F-4D97-AF65-F5344CB8AC3E}">
        <p14:creationId xmlns:p14="http://schemas.microsoft.com/office/powerpoint/2010/main" val="70426452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FAF18-DE61-131F-A254-A874FD82E7D5}"/>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7E97E318-8250-BD3A-D695-F4E48D73A4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DC66F36D-289D-B22B-3EF5-F6376C051B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52C111BF-F1EB-A9C4-3F66-0B70CDC064A8}"/>
              </a:ext>
            </a:extLst>
          </p:cNvPr>
          <p:cNvSpPr>
            <a:spLocks noGrp="1"/>
          </p:cNvSpPr>
          <p:nvPr>
            <p:ph type="dt" sz="half" idx="10"/>
          </p:nvPr>
        </p:nvSpPr>
        <p:spPr/>
        <p:txBody>
          <a:bodyPr/>
          <a:lstStyle/>
          <a:p>
            <a:fld id="{FFCD1E38-DCB2-428A-8A8C-4F18A710C7DF}" type="datetimeFigureOut">
              <a:rPr lang="zh-CN" altLang="en-US" smtClean="0"/>
              <a:t>2024-04-22</a:t>
            </a:fld>
            <a:endParaRPr lang="zh-CN" altLang="en-US"/>
          </a:p>
        </p:txBody>
      </p:sp>
      <p:sp>
        <p:nvSpPr>
          <p:cNvPr id="6" name="Footer Placeholder 5">
            <a:extLst>
              <a:ext uri="{FF2B5EF4-FFF2-40B4-BE49-F238E27FC236}">
                <a16:creationId xmlns:a16="http://schemas.microsoft.com/office/drawing/2014/main" id="{7EFBCC2A-72C2-8381-EDD0-BBBDC4F133BC}"/>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4089CD9F-7539-0EFE-BBF7-39E9382BDC79}"/>
              </a:ext>
            </a:extLst>
          </p:cNvPr>
          <p:cNvSpPr>
            <a:spLocks noGrp="1"/>
          </p:cNvSpPr>
          <p:nvPr>
            <p:ph type="sldNum" sz="quarter" idx="12"/>
          </p:nvPr>
        </p:nvSpPr>
        <p:spPr/>
        <p:txBody>
          <a:bodyPr/>
          <a:lstStyle/>
          <a:p>
            <a:fld id="{D50DE93E-5C16-4641-B8E6-FE35F9A9CC1A}" type="slidenum">
              <a:rPr lang="zh-CN" altLang="en-US" smtClean="0"/>
              <a:t>‹#›</a:t>
            </a:fld>
            <a:endParaRPr lang="zh-CN" altLang="en-US"/>
          </a:p>
        </p:txBody>
      </p:sp>
    </p:spTree>
    <p:extLst>
      <p:ext uri="{BB962C8B-B14F-4D97-AF65-F5344CB8AC3E}">
        <p14:creationId xmlns:p14="http://schemas.microsoft.com/office/powerpoint/2010/main" val="301471433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53FA3-D986-151A-FB6F-2EBA14C6BFBB}"/>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0B6E0AA0-7140-9208-6057-D3D425A313CD}"/>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72C08B2E-AE70-4FA2-9F94-604F531E5C45}"/>
              </a:ext>
            </a:extLst>
          </p:cNvPr>
          <p:cNvSpPr>
            <a:spLocks noGrp="1"/>
          </p:cNvSpPr>
          <p:nvPr>
            <p:ph type="dt" sz="half" idx="10"/>
          </p:nvPr>
        </p:nvSpPr>
        <p:spPr/>
        <p:txBody>
          <a:bodyPr/>
          <a:lstStyle/>
          <a:p>
            <a:fld id="{FFCD1E38-DCB2-428A-8A8C-4F18A710C7DF}"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4D370543-EEF6-6514-BC1E-7B22AEE4CE58}"/>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05FFC47-6EB3-C027-8E7D-829E2E5728E5}"/>
              </a:ext>
            </a:extLst>
          </p:cNvPr>
          <p:cNvSpPr>
            <a:spLocks noGrp="1"/>
          </p:cNvSpPr>
          <p:nvPr>
            <p:ph type="sldNum" sz="quarter" idx="12"/>
          </p:nvPr>
        </p:nvSpPr>
        <p:spPr/>
        <p:txBody>
          <a:bodyPr/>
          <a:lstStyle/>
          <a:p>
            <a:fld id="{D50DE93E-5C16-4641-B8E6-FE35F9A9CC1A}" type="slidenum">
              <a:rPr lang="zh-CN" altLang="en-US" smtClean="0"/>
              <a:t>‹#›</a:t>
            </a:fld>
            <a:endParaRPr lang="zh-CN" altLang="en-US"/>
          </a:p>
        </p:txBody>
      </p:sp>
    </p:spTree>
    <p:extLst>
      <p:ext uri="{BB962C8B-B14F-4D97-AF65-F5344CB8AC3E}">
        <p14:creationId xmlns:p14="http://schemas.microsoft.com/office/powerpoint/2010/main" val="263311753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CA0B4F-B8CD-BB15-1440-B41409879E9F}"/>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EB2D2677-B8FF-6583-EEAA-73BCE2BA6987}"/>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40E93C1-65CB-81F4-DBA5-3486ABF88710}"/>
              </a:ext>
            </a:extLst>
          </p:cNvPr>
          <p:cNvSpPr>
            <a:spLocks noGrp="1"/>
          </p:cNvSpPr>
          <p:nvPr>
            <p:ph type="dt" sz="half" idx="10"/>
          </p:nvPr>
        </p:nvSpPr>
        <p:spPr/>
        <p:txBody>
          <a:bodyPr/>
          <a:lstStyle/>
          <a:p>
            <a:fld id="{FFCD1E38-DCB2-428A-8A8C-4F18A710C7DF}"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1FBDBCA1-FBE5-DDCE-B683-8A7636A58CE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6F8AF4E2-FEBE-5751-BB8D-94A569BB3005}"/>
              </a:ext>
            </a:extLst>
          </p:cNvPr>
          <p:cNvSpPr>
            <a:spLocks noGrp="1"/>
          </p:cNvSpPr>
          <p:nvPr>
            <p:ph type="sldNum" sz="quarter" idx="12"/>
          </p:nvPr>
        </p:nvSpPr>
        <p:spPr/>
        <p:txBody>
          <a:bodyPr/>
          <a:lstStyle/>
          <a:p>
            <a:fld id="{D50DE93E-5C16-4641-B8E6-FE35F9A9CC1A}" type="slidenum">
              <a:rPr lang="zh-CN" altLang="en-US" smtClean="0"/>
              <a:t>‹#›</a:t>
            </a:fld>
            <a:endParaRPr lang="zh-CN" altLang="en-US"/>
          </a:p>
        </p:txBody>
      </p:sp>
    </p:spTree>
    <p:extLst>
      <p:ext uri="{BB962C8B-B14F-4D97-AF65-F5344CB8AC3E}">
        <p14:creationId xmlns:p14="http://schemas.microsoft.com/office/powerpoint/2010/main" val="251952591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80C1E-BDFE-9C0C-7C82-ECEFA393B845}"/>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25A7EACC-CE92-4D2F-63ED-34F6A1E136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26A24E0F-AA8C-A392-4A62-1958575F2D08}"/>
              </a:ext>
            </a:extLst>
          </p:cNvPr>
          <p:cNvSpPr>
            <a:spLocks noGrp="1"/>
          </p:cNvSpPr>
          <p:nvPr>
            <p:ph type="dt" sz="half" idx="10"/>
          </p:nvPr>
        </p:nvSpPr>
        <p:spPr/>
        <p:txBody>
          <a:bodyPr/>
          <a:lstStyle/>
          <a:p>
            <a:fld id="{89851147-1355-4851-AB2B-F8669AD5842B}"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11AAF65F-80A9-D753-8404-3CABE478BA47}"/>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E09FCB9B-A932-A919-B771-988978EB5FE4}"/>
              </a:ext>
            </a:extLst>
          </p:cNvPr>
          <p:cNvSpPr>
            <a:spLocks noGrp="1"/>
          </p:cNvSpPr>
          <p:nvPr>
            <p:ph type="sldNum" sz="quarter" idx="12"/>
          </p:nvPr>
        </p:nvSpPr>
        <p:spPr/>
        <p:txBody>
          <a:bodyPr/>
          <a:lstStyle/>
          <a:p>
            <a:fld id="{E897AD28-056B-47F4-993A-2643CB1D0748}" type="slidenum">
              <a:rPr lang="zh-CN" altLang="en-US" smtClean="0"/>
              <a:t>‹#›</a:t>
            </a:fld>
            <a:endParaRPr lang="zh-CN" altLang="en-US"/>
          </a:p>
        </p:txBody>
      </p:sp>
    </p:spTree>
    <p:extLst>
      <p:ext uri="{BB962C8B-B14F-4D97-AF65-F5344CB8AC3E}">
        <p14:creationId xmlns:p14="http://schemas.microsoft.com/office/powerpoint/2010/main" val="233908366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D7BE2-F8E0-DFC6-377D-131F4A46D1C0}"/>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E9A36142-53BE-E0CD-CF02-CA49D775A7D4}"/>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2BD7A6B0-0189-1F0C-027A-AFCE343CEBFC}"/>
              </a:ext>
            </a:extLst>
          </p:cNvPr>
          <p:cNvSpPr>
            <a:spLocks noGrp="1"/>
          </p:cNvSpPr>
          <p:nvPr>
            <p:ph type="dt" sz="half" idx="10"/>
          </p:nvPr>
        </p:nvSpPr>
        <p:spPr/>
        <p:txBody>
          <a:bodyPr/>
          <a:lstStyle/>
          <a:p>
            <a:fld id="{89851147-1355-4851-AB2B-F8669AD5842B}"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2B4AE4F6-005D-BD81-27D9-DBEDB6A4EECD}"/>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162B491A-CEF8-D6C7-F137-DE26CB06EC37}"/>
              </a:ext>
            </a:extLst>
          </p:cNvPr>
          <p:cNvSpPr>
            <a:spLocks noGrp="1"/>
          </p:cNvSpPr>
          <p:nvPr>
            <p:ph type="sldNum" sz="quarter" idx="12"/>
          </p:nvPr>
        </p:nvSpPr>
        <p:spPr/>
        <p:txBody>
          <a:bodyPr/>
          <a:lstStyle/>
          <a:p>
            <a:fld id="{E897AD28-056B-47F4-993A-2643CB1D0748}" type="slidenum">
              <a:rPr lang="zh-CN" altLang="en-US" smtClean="0"/>
              <a:t>‹#›</a:t>
            </a:fld>
            <a:endParaRPr lang="zh-CN" altLang="en-US"/>
          </a:p>
        </p:txBody>
      </p:sp>
    </p:spTree>
    <p:extLst>
      <p:ext uri="{BB962C8B-B14F-4D97-AF65-F5344CB8AC3E}">
        <p14:creationId xmlns:p14="http://schemas.microsoft.com/office/powerpoint/2010/main" val="384013211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8CD6D-1B6C-2A05-E09E-B521116634FB}"/>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8A4E6B17-3C52-9AD7-2C63-04AD56B4D6A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3296ED8D-BFAE-9CDC-1147-EA32AD70A929}"/>
              </a:ext>
            </a:extLst>
          </p:cNvPr>
          <p:cNvSpPr>
            <a:spLocks noGrp="1"/>
          </p:cNvSpPr>
          <p:nvPr>
            <p:ph type="dt" sz="half" idx="10"/>
          </p:nvPr>
        </p:nvSpPr>
        <p:spPr/>
        <p:txBody>
          <a:bodyPr/>
          <a:lstStyle/>
          <a:p>
            <a:fld id="{89851147-1355-4851-AB2B-F8669AD5842B}"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6B44A80C-69AA-AA81-CC22-FD02ECE0C6D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1504E94-5DFD-8CE8-C524-CFB01C2BAB18}"/>
              </a:ext>
            </a:extLst>
          </p:cNvPr>
          <p:cNvSpPr>
            <a:spLocks noGrp="1"/>
          </p:cNvSpPr>
          <p:nvPr>
            <p:ph type="sldNum" sz="quarter" idx="12"/>
          </p:nvPr>
        </p:nvSpPr>
        <p:spPr/>
        <p:txBody>
          <a:bodyPr/>
          <a:lstStyle/>
          <a:p>
            <a:fld id="{E897AD28-056B-47F4-993A-2643CB1D0748}" type="slidenum">
              <a:rPr lang="zh-CN" altLang="en-US" smtClean="0"/>
              <a:t>‹#›</a:t>
            </a:fld>
            <a:endParaRPr lang="zh-CN" altLang="en-US"/>
          </a:p>
        </p:txBody>
      </p:sp>
    </p:spTree>
    <p:extLst>
      <p:ext uri="{BB962C8B-B14F-4D97-AF65-F5344CB8AC3E}">
        <p14:creationId xmlns:p14="http://schemas.microsoft.com/office/powerpoint/2010/main" val="264861037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A5828-E45C-271A-33ED-7E9096EDFBC1}"/>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F1D8C87D-6181-CFA8-A3F1-FAE55E349A4F}"/>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1DDE676D-8F49-F2CE-A756-BB2DE00B1FE7}"/>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D9D51484-F42E-71F5-1D6E-9B79346388F6}"/>
              </a:ext>
            </a:extLst>
          </p:cNvPr>
          <p:cNvSpPr>
            <a:spLocks noGrp="1"/>
          </p:cNvSpPr>
          <p:nvPr>
            <p:ph type="dt" sz="half" idx="10"/>
          </p:nvPr>
        </p:nvSpPr>
        <p:spPr/>
        <p:txBody>
          <a:bodyPr/>
          <a:lstStyle/>
          <a:p>
            <a:fld id="{89851147-1355-4851-AB2B-F8669AD5842B}" type="datetimeFigureOut">
              <a:rPr lang="zh-CN" altLang="en-US" smtClean="0"/>
              <a:t>2024-04-22</a:t>
            </a:fld>
            <a:endParaRPr lang="zh-CN" altLang="en-US"/>
          </a:p>
        </p:txBody>
      </p:sp>
      <p:sp>
        <p:nvSpPr>
          <p:cNvPr id="6" name="Footer Placeholder 5">
            <a:extLst>
              <a:ext uri="{FF2B5EF4-FFF2-40B4-BE49-F238E27FC236}">
                <a16:creationId xmlns:a16="http://schemas.microsoft.com/office/drawing/2014/main" id="{A8286BC7-88D4-EEA8-8C3C-5B2F2D252980}"/>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039EB645-8367-C622-73C4-32A51000CC18}"/>
              </a:ext>
            </a:extLst>
          </p:cNvPr>
          <p:cNvSpPr>
            <a:spLocks noGrp="1"/>
          </p:cNvSpPr>
          <p:nvPr>
            <p:ph type="sldNum" sz="quarter" idx="12"/>
          </p:nvPr>
        </p:nvSpPr>
        <p:spPr/>
        <p:txBody>
          <a:bodyPr/>
          <a:lstStyle/>
          <a:p>
            <a:fld id="{E897AD28-056B-47F4-993A-2643CB1D0748}" type="slidenum">
              <a:rPr lang="zh-CN" altLang="en-US" smtClean="0"/>
              <a:t>‹#›</a:t>
            </a:fld>
            <a:endParaRPr lang="zh-CN" altLang="en-US"/>
          </a:p>
        </p:txBody>
      </p:sp>
    </p:spTree>
    <p:extLst>
      <p:ext uri="{BB962C8B-B14F-4D97-AF65-F5344CB8AC3E}">
        <p14:creationId xmlns:p14="http://schemas.microsoft.com/office/powerpoint/2010/main" val="334799474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628F1-9DAF-9898-7956-3142538A306A}"/>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FF83B1FA-01CA-F6C5-CCBA-A160F51D9A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9F0C58D1-708D-AC03-19C2-8F65F04F4A32}"/>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79AB4D09-B969-1AC9-41E1-1FFDEC902A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E102E796-1EDE-5994-8443-F7B65B0FB203}"/>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5A626679-88DD-709E-D4E1-C4DBF1BA046C}"/>
              </a:ext>
            </a:extLst>
          </p:cNvPr>
          <p:cNvSpPr>
            <a:spLocks noGrp="1"/>
          </p:cNvSpPr>
          <p:nvPr>
            <p:ph type="dt" sz="half" idx="10"/>
          </p:nvPr>
        </p:nvSpPr>
        <p:spPr/>
        <p:txBody>
          <a:bodyPr/>
          <a:lstStyle/>
          <a:p>
            <a:fld id="{89851147-1355-4851-AB2B-F8669AD5842B}" type="datetimeFigureOut">
              <a:rPr lang="zh-CN" altLang="en-US" smtClean="0"/>
              <a:t>2024-04-22</a:t>
            </a:fld>
            <a:endParaRPr lang="zh-CN" altLang="en-US"/>
          </a:p>
        </p:txBody>
      </p:sp>
      <p:sp>
        <p:nvSpPr>
          <p:cNvPr id="8" name="Footer Placeholder 7">
            <a:extLst>
              <a:ext uri="{FF2B5EF4-FFF2-40B4-BE49-F238E27FC236}">
                <a16:creationId xmlns:a16="http://schemas.microsoft.com/office/drawing/2014/main" id="{D7AA23AD-A4F6-B653-2173-E6115917C1A2}"/>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16EC596F-1690-44A1-733B-FB7ED014ED46}"/>
              </a:ext>
            </a:extLst>
          </p:cNvPr>
          <p:cNvSpPr>
            <a:spLocks noGrp="1"/>
          </p:cNvSpPr>
          <p:nvPr>
            <p:ph type="sldNum" sz="quarter" idx="12"/>
          </p:nvPr>
        </p:nvSpPr>
        <p:spPr/>
        <p:txBody>
          <a:bodyPr/>
          <a:lstStyle/>
          <a:p>
            <a:fld id="{E897AD28-056B-47F4-993A-2643CB1D0748}" type="slidenum">
              <a:rPr lang="zh-CN" altLang="en-US" smtClean="0"/>
              <a:t>‹#›</a:t>
            </a:fld>
            <a:endParaRPr lang="zh-CN" altLang="en-US"/>
          </a:p>
        </p:txBody>
      </p:sp>
    </p:spTree>
    <p:extLst>
      <p:ext uri="{BB962C8B-B14F-4D97-AF65-F5344CB8AC3E}">
        <p14:creationId xmlns:p14="http://schemas.microsoft.com/office/powerpoint/2010/main" val="18814621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41C15-3C87-17DB-4465-B8DA3A3B7E94}"/>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9A4F9662-EBF8-22A6-5113-AAE6CD439CBD}"/>
              </a:ext>
            </a:extLst>
          </p:cNvPr>
          <p:cNvSpPr>
            <a:spLocks noGrp="1"/>
          </p:cNvSpPr>
          <p:nvPr>
            <p:ph type="dt" sz="half" idx="10"/>
          </p:nvPr>
        </p:nvSpPr>
        <p:spPr/>
        <p:txBody>
          <a:bodyPr/>
          <a:lstStyle/>
          <a:p>
            <a:fld id="{89851147-1355-4851-AB2B-F8669AD5842B}" type="datetimeFigureOut">
              <a:rPr lang="zh-CN" altLang="en-US" smtClean="0"/>
              <a:t>2024-04-22</a:t>
            </a:fld>
            <a:endParaRPr lang="zh-CN" altLang="en-US"/>
          </a:p>
        </p:txBody>
      </p:sp>
      <p:sp>
        <p:nvSpPr>
          <p:cNvPr id="4" name="Footer Placeholder 3">
            <a:extLst>
              <a:ext uri="{FF2B5EF4-FFF2-40B4-BE49-F238E27FC236}">
                <a16:creationId xmlns:a16="http://schemas.microsoft.com/office/drawing/2014/main" id="{B832C809-5A11-EED4-B83E-3B19DE7BEAC5}"/>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78ABE1A0-3F8D-96E7-1ED4-6A8012F87C0A}"/>
              </a:ext>
            </a:extLst>
          </p:cNvPr>
          <p:cNvSpPr>
            <a:spLocks noGrp="1"/>
          </p:cNvSpPr>
          <p:nvPr>
            <p:ph type="sldNum" sz="quarter" idx="12"/>
          </p:nvPr>
        </p:nvSpPr>
        <p:spPr/>
        <p:txBody>
          <a:bodyPr/>
          <a:lstStyle/>
          <a:p>
            <a:fld id="{E897AD28-056B-47F4-993A-2643CB1D0748}" type="slidenum">
              <a:rPr lang="zh-CN" altLang="en-US" smtClean="0"/>
              <a:t>‹#›</a:t>
            </a:fld>
            <a:endParaRPr lang="zh-CN" altLang="en-US"/>
          </a:p>
        </p:txBody>
      </p:sp>
    </p:spTree>
    <p:extLst>
      <p:ext uri="{BB962C8B-B14F-4D97-AF65-F5344CB8AC3E}">
        <p14:creationId xmlns:p14="http://schemas.microsoft.com/office/powerpoint/2010/main" val="22640451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B7023EF2-2179-4375-9A4D-CAD8CAF67E50}" type="datetimeFigureOut">
              <a:rPr lang="zh-CN" altLang="en-US" smtClean="0"/>
              <a:t>2024-04-22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DD916C0-52E5-4264-8745-482F446E37D2}" type="slidenum">
              <a:rPr lang="zh-CN" altLang="en-US" smtClean="0"/>
              <a:t>‹#›</a:t>
            </a:fld>
            <a:endParaRPr lang="zh-CN" altLang="en-US"/>
          </a:p>
        </p:txBody>
      </p:sp>
    </p:spTree>
    <p:extLst>
      <p:ext uri="{BB962C8B-B14F-4D97-AF65-F5344CB8AC3E}">
        <p14:creationId xmlns:p14="http://schemas.microsoft.com/office/powerpoint/2010/main" val="204283305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D28F25-F70D-4905-E403-26207C93077A}"/>
              </a:ext>
            </a:extLst>
          </p:cNvPr>
          <p:cNvSpPr>
            <a:spLocks noGrp="1"/>
          </p:cNvSpPr>
          <p:nvPr>
            <p:ph type="dt" sz="half" idx="10"/>
          </p:nvPr>
        </p:nvSpPr>
        <p:spPr/>
        <p:txBody>
          <a:bodyPr/>
          <a:lstStyle/>
          <a:p>
            <a:fld id="{89851147-1355-4851-AB2B-F8669AD5842B}" type="datetimeFigureOut">
              <a:rPr lang="zh-CN" altLang="en-US" smtClean="0"/>
              <a:t>2024-04-22</a:t>
            </a:fld>
            <a:endParaRPr lang="zh-CN" altLang="en-US"/>
          </a:p>
        </p:txBody>
      </p:sp>
      <p:sp>
        <p:nvSpPr>
          <p:cNvPr id="3" name="Footer Placeholder 2">
            <a:extLst>
              <a:ext uri="{FF2B5EF4-FFF2-40B4-BE49-F238E27FC236}">
                <a16:creationId xmlns:a16="http://schemas.microsoft.com/office/drawing/2014/main" id="{2EEB0C12-D0C5-BB4D-6F50-8A539D5F18EC}"/>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87D1DF35-25A1-0A2E-F680-438FD109AFFC}"/>
              </a:ext>
            </a:extLst>
          </p:cNvPr>
          <p:cNvSpPr>
            <a:spLocks noGrp="1"/>
          </p:cNvSpPr>
          <p:nvPr>
            <p:ph type="sldNum" sz="quarter" idx="12"/>
          </p:nvPr>
        </p:nvSpPr>
        <p:spPr/>
        <p:txBody>
          <a:bodyPr/>
          <a:lstStyle/>
          <a:p>
            <a:fld id="{E897AD28-056B-47F4-993A-2643CB1D0748}" type="slidenum">
              <a:rPr lang="zh-CN" altLang="en-US" smtClean="0"/>
              <a:t>‹#›</a:t>
            </a:fld>
            <a:endParaRPr lang="zh-CN" altLang="en-US"/>
          </a:p>
        </p:txBody>
      </p:sp>
    </p:spTree>
    <p:extLst>
      <p:ext uri="{BB962C8B-B14F-4D97-AF65-F5344CB8AC3E}">
        <p14:creationId xmlns:p14="http://schemas.microsoft.com/office/powerpoint/2010/main" val="152677662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81C16-C1C6-7EC0-0473-FD50FBDAD763}"/>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589CAB93-FEB0-C1E5-F252-ABD720B7C8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C3C88E43-AF16-6D8E-C3DE-23FBB2A440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28763A7C-7A0C-8231-300B-6DBD488E5EF7}"/>
              </a:ext>
            </a:extLst>
          </p:cNvPr>
          <p:cNvSpPr>
            <a:spLocks noGrp="1"/>
          </p:cNvSpPr>
          <p:nvPr>
            <p:ph type="dt" sz="half" idx="10"/>
          </p:nvPr>
        </p:nvSpPr>
        <p:spPr/>
        <p:txBody>
          <a:bodyPr/>
          <a:lstStyle/>
          <a:p>
            <a:fld id="{89851147-1355-4851-AB2B-F8669AD5842B}" type="datetimeFigureOut">
              <a:rPr lang="zh-CN" altLang="en-US" smtClean="0"/>
              <a:t>2024-04-22</a:t>
            </a:fld>
            <a:endParaRPr lang="zh-CN" altLang="en-US"/>
          </a:p>
        </p:txBody>
      </p:sp>
      <p:sp>
        <p:nvSpPr>
          <p:cNvPr id="6" name="Footer Placeholder 5">
            <a:extLst>
              <a:ext uri="{FF2B5EF4-FFF2-40B4-BE49-F238E27FC236}">
                <a16:creationId xmlns:a16="http://schemas.microsoft.com/office/drawing/2014/main" id="{78D39DFE-70EA-E0FF-7680-2FE52BE4B943}"/>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7AEF3E04-68EC-39D2-4114-57C9D613CA8E}"/>
              </a:ext>
            </a:extLst>
          </p:cNvPr>
          <p:cNvSpPr>
            <a:spLocks noGrp="1"/>
          </p:cNvSpPr>
          <p:nvPr>
            <p:ph type="sldNum" sz="quarter" idx="12"/>
          </p:nvPr>
        </p:nvSpPr>
        <p:spPr/>
        <p:txBody>
          <a:bodyPr/>
          <a:lstStyle/>
          <a:p>
            <a:fld id="{E897AD28-056B-47F4-993A-2643CB1D0748}" type="slidenum">
              <a:rPr lang="zh-CN" altLang="en-US" smtClean="0"/>
              <a:t>‹#›</a:t>
            </a:fld>
            <a:endParaRPr lang="zh-CN" altLang="en-US"/>
          </a:p>
        </p:txBody>
      </p:sp>
    </p:spTree>
    <p:extLst>
      <p:ext uri="{BB962C8B-B14F-4D97-AF65-F5344CB8AC3E}">
        <p14:creationId xmlns:p14="http://schemas.microsoft.com/office/powerpoint/2010/main" val="172290645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DA049-FDFA-20EF-9229-73E5917CF890}"/>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6A83A2F7-B217-BE1A-9349-A16A79FACB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CA237FA7-7B4B-3AC3-E00E-767F2930A5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F43457B2-0CAA-28FC-31CB-1E336073C79F}"/>
              </a:ext>
            </a:extLst>
          </p:cNvPr>
          <p:cNvSpPr>
            <a:spLocks noGrp="1"/>
          </p:cNvSpPr>
          <p:nvPr>
            <p:ph type="dt" sz="half" idx="10"/>
          </p:nvPr>
        </p:nvSpPr>
        <p:spPr/>
        <p:txBody>
          <a:bodyPr/>
          <a:lstStyle/>
          <a:p>
            <a:fld id="{89851147-1355-4851-AB2B-F8669AD5842B}" type="datetimeFigureOut">
              <a:rPr lang="zh-CN" altLang="en-US" smtClean="0"/>
              <a:t>2024-04-22</a:t>
            </a:fld>
            <a:endParaRPr lang="zh-CN" altLang="en-US"/>
          </a:p>
        </p:txBody>
      </p:sp>
      <p:sp>
        <p:nvSpPr>
          <p:cNvPr id="6" name="Footer Placeholder 5">
            <a:extLst>
              <a:ext uri="{FF2B5EF4-FFF2-40B4-BE49-F238E27FC236}">
                <a16:creationId xmlns:a16="http://schemas.microsoft.com/office/drawing/2014/main" id="{69A809BF-84D3-46F4-C39E-B44A3CE4FDE4}"/>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DA9182AA-8497-3934-EB80-E6754540580F}"/>
              </a:ext>
            </a:extLst>
          </p:cNvPr>
          <p:cNvSpPr>
            <a:spLocks noGrp="1"/>
          </p:cNvSpPr>
          <p:nvPr>
            <p:ph type="sldNum" sz="quarter" idx="12"/>
          </p:nvPr>
        </p:nvSpPr>
        <p:spPr/>
        <p:txBody>
          <a:bodyPr/>
          <a:lstStyle/>
          <a:p>
            <a:fld id="{E897AD28-056B-47F4-993A-2643CB1D0748}" type="slidenum">
              <a:rPr lang="zh-CN" altLang="en-US" smtClean="0"/>
              <a:t>‹#›</a:t>
            </a:fld>
            <a:endParaRPr lang="zh-CN" altLang="en-US"/>
          </a:p>
        </p:txBody>
      </p:sp>
    </p:spTree>
    <p:extLst>
      <p:ext uri="{BB962C8B-B14F-4D97-AF65-F5344CB8AC3E}">
        <p14:creationId xmlns:p14="http://schemas.microsoft.com/office/powerpoint/2010/main" val="87433111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BC7B9-EA49-F766-79B8-C0B2066895ED}"/>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186D7407-9FE0-1B1C-5E6C-A3C127C90839}"/>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2A145E70-A8C1-9450-E0EC-FE308BA03EE9}"/>
              </a:ext>
            </a:extLst>
          </p:cNvPr>
          <p:cNvSpPr>
            <a:spLocks noGrp="1"/>
          </p:cNvSpPr>
          <p:nvPr>
            <p:ph type="dt" sz="half" idx="10"/>
          </p:nvPr>
        </p:nvSpPr>
        <p:spPr/>
        <p:txBody>
          <a:bodyPr/>
          <a:lstStyle/>
          <a:p>
            <a:fld id="{89851147-1355-4851-AB2B-F8669AD5842B}"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06D31FDF-9305-2A05-1C71-3DB370385232}"/>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6902B735-8AD9-D1DC-4A1B-E8D7CAF3D559}"/>
              </a:ext>
            </a:extLst>
          </p:cNvPr>
          <p:cNvSpPr>
            <a:spLocks noGrp="1"/>
          </p:cNvSpPr>
          <p:nvPr>
            <p:ph type="sldNum" sz="quarter" idx="12"/>
          </p:nvPr>
        </p:nvSpPr>
        <p:spPr/>
        <p:txBody>
          <a:bodyPr/>
          <a:lstStyle/>
          <a:p>
            <a:fld id="{E897AD28-056B-47F4-993A-2643CB1D0748}" type="slidenum">
              <a:rPr lang="zh-CN" altLang="en-US" smtClean="0"/>
              <a:t>‹#›</a:t>
            </a:fld>
            <a:endParaRPr lang="zh-CN" altLang="en-US"/>
          </a:p>
        </p:txBody>
      </p:sp>
    </p:spTree>
    <p:extLst>
      <p:ext uri="{BB962C8B-B14F-4D97-AF65-F5344CB8AC3E}">
        <p14:creationId xmlns:p14="http://schemas.microsoft.com/office/powerpoint/2010/main" val="374594439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1F9E75-DFE2-37B3-880A-DDCD5EE05FCA}"/>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A4E8DD81-0A6A-DFED-6794-247AA0DCDB85}"/>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8DA014D1-EBC5-B916-899C-3CAB5A5B7F59}"/>
              </a:ext>
            </a:extLst>
          </p:cNvPr>
          <p:cNvSpPr>
            <a:spLocks noGrp="1"/>
          </p:cNvSpPr>
          <p:nvPr>
            <p:ph type="dt" sz="half" idx="10"/>
          </p:nvPr>
        </p:nvSpPr>
        <p:spPr/>
        <p:txBody>
          <a:bodyPr/>
          <a:lstStyle/>
          <a:p>
            <a:fld id="{89851147-1355-4851-AB2B-F8669AD5842B}"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246FA753-AE1E-7058-E1FD-779919B88E18}"/>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599145F0-A649-91C3-BA13-3045F1F1E8D5}"/>
              </a:ext>
            </a:extLst>
          </p:cNvPr>
          <p:cNvSpPr>
            <a:spLocks noGrp="1"/>
          </p:cNvSpPr>
          <p:nvPr>
            <p:ph type="sldNum" sz="quarter" idx="12"/>
          </p:nvPr>
        </p:nvSpPr>
        <p:spPr/>
        <p:txBody>
          <a:bodyPr/>
          <a:lstStyle/>
          <a:p>
            <a:fld id="{E897AD28-056B-47F4-993A-2643CB1D0748}" type="slidenum">
              <a:rPr lang="zh-CN" altLang="en-US" smtClean="0"/>
              <a:t>‹#›</a:t>
            </a:fld>
            <a:endParaRPr lang="zh-CN" altLang="en-US"/>
          </a:p>
        </p:txBody>
      </p:sp>
    </p:spTree>
    <p:extLst>
      <p:ext uri="{BB962C8B-B14F-4D97-AF65-F5344CB8AC3E}">
        <p14:creationId xmlns:p14="http://schemas.microsoft.com/office/powerpoint/2010/main" val="210381603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2835D-1DF1-56E1-5807-CB644C8EBA10}"/>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20F9ED1F-3CA8-41F1-4EDC-BD8DA88293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4433ABF6-C477-35A5-A301-9F07A7F63100}"/>
              </a:ext>
            </a:extLst>
          </p:cNvPr>
          <p:cNvSpPr>
            <a:spLocks noGrp="1"/>
          </p:cNvSpPr>
          <p:nvPr>
            <p:ph type="dt" sz="half" idx="10"/>
          </p:nvPr>
        </p:nvSpPr>
        <p:spPr/>
        <p:txBody>
          <a:bodyPr/>
          <a:lstStyle/>
          <a:p>
            <a:fld id="{FF146146-2031-4250-96D6-90776F1B3024}"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86F4812C-AAED-D793-4919-A88397FFA0C8}"/>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A52E7AC6-9C9E-FD3E-80BA-259216169F63}"/>
              </a:ext>
            </a:extLst>
          </p:cNvPr>
          <p:cNvSpPr>
            <a:spLocks noGrp="1"/>
          </p:cNvSpPr>
          <p:nvPr>
            <p:ph type="sldNum" sz="quarter" idx="12"/>
          </p:nvPr>
        </p:nvSpPr>
        <p:spPr/>
        <p:txBody>
          <a:bodyPr/>
          <a:lstStyle/>
          <a:p>
            <a:fld id="{181B7419-5AE8-445C-8303-7EB22151C034}" type="slidenum">
              <a:rPr lang="zh-CN" altLang="en-US" smtClean="0"/>
              <a:t>‹#›</a:t>
            </a:fld>
            <a:endParaRPr lang="zh-CN" altLang="en-US"/>
          </a:p>
        </p:txBody>
      </p:sp>
    </p:spTree>
    <p:extLst>
      <p:ext uri="{BB962C8B-B14F-4D97-AF65-F5344CB8AC3E}">
        <p14:creationId xmlns:p14="http://schemas.microsoft.com/office/powerpoint/2010/main" val="279873392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CC88-4956-C025-D350-6A1D29E0E57A}"/>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7254D96C-9B3A-B840-11C2-E355535C1D89}"/>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4AEE66C8-175F-86ED-7965-AD97C92CFCEE}"/>
              </a:ext>
            </a:extLst>
          </p:cNvPr>
          <p:cNvSpPr>
            <a:spLocks noGrp="1"/>
          </p:cNvSpPr>
          <p:nvPr>
            <p:ph type="dt" sz="half" idx="10"/>
          </p:nvPr>
        </p:nvSpPr>
        <p:spPr/>
        <p:txBody>
          <a:bodyPr/>
          <a:lstStyle/>
          <a:p>
            <a:fld id="{FF146146-2031-4250-96D6-90776F1B3024}"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A5915ADA-7D16-E7DD-6CD1-0D51347B8C6C}"/>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C42F0B29-6EF0-651C-2B64-3FE36F310FCE}"/>
              </a:ext>
            </a:extLst>
          </p:cNvPr>
          <p:cNvSpPr>
            <a:spLocks noGrp="1"/>
          </p:cNvSpPr>
          <p:nvPr>
            <p:ph type="sldNum" sz="quarter" idx="12"/>
          </p:nvPr>
        </p:nvSpPr>
        <p:spPr/>
        <p:txBody>
          <a:bodyPr/>
          <a:lstStyle/>
          <a:p>
            <a:fld id="{181B7419-5AE8-445C-8303-7EB22151C034}" type="slidenum">
              <a:rPr lang="zh-CN" altLang="en-US" smtClean="0"/>
              <a:t>‹#›</a:t>
            </a:fld>
            <a:endParaRPr lang="zh-CN" altLang="en-US"/>
          </a:p>
        </p:txBody>
      </p:sp>
    </p:spTree>
    <p:extLst>
      <p:ext uri="{BB962C8B-B14F-4D97-AF65-F5344CB8AC3E}">
        <p14:creationId xmlns:p14="http://schemas.microsoft.com/office/powerpoint/2010/main" val="182475283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A0CCC-6DD2-CF39-250F-B54E643B4E90}"/>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5049CE4F-A75F-A80E-409E-FB759AF7D96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710D555F-BF49-F777-42C1-E789FC7557B9}"/>
              </a:ext>
            </a:extLst>
          </p:cNvPr>
          <p:cNvSpPr>
            <a:spLocks noGrp="1"/>
          </p:cNvSpPr>
          <p:nvPr>
            <p:ph type="dt" sz="half" idx="10"/>
          </p:nvPr>
        </p:nvSpPr>
        <p:spPr/>
        <p:txBody>
          <a:bodyPr/>
          <a:lstStyle/>
          <a:p>
            <a:fld id="{FF146146-2031-4250-96D6-90776F1B3024}"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14A09EB3-2E52-F70F-9BFB-D96C177535E1}"/>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7BE52FF2-34D0-2A18-62E4-CADD61B215B0}"/>
              </a:ext>
            </a:extLst>
          </p:cNvPr>
          <p:cNvSpPr>
            <a:spLocks noGrp="1"/>
          </p:cNvSpPr>
          <p:nvPr>
            <p:ph type="sldNum" sz="quarter" idx="12"/>
          </p:nvPr>
        </p:nvSpPr>
        <p:spPr/>
        <p:txBody>
          <a:bodyPr/>
          <a:lstStyle/>
          <a:p>
            <a:fld id="{181B7419-5AE8-445C-8303-7EB22151C034}" type="slidenum">
              <a:rPr lang="zh-CN" altLang="en-US" smtClean="0"/>
              <a:t>‹#›</a:t>
            </a:fld>
            <a:endParaRPr lang="zh-CN" altLang="en-US"/>
          </a:p>
        </p:txBody>
      </p:sp>
    </p:spTree>
    <p:extLst>
      <p:ext uri="{BB962C8B-B14F-4D97-AF65-F5344CB8AC3E}">
        <p14:creationId xmlns:p14="http://schemas.microsoft.com/office/powerpoint/2010/main" val="16385797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F2D1-38AC-FFA3-42B0-CA1EAFC53564}"/>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86150A71-4CE1-EF8F-0DDA-432FC34B8629}"/>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6C79B088-ABDD-A0FE-9794-D85F7EDC89BD}"/>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20719F65-F43A-133D-35AB-6A99BC835AD8}"/>
              </a:ext>
            </a:extLst>
          </p:cNvPr>
          <p:cNvSpPr>
            <a:spLocks noGrp="1"/>
          </p:cNvSpPr>
          <p:nvPr>
            <p:ph type="dt" sz="half" idx="10"/>
          </p:nvPr>
        </p:nvSpPr>
        <p:spPr/>
        <p:txBody>
          <a:bodyPr/>
          <a:lstStyle/>
          <a:p>
            <a:fld id="{FF146146-2031-4250-96D6-90776F1B3024}" type="datetimeFigureOut">
              <a:rPr lang="zh-CN" altLang="en-US" smtClean="0"/>
              <a:t>2024-04-22</a:t>
            </a:fld>
            <a:endParaRPr lang="zh-CN" altLang="en-US"/>
          </a:p>
        </p:txBody>
      </p:sp>
      <p:sp>
        <p:nvSpPr>
          <p:cNvPr id="6" name="Footer Placeholder 5">
            <a:extLst>
              <a:ext uri="{FF2B5EF4-FFF2-40B4-BE49-F238E27FC236}">
                <a16:creationId xmlns:a16="http://schemas.microsoft.com/office/drawing/2014/main" id="{5065715C-A9B1-38CE-CC97-A5387A5B9497}"/>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B295B805-2947-B4F7-D2AF-FC96E8A84EBE}"/>
              </a:ext>
            </a:extLst>
          </p:cNvPr>
          <p:cNvSpPr>
            <a:spLocks noGrp="1"/>
          </p:cNvSpPr>
          <p:nvPr>
            <p:ph type="sldNum" sz="quarter" idx="12"/>
          </p:nvPr>
        </p:nvSpPr>
        <p:spPr/>
        <p:txBody>
          <a:bodyPr/>
          <a:lstStyle/>
          <a:p>
            <a:fld id="{181B7419-5AE8-445C-8303-7EB22151C034}" type="slidenum">
              <a:rPr lang="zh-CN" altLang="en-US" smtClean="0"/>
              <a:t>‹#›</a:t>
            </a:fld>
            <a:endParaRPr lang="zh-CN" altLang="en-US"/>
          </a:p>
        </p:txBody>
      </p:sp>
    </p:spTree>
    <p:extLst>
      <p:ext uri="{BB962C8B-B14F-4D97-AF65-F5344CB8AC3E}">
        <p14:creationId xmlns:p14="http://schemas.microsoft.com/office/powerpoint/2010/main" val="36372530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727E8-CEEB-841F-9B1F-D9805C624E7A}"/>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C10D5C5A-E07D-7303-4B62-1F051671C3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478F5047-E643-2A03-8CCC-3A7302FBE487}"/>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5831946E-607B-1828-E31A-EE173177DE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ECA62F8B-8990-430F-367C-B5B24F89C613}"/>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24FCA4D6-76EA-930D-AA71-9FDE750839B5}"/>
              </a:ext>
            </a:extLst>
          </p:cNvPr>
          <p:cNvSpPr>
            <a:spLocks noGrp="1"/>
          </p:cNvSpPr>
          <p:nvPr>
            <p:ph type="dt" sz="half" idx="10"/>
          </p:nvPr>
        </p:nvSpPr>
        <p:spPr/>
        <p:txBody>
          <a:bodyPr/>
          <a:lstStyle/>
          <a:p>
            <a:fld id="{FF146146-2031-4250-96D6-90776F1B3024}" type="datetimeFigureOut">
              <a:rPr lang="zh-CN" altLang="en-US" smtClean="0"/>
              <a:t>2024-04-22</a:t>
            </a:fld>
            <a:endParaRPr lang="zh-CN" altLang="en-US"/>
          </a:p>
        </p:txBody>
      </p:sp>
      <p:sp>
        <p:nvSpPr>
          <p:cNvPr id="8" name="Footer Placeholder 7">
            <a:extLst>
              <a:ext uri="{FF2B5EF4-FFF2-40B4-BE49-F238E27FC236}">
                <a16:creationId xmlns:a16="http://schemas.microsoft.com/office/drawing/2014/main" id="{F55788E2-E2A8-A327-3BA7-165D8B21E48B}"/>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7E4F4790-9DEE-8031-47D8-A5D63454A63C}"/>
              </a:ext>
            </a:extLst>
          </p:cNvPr>
          <p:cNvSpPr>
            <a:spLocks noGrp="1"/>
          </p:cNvSpPr>
          <p:nvPr>
            <p:ph type="sldNum" sz="quarter" idx="12"/>
          </p:nvPr>
        </p:nvSpPr>
        <p:spPr/>
        <p:txBody>
          <a:bodyPr/>
          <a:lstStyle/>
          <a:p>
            <a:fld id="{181B7419-5AE8-445C-8303-7EB22151C034}" type="slidenum">
              <a:rPr lang="zh-CN" altLang="en-US" smtClean="0"/>
              <a:t>‹#›</a:t>
            </a:fld>
            <a:endParaRPr lang="zh-CN" altLang="en-US"/>
          </a:p>
        </p:txBody>
      </p:sp>
    </p:spTree>
    <p:extLst>
      <p:ext uri="{BB962C8B-B14F-4D97-AF65-F5344CB8AC3E}">
        <p14:creationId xmlns:p14="http://schemas.microsoft.com/office/powerpoint/2010/main" val="29536562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B7023EF2-2179-4375-9A4D-CAD8CAF67E50}" type="datetimeFigureOut">
              <a:rPr lang="zh-CN" altLang="en-US" smtClean="0"/>
              <a:t>2024-04-22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DD916C0-52E5-4264-8745-482F446E37D2}" type="slidenum">
              <a:rPr lang="zh-CN" altLang="en-US" smtClean="0"/>
              <a:t>‹#›</a:t>
            </a:fld>
            <a:endParaRPr lang="zh-CN" altLang="en-US"/>
          </a:p>
        </p:txBody>
      </p:sp>
    </p:spTree>
    <p:extLst>
      <p:ext uri="{BB962C8B-B14F-4D97-AF65-F5344CB8AC3E}">
        <p14:creationId xmlns:p14="http://schemas.microsoft.com/office/powerpoint/2010/main" val="19819093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B5BEE-FD7A-768C-1D3C-E4D4A02AB95A}"/>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782399C7-5D78-7FBD-8889-9855AA15AC66}"/>
              </a:ext>
            </a:extLst>
          </p:cNvPr>
          <p:cNvSpPr>
            <a:spLocks noGrp="1"/>
          </p:cNvSpPr>
          <p:nvPr>
            <p:ph type="dt" sz="half" idx="10"/>
          </p:nvPr>
        </p:nvSpPr>
        <p:spPr/>
        <p:txBody>
          <a:bodyPr/>
          <a:lstStyle/>
          <a:p>
            <a:fld id="{FF146146-2031-4250-96D6-90776F1B3024}" type="datetimeFigureOut">
              <a:rPr lang="zh-CN" altLang="en-US" smtClean="0"/>
              <a:t>2024-04-22</a:t>
            </a:fld>
            <a:endParaRPr lang="zh-CN" altLang="en-US"/>
          </a:p>
        </p:txBody>
      </p:sp>
      <p:sp>
        <p:nvSpPr>
          <p:cNvPr id="4" name="Footer Placeholder 3">
            <a:extLst>
              <a:ext uri="{FF2B5EF4-FFF2-40B4-BE49-F238E27FC236}">
                <a16:creationId xmlns:a16="http://schemas.microsoft.com/office/drawing/2014/main" id="{F9EBB12A-B788-05B9-F29D-D1DBEC42416E}"/>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DD4F81BF-00E5-EC59-EB1C-DC0A765A3157}"/>
              </a:ext>
            </a:extLst>
          </p:cNvPr>
          <p:cNvSpPr>
            <a:spLocks noGrp="1"/>
          </p:cNvSpPr>
          <p:nvPr>
            <p:ph type="sldNum" sz="quarter" idx="12"/>
          </p:nvPr>
        </p:nvSpPr>
        <p:spPr/>
        <p:txBody>
          <a:bodyPr/>
          <a:lstStyle/>
          <a:p>
            <a:fld id="{181B7419-5AE8-445C-8303-7EB22151C034}" type="slidenum">
              <a:rPr lang="zh-CN" altLang="en-US" smtClean="0"/>
              <a:t>‹#›</a:t>
            </a:fld>
            <a:endParaRPr lang="zh-CN" altLang="en-US"/>
          </a:p>
        </p:txBody>
      </p:sp>
    </p:spTree>
    <p:extLst>
      <p:ext uri="{BB962C8B-B14F-4D97-AF65-F5344CB8AC3E}">
        <p14:creationId xmlns:p14="http://schemas.microsoft.com/office/powerpoint/2010/main" val="389220214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1B3831-4E1F-7DC8-AB6A-DE16A215FB42}"/>
              </a:ext>
            </a:extLst>
          </p:cNvPr>
          <p:cNvSpPr>
            <a:spLocks noGrp="1"/>
          </p:cNvSpPr>
          <p:nvPr>
            <p:ph type="dt" sz="half" idx="10"/>
          </p:nvPr>
        </p:nvSpPr>
        <p:spPr/>
        <p:txBody>
          <a:bodyPr/>
          <a:lstStyle/>
          <a:p>
            <a:fld id="{FF146146-2031-4250-96D6-90776F1B3024}" type="datetimeFigureOut">
              <a:rPr lang="zh-CN" altLang="en-US" smtClean="0"/>
              <a:t>2024-04-22</a:t>
            </a:fld>
            <a:endParaRPr lang="zh-CN" altLang="en-US"/>
          </a:p>
        </p:txBody>
      </p:sp>
      <p:sp>
        <p:nvSpPr>
          <p:cNvPr id="3" name="Footer Placeholder 2">
            <a:extLst>
              <a:ext uri="{FF2B5EF4-FFF2-40B4-BE49-F238E27FC236}">
                <a16:creationId xmlns:a16="http://schemas.microsoft.com/office/drawing/2014/main" id="{9BF11A19-CDF1-74AA-A351-616E24E01A5C}"/>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0BEA0092-A5DB-C33B-2B01-80B245017E44}"/>
              </a:ext>
            </a:extLst>
          </p:cNvPr>
          <p:cNvSpPr>
            <a:spLocks noGrp="1"/>
          </p:cNvSpPr>
          <p:nvPr>
            <p:ph type="sldNum" sz="quarter" idx="12"/>
          </p:nvPr>
        </p:nvSpPr>
        <p:spPr/>
        <p:txBody>
          <a:bodyPr/>
          <a:lstStyle/>
          <a:p>
            <a:fld id="{181B7419-5AE8-445C-8303-7EB22151C034}" type="slidenum">
              <a:rPr lang="zh-CN" altLang="en-US" smtClean="0"/>
              <a:t>‹#›</a:t>
            </a:fld>
            <a:endParaRPr lang="zh-CN" altLang="en-US"/>
          </a:p>
        </p:txBody>
      </p:sp>
    </p:spTree>
    <p:extLst>
      <p:ext uri="{BB962C8B-B14F-4D97-AF65-F5344CB8AC3E}">
        <p14:creationId xmlns:p14="http://schemas.microsoft.com/office/powerpoint/2010/main" val="1315345859"/>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214FF-1AB6-C4C0-F780-4A2A71A5F742}"/>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BF86B42E-F92C-BA80-7EE3-F0E4E3E7F2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6ACE89C8-0BF2-159F-746B-0E23E8EC5B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3AF6062C-FA7B-163B-DBCF-49FB812BD4AD}"/>
              </a:ext>
            </a:extLst>
          </p:cNvPr>
          <p:cNvSpPr>
            <a:spLocks noGrp="1"/>
          </p:cNvSpPr>
          <p:nvPr>
            <p:ph type="dt" sz="half" idx="10"/>
          </p:nvPr>
        </p:nvSpPr>
        <p:spPr/>
        <p:txBody>
          <a:bodyPr/>
          <a:lstStyle/>
          <a:p>
            <a:fld id="{FF146146-2031-4250-96D6-90776F1B3024}" type="datetimeFigureOut">
              <a:rPr lang="zh-CN" altLang="en-US" smtClean="0"/>
              <a:t>2024-04-22</a:t>
            </a:fld>
            <a:endParaRPr lang="zh-CN" altLang="en-US"/>
          </a:p>
        </p:txBody>
      </p:sp>
      <p:sp>
        <p:nvSpPr>
          <p:cNvPr id="6" name="Footer Placeholder 5">
            <a:extLst>
              <a:ext uri="{FF2B5EF4-FFF2-40B4-BE49-F238E27FC236}">
                <a16:creationId xmlns:a16="http://schemas.microsoft.com/office/drawing/2014/main" id="{28A9E2B5-FCF5-EEA4-FAD4-297D41287C71}"/>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CFB691CE-8A2B-B8DB-25BF-18689A1A6B51}"/>
              </a:ext>
            </a:extLst>
          </p:cNvPr>
          <p:cNvSpPr>
            <a:spLocks noGrp="1"/>
          </p:cNvSpPr>
          <p:nvPr>
            <p:ph type="sldNum" sz="quarter" idx="12"/>
          </p:nvPr>
        </p:nvSpPr>
        <p:spPr/>
        <p:txBody>
          <a:bodyPr/>
          <a:lstStyle/>
          <a:p>
            <a:fld id="{181B7419-5AE8-445C-8303-7EB22151C034}" type="slidenum">
              <a:rPr lang="zh-CN" altLang="en-US" smtClean="0"/>
              <a:t>‹#›</a:t>
            </a:fld>
            <a:endParaRPr lang="zh-CN" altLang="en-US"/>
          </a:p>
        </p:txBody>
      </p:sp>
    </p:spTree>
    <p:extLst>
      <p:ext uri="{BB962C8B-B14F-4D97-AF65-F5344CB8AC3E}">
        <p14:creationId xmlns:p14="http://schemas.microsoft.com/office/powerpoint/2010/main" val="23634179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CB965-64C4-D8F1-9ABF-D095B8CFBC1F}"/>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CF888992-A2B7-E218-BAA1-43DF2BDF35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FD26F9A1-494E-476A-7D77-FA624CABBA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BB3E167B-2D71-1A5D-5AA6-B0A41344AAE0}"/>
              </a:ext>
            </a:extLst>
          </p:cNvPr>
          <p:cNvSpPr>
            <a:spLocks noGrp="1"/>
          </p:cNvSpPr>
          <p:nvPr>
            <p:ph type="dt" sz="half" idx="10"/>
          </p:nvPr>
        </p:nvSpPr>
        <p:spPr/>
        <p:txBody>
          <a:bodyPr/>
          <a:lstStyle/>
          <a:p>
            <a:fld id="{FF146146-2031-4250-96D6-90776F1B3024}" type="datetimeFigureOut">
              <a:rPr lang="zh-CN" altLang="en-US" smtClean="0"/>
              <a:t>2024-04-22</a:t>
            </a:fld>
            <a:endParaRPr lang="zh-CN" altLang="en-US"/>
          </a:p>
        </p:txBody>
      </p:sp>
      <p:sp>
        <p:nvSpPr>
          <p:cNvPr id="6" name="Footer Placeholder 5">
            <a:extLst>
              <a:ext uri="{FF2B5EF4-FFF2-40B4-BE49-F238E27FC236}">
                <a16:creationId xmlns:a16="http://schemas.microsoft.com/office/drawing/2014/main" id="{45B13519-84D4-28D0-C261-E8DDAD9D3DB7}"/>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0BABA296-34E3-5286-7CF6-FCD80DA548EF}"/>
              </a:ext>
            </a:extLst>
          </p:cNvPr>
          <p:cNvSpPr>
            <a:spLocks noGrp="1"/>
          </p:cNvSpPr>
          <p:nvPr>
            <p:ph type="sldNum" sz="quarter" idx="12"/>
          </p:nvPr>
        </p:nvSpPr>
        <p:spPr/>
        <p:txBody>
          <a:bodyPr/>
          <a:lstStyle/>
          <a:p>
            <a:fld id="{181B7419-5AE8-445C-8303-7EB22151C034}" type="slidenum">
              <a:rPr lang="zh-CN" altLang="en-US" smtClean="0"/>
              <a:t>‹#›</a:t>
            </a:fld>
            <a:endParaRPr lang="zh-CN" altLang="en-US"/>
          </a:p>
        </p:txBody>
      </p:sp>
    </p:spTree>
    <p:extLst>
      <p:ext uri="{BB962C8B-B14F-4D97-AF65-F5344CB8AC3E}">
        <p14:creationId xmlns:p14="http://schemas.microsoft.com/office/powerpoint/2010/main" val="69210414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CB2B9-1337-B839-DF30-4E83B8990C9D}"/>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BC7BDD66-9E9D-AF49-B708-B299D35C5669}"/>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5C46D03E-A88B-D13F-53F0-DB3418F474C2}"/>
              </a:ext>
            </a:extLst>
          </p:cNvPr>
          <p:cNvSpPr>
            <a:spLocks noGrp="1"/>
          </p:cNvSpPr>
          <p:nvPr>
            <p:ph type="dt" sz="half" idx="10"/>
          </p:nvPr>
        </p:nvSpPr>
        <p:spPr/>
        <p:txBody>
          <a:bodyPr/>
          <a:lstStyle/>
          <a:p>
            <a:fld id="{FF146146-2031-4250-96D6-90776F1B3024}"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E2797033-57EA-FE92-E86D-CE7178558A2E}"/>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08309A0B-A8F1-A7FA-BCBA-B6290ED758AB}"/>
              </a:ext>
            </a:extLst>
          </p:cNvPr>
          <p:cNvSpPr>
            <a:spLocks noGrp="1"/>
          </p:cNvSpPr>
          <p:nvPr>
            <p:ph type="sldNum" sz="quarter" idx="12"/>
          </p:nvPr>
        </p:nvSpPr>
        <p:spPr/>
        <p:txBody>
          <a:bodyPr/>
          <a:lstStyle/>
          <a:p>
            <a:fld id="{181B7419-5AE8-445C-8303-7EB22151C034}" type="slidenum">
              <a:rPr lang="zh-CN" altLang="en-US" smtClean="0"/>
              <a:t>‹#›</a:t>
            </a:fld>
            <a:endParaRPr lang="zh-CN" altLang="en-US"/>
          </a:p>
        </p:txBody>
      </p:sp>
    </p:spTree>
    <p:extLst>
      <p:ext uri="{BB962C8B-B14F-4D97-AF65-F5344CB8AC3E}">
        <p14:creationId xmlns:p14="http://schemas.microsoft.com/office/powerpoint/2010/main" val="4775358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5F77ED-6E06-1035-75A7-D1EA7D5DC700}"/>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F938A54B-50FE-1FFF-EA7D-A6840B11D6FB}"/>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A855D050-4FDF-9F5E-C0F9-44D37553FBC3}"/>
              </a:ext>
            </a:extLst>
          </p:cNvPr>
          <p:cNvSpPr>
            <a:spLocks noGrp="1"/>
          </p:cNvSpPr>
          <p:nvPr>
            <p:ph type="dt" sz="half" idx="10"/>
          </p:nvPr>
        </p:nvSpPr>
        <p:spPr/>
        <p:txBody>
          <a:bodyPr/>
          <a:lstStyle/>
          <a:p>
            <a:fld id="{FF146146-2031-4250-96D6-90776F1B3024}"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403867E7-B587-476D-6F40-0C51615570C7}"/>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BEB5F086-8858-5CC3-73B1-EF436D88337B}"/>
              </a:ext>
            </a:extLst>
          </p:cNvPr>
          <p:cNvSpPr>
            <a:spLocks noGrp="1"/>
          </p:cNvSpPr>
          <p:nvPr>
            <p:ph type="sldNum" sz="quarter" idx="12"/>
          </p:nvPr>
        </p:nvSpPr>
        <p:spPr/>
        <p:txBody>
          <a:bodyPr/>
          <a:lstStyle/>
          <a:p>
            <a:fld id="{181B7419-5AE8-445C-8303-7EB22151C034}" type="slidenum">
              <a:rPr lang="zh-CN" altLang="en-US" smtClean="0"/>
              <a:t>‹#›</a:t>
            </a:fld>
            <a:endParaRPr lang="zh-CN" altLang="en-US"/>
          </a:p>
        </p:txBody>
      </p:sp>
    </p:spTree>
    <p:extLst>
      <p:ext uri="{BB962C8B-B14F-4D97-AF65-F5344CB8AC3E}">
        <p14:creationId xmlns:p14="http://schemas.microsoft.com/office/powerpoint/2010/main" val="126507152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95D01-B4C2-7ED8-7EC4-0A7C9F6B0775}"/>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E1885327-7172-1E1C-49D3-5FEB6438B7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2D0BE797-C06A-8326-6969-DA902C12CC7C}"/>
              </a:ext>
            </a:extLst>
          </p:cNvPr>
          <p:cNvSpPr>
            <a:spLocks noGrp="1"/>
          </p:cNvSpPr>
          <p:nvPr>
            <p:ph type="dt" sz="half" idx="10"/>
          </p:nvPr>
        </p:nvSpPr>
        <p:spPr/>
        <p:txBody>
          <a:bodyPr/>
          <a:lstStyle/>
          <a:p>
            <a:fld id="{A8F804AC-EECF-49FF-B578-85308FBFC088}"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799C1E12-1D4D-ED79-42D0-01C2AA6425B3}"/>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A6CBA410-D8A2-37C6-5E83-9BF489015780}"/>
              </a:ext>
            </a:extLst>
          </p:cNvPr>
          <p:cNvSpPr>
            <a:spLocks noGrp="1"/>
          </p:cNvSpPr>
          <p:nvPr>
            <p:ph type="sldNum" sz="quarter" idx="12"/>
          </p:nvPr>
        </p:nvSpPr>
        <p:spPr/>
        <p:txBody>
          <a:bodyPr/>
          <a:lstStyle/>
          <a:p>
            <a:fld id="{CE477B38-7FC1-48E3-82C8-73CB25884885}" type="slidenum">
              <a:rPr lang="zh-CN" altLang="en-US" smtClean="0"/>
              <a:t>‹#›</a:t>
            </a:fld>
            <a:endParaRPr lang="zh-CN" altLang="en-US"/>
          </a:p>
        </p:txBody>
      </p:sp>
    </p:spTree>
    <p:extLst>
      <p:ext uri="{BB962C8B-B14F-4D97-AF65-F5344CB8AC3E}">
        <p14:creationId xmlns:p14="http://schemas.microsoft.com/office/powerpoint/2010/main" val="2364324125"/>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2E4CA-2224-6AAC-BEB1-ACB165A086FC}"/>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213BD5ED-512B-5B7A-458D-EFF1E8E7B8C7}"/>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B988F9EA-6D29-AC82-9873-19843075FB2D}"/>
              </a:ext>
            </a:extLst>
          </p:cNvPr>
          <p:cNvSpPr>
            <a:spLocks noGrp="1"/>
          </p:cNvSpPr>
          <p:nvPr>
            <p:ph type="dt" sz="half" idx="10"/>
          </p:nvPr>
        </p:nvSpPr>
        <p:spPr/>
        <p:txBody>
          <a:bodyPr/>
          <a:lstStyle/>
          <a:p>
            <a:fld id="{A8F804AC-EECF-49FF-B578-85308FBFC088}"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CE5EA308-3125-39E5-91C1-5965E9A34A03}"/>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33DDC36C-9DBC-4537-88D7-C2A74C87FBAD}"/>
              </a:ext>
            </a:extLst>
          </p:cNvPr>
          <p:cNvSpPr>
            <a:spLocks noGrp="1"/>
          </p:cNvSpPr>
          <p:nvPr>
            <p:ph type="sldNum" sz="quarter" idx="12"/>
          </p:nvPr>
        </p:nvSpPr>
        <p:spPr/>
        <p:txBody>
          <a:bodyPr/>
          <a:lstStyle/>
          <a:p>
            <a:fld id="{CE477B38-7FC1-48E3-82C8-73CB25884885}" type="slidenum">
              <a:rPr lang="zh-CN" altLang="en-US" smtClean="0"/>
              <a:t>‹#›</a:t>
            </a:fld>
            <a:endParaRPr lang="zh-CN" altLang="en-US"/>
          </a:p>
        </p:txBody>
      </p:sp>
    </p:spTree>
    <p:extLst>
      <p:ext uri="{BB962C8B-B14F-4D97-AF65-F5344CB8AC3E}">
        <p14:creationId xmlns:p14="http://schemas.microsoft.com/office/powerpoint/2010/main" val="331288161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78448-34FA-849C-B06F-3D2F2FAAF93E}"/>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A671597F-6107-8DCB-CE8D-9A2F5CC3FC8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F009F408-D674-4974-5EA4-D2A5FF4C975A}"/>
              </a:ext>
            </a:extLst>
          </p:cNvPr>
          <p:cNvSpPr>
            <a:spLocks noGrp="1"/>
          </p:cNvSpPr>
          <p:nvPr>
            <p:ph type="dt" sz="half" idx="10"/>
          </p:nvPr>
        </p:nvSpPr>
        <p:spPr/>
        <p:txBody>
          <a:bodyPr/>
          <a:lstStyle/>
          <a:p>
            <a:fld id="{A8F804AC-EECF-49FF-B578-85308FBFC088}"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1E0597AF-3AA1-57E5-22FE-4D0B581C255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2129A0A0-DC3B-0F2A-084B-F0EC8EC3E146}"/>
              </a:ext>
            </a:extLst>
          </p:cNvPr>
          <p:cNvSpPr>
            <a:spLocks noGrp="1"/>
          </p:cNvSpPr>
          <p:nvPr>
            <p:ph type="sldNum" sz="quarter" idx="12"/>
          </p:nvPr>
        </p:nvSpPr>
        <p:spPr/>
        <p:txBody>
          <a:bodyPr/>
          <a:lstStyle/>
          <a:p>
            <a:fld id="{CE477B38-7FC1-48E3-82C8-73CB25884885}" type="slidenum">
              <a:rPr lang="zh-CN" altLang="en-US" smtClean="0"/>
              <a:t>‹#›</a:t>
            </a:fld>
            <a:endParaRPr lang="zh-CN" altLang="en-US"/>
          </a:p>
        </p:txBody>
      </p:sp>
    </p:spTree>
    <p:extLst>
      <p:ext uri="{BB962C8B-B14F-4D97-AF65-F5344CB8AC3E}">
        <p14:creationId xmlns:p14="http://schemas.microsoft.com/office/powerpoint/2010/main" val="118538364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AF9DA-8577-4DCE-D35F-F7C74B29761B}"/>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79C04640-FAE6-9DCB-8010-22FA92DF146A}"/>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682924EA-17EC-487D-7230-DE150686124A}"/>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8E544A5A-B18F-D316-238C-B41370A3503A}"/>
              </a:ext>
            </a:extLst>
          </p:cNvPr>
          <p:cNvSpPr>
            <a:spLocks noGrp="1"/>
          </p:cNvSpPr>
          <p:nvPr>
            <p:ph type="dt" sz="half" idx="10"/>
          </p:nvPr>
        </p:nvSpPr>
        <p:spPr/>
        <p:txBody>
          <a:bodyPr/>
          <a:lstStyle/>
          <a:p>
            <a:fld id="{A8F804AC-EECF-49FF-B578-85308FBFC088}" type="datetimeFigureOut">
              <a:rPr lang="zh-CN" altLang="en-US" smtClean="0"/>
              <a:t>2024-04-22</a:t>
            </a:fld>
            <a:endParaRPr lang="zh-CN" altLang="en-US"/>
          </a:p>
        </p:txBody>
      </p:sp>
      <p:sp>
        <p:nvSpPr>
          <p:cNvPr id="6" name="Footer Placeholder 5">
            <a:extLst>
              <a:ext uri="{FF2B5EF4-FFF2-40B4-BE49-F238E27FC236}">
                <a16:creationId xmlns:a16="http://schemas.microsoft.com/office/drawing/2014/main" id="{E880EB26-C8A2-9784-47E8-703F4092B931}"/>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0912D17E-0608-FB35-3248-16A9780F8CE0}"/>
              </a:ext>
            </a:extLst>
          </p:cNvPr>
          <p:cNvSpPr>
            <a:spLocks noGrp="1"/>
          </p:cNvSpPr>
          <p:nvPr>
            <p:ph type="sldNum" sz="quarter" idx="12"/>
          </p:nvPr>
        </p:nvSpPr>
        <p:spPr/>
        <p:txBody>
          <a:bodyPr/>
          <a:lstStyle/>
          <a:p>
            <a:fld id="{CE477B38-7FC1-48E3-82C8-73CB25884885}" type="slidenum">
              <a:rPr lang="zh-CN" altLang="en-US" smtClean="0"/>
              <a:t>‹#›</a:t>
            </a:fld>
            <a:endParaRPr lang="zh-CN" altLang="en-US"/>
          </a:p>
        </p:txBody>
      </p:sp>
    </p:spTree>
    <p:extLst>
      <p:ext uri="{BB962C8B-B14F-4D97-AF65-F5344CB8AC3E}">
        <p14:creationId xmlns:p14="http://schemas.microsoft.com/office/powerpoint/2010/main" val="18173798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7023EF2-2179-4375-9A4D-CAD8CAF67E50}" type="datetimeFigureOut">
              <a:rPr lang="zh-CN" altLang="en-US" smtClean="0"/>
              <a:t>2024-04-22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DD916C0-52E5-4264-8745-482F446E37D2}" type="slidenum">
              <a:rPr lang="zh-CN" altLang="en-US" smtClean="0"/>
              <a:t>‹#›</a:t>
            </a:fld>
            <a:endParaRPr lang="zh-CN" altLang="en-US"/>
          </a:p>
        </p:txBody>
      </p:sp>
    </p:spTree>
    <p:extLst>
      <p:ext uri="{BB962C8B-B14F-4D97-AF65-F5344CB8AC3E}">
        <p14:creationId xmlns:p14="http://schemas.microsoft.com/office/powerpoint/2010/main" val="1596222466"/>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3F570-6360-7D56-AB8D-89A587E2C972}"/>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FCB6BE54-ED99-2FD8-CAF4-E326E7C778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1554C0A9-5D1D-A636-9B0A-FF218D346617}"/>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E3B6EA74-67F2-EB3F-B7B7-095283FD5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46FEAD00-1DE7-9189-55C5-5CB498647AB1}"/>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4CCFAB9B-4B14-1901-0AAD-B0346257D752}"/>
              </a:ext>
            </a:extLst>
          </p:cNvPr>
          <p:cNvSpPr>
            <a:spLocks noGrp="1"/>
          </p:cNvSpPr>
          <p:nvPr>
            <p:ph type="dt" sz="half" idx="10"/>
          </p:nvPr>
        </p:nvSpPr>
        <p:spPr/>
        <p:txBody>
          <a:bodyPr/>
          <a:lstStyle/>
          <a:p>
            <a:fld id="{A8F804AC-EECF-49FF-B578-85308FBFC088}" type="datetimeFigureOut">
              <a:rPr lang="zh-CN" altLang="en-US" smtClean="0"/>
              <a:t>2024-04-22</a:t>
            </a:fld>
            <a:endParaRPr lang="zh-CN" altLang="en-US"/>
          </a:p>
        </p:txBody>
      </p:sp>
      <p:sp>
        <p:nvSpPr>
          <p:cNvPr id="8" name="Footer Placeholder 7">
            <a:extLst>
              <a:ext uri="{FF2B5EF4-FFF2-40B4-BE49-F238E27FC236}">
                <a16:creationId xmlns:a16="http://schemas.microsoft.com/office/drawing/2014/main" id="{920F8C69-9FC4-97DD-FE56-77D96B1AF196}"/>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1CBE24A7-52B0-7B13-ABE2-E6825A2202A3}"/>
              </a:ext>
            </a:extLst>
          </p:cNvPr>
          <p:cNvSpPr>
            <a:spLocks noGrp="1"/>
          </p:cNvSpPr>
          <p:nvPr>
            <p:ph type="sldNum" sz="quarter" idx="12"/>
          </p:nvPr>
        </p:nvSpPr>
        <p:spPr/>
        <p:txBody>
          <a:bodyPr/>
          <a:lstStyle/>
          <a:p>
            <a:fld id="{CE477B38-7FC1-48E3-82C8-73CB25884885}" type="slidenum">
              <a:rPr lang="zh-CN" altLang="en-US" smtClean="0"/>
              <a:t>‹#›</a:t>
            </a:fld>
            <a:endParaRPr lang="zh-CN" altLang="en-US"/>
          </a:p>
        </p:txBody>
      </p:sp>
    </p:spTree>
    <p:extLst>
      <p:ext uri="{BB962C8B-B14F-4D97-AF65-F5344CB8AC3E}">
        <p14:creationId xmlns:p14="http://schemas.microsoft.com/office/powerpoint/2010/main" val="820671554"/>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F51AD-C642-16BD-1287-CD2FD3F070B1}"/>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C3AF68A4-CAB4-5BA5-CAE0-E8CBDC7EA68E}"/>
              </a:ext>
            </a:extLst>
          </p:cNvPr>
          <p:cNvSpPr>
            <a:spLocks noGrp="1"/>
          </p:cNvSpPr>
          <p:nvPr>
            <p:ph type="dt" sz="half" idx="10"/>
          </p:nvPr>
        </p:nvSpPr>
        <p:spPr/>
        <p:txBody>
          <a:bodyPr/>
          <a:lstStyle/>
          <a:p>
            <a:fld id="{A8F804AC-EECF-49FF-B578-85308FBFC088}" type="datetimeFigureOut">
              <a:rPr lang="zh-CN" altLang="en-US" smtClean="0"/>
              <a:t>2024-04-22</a:t>
            </a:fld>
            <a:endParaRPr lang="zh-CN" altLang="en-US"/>
          </a:p>
        </p:txBody>
      </p:sp>
      <p:sp>
        <p:nvSpPr>
          <p:cNvPr id="4" name="Footer Placeholder 3">
            <a:extLst>
              <a:ext uri="{FF2B5EF4-FFF2-40B4-BE49-F238E27FC236}">
                <a16:creationId xmlns:a16="http://schemas.microsoft.com/office/drawing/2014/main" id="{04DA8417-A3DF-4EB8-60C7-AD6AE8F63001}"/>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D5248035-36E3-8FF7-34B7-C9EC7A6C1688}"/>
              </a:ext>
            </a:extLst>
          </p:cNvPr>
          <p:cNvSpPr>
            <a:spLocks noGrp="1"/>
          </p:cNvSpPr>
          <p:nvPr>
            <p:ph type="sldNum" sz="quarter" idx="12"/>
          </p:nvPr>
        </p:nvSpPr>
        <p:spPr/>
        <p:txBody>
          <a:bodyPr/>
          <a:lstStyle/>
          <a:p>
            <a:fld id="{CE477B38-7FC1-48E3-82C8-73CB25884885}" type="slidenum">
              <a:rPr lang="zh-CN" altLang="en-US" smtClean="0"/>
              <a:t>‹#›</a:t>
            </a:fld>
            <a:endParaRPr lang="zh-CN" altLang="en-US"/>
          </a:p>
        </p:txBody>
      </p:sp>
    </p:spTree>
    <p:extLst>
      <p:ext uri="{BB962C8B-B14F-4D97-AF65-F5344CB8AC3E}">
        <p14:creationId xmlns:p14="http://schemas.microsoft.com/office/powerpoint/2010/main" val="4244809828"/>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668C83-A43D-03C5-FB2C-847631C29BF9}"/>
              </a:ext>
            </a:extLst>
          </p:cNvPr>
          <p:cNvSpPr>
            <a:spLocks noGrp="1"/>
          </p:cNvSpPr>
          <p:nvPr>
            <p:ph type="dt" sz="half" idx="10"/>
          </p:nvPr>
        </p:nvSpPr>
        <p:spPr/>
        <p:txBody>
          <a:bodyPr/>
          <a:lstStyle/>
          <a:p>
            <a:fld id="{A8F804AC-EECF-49FF-B578-85308FBFC088}" type="datetimeFigureOut">
              <a:rPr lang="zh-CN" altLang="en-US" smtClean="0"/>
              <a:t>2024-04-22</a:t>
            </a:fld>
            <a:endParaRPr lang="zh-CN" altLang="en-US"/>
          </a:p>
        </p:txBody>
      </p:sp>
      <p:sp>
        <p:nvSpPr>
          <p:cNvPr id="3" name="Footer Placeholder 2">
            <a:extLst>
              <a:ext uri="{FF2B5EF4-FFF2-40B4-BE49-F238E27FC236}">
                <a16:creationId xmlns:a16="http://schemas.microsoft.com/office/drawing/2014/main" id="{A069A0A4-8873-9D04-766F-40DA911B4A8C}"/>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B4BD1260-B0A6-34AC-08EF-C21120084BE9}"/>
              </a:ext>
            </a:extLst>
          </p:cNvPr>
          <p:cNvSpPr>
            <a:spLocks noGrp="1"/>
          </p:cNvSpPr>
          <p:nvPr>
            <p:ph type="sldNum" sz="quarter" idx="12"/>
          </p:nvPr>
        </p:nvSpPr>
        <p:spPr/>
        <p:txBody>
          <a:bodyPr/>
          <a:lstStyle/>
          <a:p>
            <a:fld id="{CE477B38-7FC1-48E3-82C8-73CB25884885}" type="slidenum">
              <a:rPr lang="zh-CN" altLang="en-US" smtClean="0"/>
              <a:t>‹#›</a:t>
            </a:fld>
            <a:endParaRPr lang="zh-CN" altLang="en-US"/>
          </a:p>
        </p:txBody>
      </p:sp>
    </p:spTree>
    <p:extLst>
      <p:ext uri="{BB962C8B-B14F-4D97-AF65-F5344CB8AC3E}">
        <p14:creationId xmlns:p14="http://schemas.microsoft.com/office/powerpoint/2010/main" val="381379647"/>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34D06-4DE9-FAED-E967-7662F6F93100}"/>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4A3D2FFC-6673-7985-63BC-31976FD687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6870C877-61AC-8EE7-2EF4-7D073D14BB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3208D1ED-3C82-8DAF-5300-D2E9CA8804FD}"/>
              </a:ext>
            </a:extLst>
          </p:cNvPr>
          <p:cNvSpPr>
            <a:spLocks noGrp="1"/>
          </p:cNvSpPr>
          <p:nvPr>
            <p:ph type="dt" sz="half" idx="10"/>
          </p:nvPr>
        </p:nvSpPr>
        <p:spPr/>
        <p:txBody>
          <a:bodyPr/>
          <a:lstStyle/>
          <a:p>
            <a:fld id="{A8F804AC-EECF-49FF-B578-85308FBFC088}" type="datetimeFigureOut">
              <a:rPr lang="zh-CN" altLang="en-US" smtClean="0"/>
              <a:t>2024-04-22</a:t>
            </a:fld>
            <a:endParaRPr lang="zh-CN" altLang="en-US"/>
          </a:p>
        </p:txBody>
      </p:sp>
      <p:sp>
        <p:nvSpPr>
          <p:cNvPr id="6" name="Footer Placeholder 5">
            <a:extLst>
              <a:ext uri="{FF2B5EF4-FFF2-40B4-BE49-F238E27FC236}">
                <a16:creationId xmlns:a16="http://schemas.microsoft.com/office/drawing/2014/main" id="{4BA2D32A-4B8E-9558-4412-6190F9AC9018}"/>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2F78F414-A9A9-A030-5BAC-7083BC5B9D35}"/>
              </a:ext>
            </a:extLst>
          </p:cNvPr>
          <p:cNvSpPr>
            <a:spLocks noGrp="1"/>
          </p:cNvSpPr>
          <p:nvPr>
            <p:ph type="sldNum" sz="quarter" idx="12"/>
          </p:nvPr>
        </p:nvSpPr>
        <p:spPr/>
        <p:txBody>
          <a:bodyPr/>
          <a:lstStyle/>
          <a:p>
            <a:fld id="{CE477B38-7FC1-48E3-82C8-73CB25884885}" type="slidenum">
              <a:rPr lang="zh-CN" altLang="en-US" smtClean="0"/>
              <a:t>‹#›</a:t>
            </a:fld>
            <a:endParaRPr lang="zh-CN" altLang="en-US"/>
          </a:p>
        </p:txBody>
      </p:sp>
    </p:spTree>
    <p:extLst>
      <p:ext uri="{BB962C8B-B14F-4D97-AF65-F5344CB8AC3E}">
        <p14:creationId xmlns:p14="http://schemas.microsoft.com/office/powerpoint/2010/main" val="317500197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311D0-B62C-73D0-6B65-E3719E790F90}"/>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772CEA56-1AD1-C002-308C-FD466BD963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DAA2D9F4-3CF0-E5F6-2529-1965310B40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AA99E377-D4CD-D57F-EEC0-31ED0898547A}"/>
              </a:ext>
            </a:extLst>
          </p:cNvPr>
          <p:cNvSpPr>
            <a:spLocks noGrp="1"/>
          </p:cNvSpPr>
          <p:nvPr>
            <p:ph type="dt" sz="half" idx="10"/>
          </p:nvPr>
        </p:nvSpPr>
        <p:spPr/>
        <p:txBody>
          <a:bodyPr/>
          <a:lstStyle/>
          <a:p>
            <a:fld id="{A8F804AC-EECF-49FF-B578-85308FBFC088}" type="datetimeFigureOut">
              <a:rPr lang="zh-CN" altLang="en-US" smtClean="0"/>
              <a:t>2024-04-22</a:t>
            </a:fld>
            <a:endParaRPr lang="zh-CN" altLang="en-US"/>
          </a:p>
        </p:txBody>
      </p:sp>
      <p:sp>
        <p:nvSpPr>
          <p:cNvPr id="6" name="Footer Placeholder 5">
            <a:extLst>
              <a:ext uri="{FF2B5EF4-FFF2-40B4-BE49-F238E27FC236}">
                <a16:creationId xmlns:a16="http://schemas.microsoft.com/office/drawing/2014/main" id="{C4DD92C9-392E-62F5-593A-B30213C36C14}"/>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CAAC0E26-3CD2-8C0F-4335-645744A8AFB6}"/>
              </a:ext>
            </a:extLst>
          </p:cNvPr>
          <p:cNvSpPr>
            <a:spLocks noGrp="1"/>
          </p:cNvSpPr>
          <p:nvPr>
            <p:ph type="sldNum" sz="quarter" idx="12"/>
          </p:nvPr>
        </p:nvSpPr>
        <p:spPr/>
        <p:txBody>
          <a:bodyPr/>
          <a:lstStyle/>
          <a:p>
            <a:fld id="{CE477B38-7FC1-48E3-82C8-73CB25884885}" type="slidenum">
              <a:rPr lang="zh-CN" altLang="en-US" smtClean="0"/>
              <a:t>‹#›</a:t>
            </a:fld>
            <a:endParaRPr lang="zh-CN" altLang="en-US"/>
          </a:p>
        </p:txBody>
      </p:sp>
    </p:spTree>
    <p:extLst>
      <p:ext uri="{BB962C8B-B14F-4D97-AF65-F5344CB8AC3E}">
        <p14:creationId xmlns:p14="http://schemas.microsoft.com/office/powerpoint/2010/main" val="352353792"/>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0FB10-0F0D-D60A-A197-C040765775EC}"/>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8076B669-87B4-E96C-2F2F-497930D408A8}"/>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F6DB643B-5091-4271-ED0E-CDE52478E95B}"/>
              </a:ext>
            </a:extLst>
          </p:cNvPr>
          <p:cNvSpPr>
            <a:spLocks noGrp="1"/>
          </p:cNvSpPr>
          <p:nvPr>
            <p:ph type="dt" sz="half" idx="10"/>
          </p:nvPr>
        </p:nvSpPr>
        <p:spPr/>
        <p:txBody>
          <a:bodyPr/>
          <a:lstStyle/>
          <a:p>
            <a:fld id="{A8F804AC-EECF-49FF-B578-85308FBFC088}"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4A68FDE9-E806-C65F-220B-2384FD74840C}"/>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FAF359C7-0681-6366-939E-4D767E09914D}"/>
              </a:ext>
            </a:extLst>
          </p:cNvPr>
          <p:cNvSpPr>
            <a:spLocks noGrp="1"/>
          </p:cNvSpPr>
          <p:nvPr>
            <p:ph type="sldNum" sz="quarter" idx="12"/>
          </p:nvPr>
        </p:nvSpPr>
        <p:spPr/>
        <p:txBody>
          <a:bodyPr/>
          <a:lstStyle/>
          <a:p>
            <a:fld id="{CE477B38-7FC1-48E3-82C8-73CB25884885}" type="slidenum">
              <a:rPr lang="zh-CN" altLang="en-US" smtClean="0"/>
              <a:t>‹#›</a:t>
            </a:fld>
            <a:endParaRPr lang="zh-CN" altLang="en-US"/>
          </a:p>
        </p:txBody>
      </p:sp>
    </p:spTree>
    <p:extLst>
      <p:ext uri="{BB962C8B-B14F-4D97-AF65-F5344CB8AC3E}">
        <p14:creationId xmlns:p14="http://schemas.microsoft.com/office/powerpoint/2010/main" val="351944752"/>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870A6D-6CB5-81BB-0DEF-55BEE41944C8}"/>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2048F0BF-38B9-A163-3D81-B75844406DCF}"/>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CEEB1E6B-19C6-9553-1055-44D4110E5FEC}"/>
              </a:ext>
            </a:extLst>
          </p:cNvPr>
          <p:cNvSpPr>
            <a:spLocks noGrp="1"/>
          </p:cNvSpPr>
          <p:nvPr>
            <p:ph type="dt" sz="half" idx="10"/>
          </p:nvPr>
        </p:nvSpPr>
        <p:spPr/>
        <p:txBody>
          <a:bodyPr/>
          <a:lstStyle/>
          <a:p>
            <a:fld id="{A8F804AC-EECF-49FF-B578-85308FBFC088}"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00944334-7A7B-2D31-8CAA-2671868E2C40}"/>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2CC20648-280C-0E40-D34A-8E95E536F158}"/>
              </a:ext>
            </a:extLst>
          </p:cNvPr>
          <p:cNvSpPr>
            <a:spLocks noGrp="1"/>
          </p:cNvSpPr>
          <p:nvPr>
            <p:ph type="sldNum" sz="quarter" idx="12"/>
          </p:nvPr>
        </p:nvSpPr>
        <p:spPr/>
        <p:txBody>
          <a:bodyPr/>
          <a:lstStyle/>
          <a:p>
            <a:fld id="{CE477B38-7FC1-48E3-82C8-73CB25884885}" type="slidenum">
              <a:rPr lang="zh-CN" altLang="en-US" smtClean="0"/>
              <a:t>‹#›</a:t>
            </a:fld>
            <a:endParaRPr lang="zh-CN" altLang="en-US"/>
          </a:p>
        </p:txBody>
      </p:sp>
    </p:spTree>
    <p:extLst>
      <p:ext uri="{BB962C8B-B14F-4D97-AF65-F5344CB8AC3E}">
        <p14:creationId xmlns:p14="http://schemas.microsoft.com/office/powerpoint/2010/main" val="24949782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7023EF2-2179-4375-9A4D-CAD8CAF67E50}" type="datetimeFigureOut">
              <a:rPr lang="zh-CN" altLang="en-US" smtClean="0"/>
              <a:t>2024-04-22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DD916C0-52E5-4264-8745-482F446E37D2}" type="slidenum">
              <a:rPr lang="zh-CN" altLang="en-US" smtClean="0"/>
              <a:t>‹#›</a:t>
            </a:fld>
            <a:endParaRPr lang="zh-CN" altLang="en-US"/>
          </a:p>
        </p:txBody>
      </p:sp>
    </p:spTree>
    <p:extLst>
      <p:ext uri="{BB962C8B-B14F-4D97-AF65-F5344CB8AC3E}">
        <p14:creationId xmlns:p14="http://schemas.microsoft.com/office/powerpoint/2010/main" val="35665165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7023EF2-2179-4375-9A4D-CAD8CAF67E50}" type="datetimeFigureOut">
              <a:rPr lang="zh-CN" altLang="en-US" smtClean="0"/>
              <a:t>2024-04-22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DD916C0-52E5-4264-8745-482F446E37D2}" type="slidenum">
              <a:rPr lang="zh-CN" altLang="en-US" smtClean="0"/>
              <a:t>‹#›</a:t>
            </a:fld>
            <a:endParaRPr lang="zh-CN" altLang="en-US"/>
          </a:p>
        </p:txBody>
      </p:sp>
    </p:spTree>
    <p:extLst>
      <p:ext uri="{BB962C8B-B14F-4D97-AF65-F5344CB8AC3E}">
        <p14:creationId xmlns:p14="http://schemas.microsoft.com/office/powerpoint/2010/main" val="4025715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76C7C-13E6-510C-F6A0-135E25D9D16E}"/>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4DEFBCD9-E2BE-B6A1-1749-DF4B40B0C055}"/>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C2FA6D83-390F-F037-2F58-1C8DC6EFBE78}"/>
              </a:ext>
            </a:extLst>
          </p:cNvPr>
          <p:cNvSpPr>
            <a:spLocks noGrp="1"/>
          </p:cNvSpPr>
          <p:nvPr>
            <p:ph type="dt" sz="half" idx="10"/>
          </p:nvPr>
        </p:nvSpPr>
        <p:spPr/>
        <p:txBody>
          <a:bodyPr/>
          <a:lstStyle/>
          <a:p>
            <a:fld id="{B7023EF2-2179-4375-9A4D-CAD8CAF67E50}"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0F07FB40-B785-E6AB-F516-22EB788D1BAF}"/>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52CC71C4-DFCC-EFFE-9F0A-6AA4A8D09223}"/>
              </a:ext>
            </a:extLst>
          </p:cNvPr>
          <p:cNvSpPr>
            <a:spLocks noGrp="1"/>
          </p:cNvSpPr>
          <p:nvPr>
            <p:ph type="sldNum" sz="quarter" idx="12"/>
          </p:nvPr>
        </p:nvSpPr>
        <p:spPr/>
        <p:txBody>
          <a:bodyPr/>
          <a:lstStyle/>
          <a:p>
            <a:fld id="{8DD916C0-52E5-4264-8745-482F446E37D2}" type="slidenum">
              <a:rPr lang="zh-CN" altLang="en-US" smtClean="0"/>
              <a:t>‹#›</a:t>
            </a:fld>
            <a:endParaRPr lang="zh-CN" altLang="en-US"/>
          </a:p>
        </p:txBody>
      </p:sp>
    </p:spTree>
    <p:extLst>
      <p:ext uri="{BB962C8B-B14F-4D97-AF65-F5344CB8AC3E}">
        <p14:creationId xmlns:p14="http://schemas.microsoft.com/office/powerpoint/2010/main" val="15523604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7023EF2-2179-4375-9A4D-CAD8CAF67E50}" type="datetimeFigureOut">
              <a:rPr lang="zh-CN" altLang="en-US" smtClean="0"/>
              <a:t>2024-04-22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DD916C0-52E5-4264-8745-482F446E37D2}" type="slidenum">
              <a:rPr lang="zh-CN" altLang="en-US" smtClean="0"/>
              <a:t>‹#›</a:t>
            </a:fld>
            <a:endParaRPr lang="zh-CN" altLang="en-US"/>
          </a:p>
        </p:txBody>
      </p:sp>
    </p:spTree>
    <p:extLst>
      <p:ext uri="{BB962C8B-B14F-4D97-AF65-F5344CB8AC3E}">
        <p14:creationId xmlns:p14="http://schemas.microsoft.com/office/powerpoint/2010/main" val="14899593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7023EF2-2179-4375-9A4D-CAD8CAF67E50}" type="datetimeFigureOut">
              <a:rPr lang="zh-CN" altLang="en-US" smtClean="0"/>
              <a:t>2024-04-22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D916C0-52E5-4264-8745-482F446E37D2}" type="slidenum">
              <a:rPr lang="zh-CN" altLang="en-US" smtClean="0"/>
              <a:t>‹#›</a:t>
            </a:fld>
            <a:endParaRPr lang="zh-CN" altLang="en-US"/>
          </a:p>
        </p:txBody>
      </p:sp>
    </p:spTree>
    <p:extLst>
      <p:ext uri="{BB962C8B-B14F-4D97-AF65-F5344CB8AC3E}">
        <p14:creationId xmlns:p14="http://schemas.microsoft.com/office/powerpoint/2010/main" val="30335995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7023EF2-2179-4375-9A4D-CAD8CAF67E50}" type="datetimeFigureOut">
              <a:rPr lang="zh-CN" altLang="en-US" smtClean="0"/>
              <a:t>2024-04-22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D916C0-52E5-4264-8745-482F446E37D2}" type="slidenum">
              <a:rPr lang="zh-CN" altLang="en-US" smtClean="0"/>
              <a:t>‹#›</a:t>
            </a:fld>
            <a:endParaRPr lang="zh-CN" altLang="en-US"/>
          </a:p>
        </p:txBody>
      </p:sp>
    </p:spTree>
    <p:extLst>
      <p:ext uri="{BB962C8B-B14F-4D97-AF65-F5344CB8AC3E}">
        <p14:creationId xmlns:p14="http://schemas.microsoft.com/office/powerpoint/2010/main" val="40580092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1D3E9-6897-2B21-E57B-B7ED68787764}"/>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E5FB948D-D6C9-EE5C-3C27-E6FFADD36B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D906E97B-6307-A852-4DAB-2D410F9B5EF3}"/>
              </a:ext>
            </a:extLst>
          </p:cNvPr>
          <p:cNvSpPr>
            <a:spLocks noGrp="1"/>
          </p:cNvSpPr>
          <p:nvPr>
            <p:ph type="dt" sz="half" idx="10"/>
          </p:nvPr>
        </p:nvSpPr>
        <p:spPr/>
        <p:txBody>
          <a:bodyPr/>
          <a:lstStyle/>
          <a:p>
            <a:fld id="{F2A517FC-D4E4-4A96-AAB8-0AEAF9C72E10}"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73E9B957-5BF6-6AA9-9D72-5952BE005620}"/>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0A9E3D95-EC62-E508-D16C-1E1404E37B4A}"/>
              </a:ext>
            </a:extLst>
          </p:cNvPr>
          <p:cNvSpPr>
            <a:spLocks noGrp="1"/>
          </p:cNvSpPr>
          <p:nvPr>
            <p:ph type="sldNum" sz="quarter" idx="12"/>
          </p:nvPr>
        </p:nvSpPr>
        <p:spPr/>
        <p:txBody>
          <a:bodyPr/>
          <a:lstStyle/>
          <a:p>
            <a:fld id="{57068842-F67A-4179-84BE-D44888F22772}" type="slidenum">
              <a:rPr lang="zh-CN" altLang="en-US" smtClean="0"/>
              <a:t>‹#›</a:t>
            </a:fld>
            <a:endParaRPr lang="zh-CN" altLang="en-US"/>
          </a:p>
        </p:txBody>
      </p:sp>
    </p:spTree>
    <p:extLst>
      <p:ext uri="{BB962C8B-B14F-4D97-AF65-F5344CB8AC3E}">
        <p14:creationId xmlns:p14="http://schemas.microsoft.com/office/powerpoint/2010/main" val="39471309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F910C-9BB1-7601-10BF-7CC0AADFB5F4}"/>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D1338BD2-2850-A6C8-1780-73C468F82339}"/>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29337A80-001F-07A3-72E9-C34E1E92CFE1}"/>
              </a:ext>
            </a:extLst>
          </p:cNvPr>
          <p:cNvSpPr>
            <a:spLocks noGrp="1"/>
          </p:cNvSpPr>
          <p:nvPr>
            <p:ph type="dt" sz="half" idx="10"/>
          </p:nvPr>
        </p:nvSpPr>
        <p:spPr/>
        <p:txBody>
          <a:bodyPr/>
          <a:lstStyle/>
          <a:p>
            <a:fld id="{F2A517FC-D4E4-4A96-AAB8-0AEAF9C72E10}"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C11DA95F-B91C-C9FD-87B7-32EE832098B6}"/>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F843F655-AB4D-7652-07CC-72B36D14DD0A}"/>
              </a:ext>
            </a:extLst>
          </p:cNvPr>
          <p:cNvSpPr>
            <a:spLocks noGrp="1"/>
          </p:cNvSpPr>
          <p:nvPr>
            <p:ph type="sldNum" sz="quarter" idx="12"/>
          </p:nvPr>
        </p:nvSpPr>
        <p:spPr/>
        <p:txBody>
          <a:bodyPr/>
          <a:lstStyle/>
          <a:p>
            <a:fld id="{57068842-F67A-4179-84BE-D44888F22772}" type="slidenum">
              <a:rPr lang="zh-CN" altLang="en-US" smtClean="0"/>
              <a:t>‹#›</a:t>
            </a:fld>
            <a:endParaRPr lang="zh-CN" altLang="en-US"/>
          </a:p>
        </p:txBody>
      </p:sp>
    </p:spTree>
    <p:extLst>
      <p:ext uri="{BB962C8B-B14F-4D97-AF65-F5344CB8AC3E}">
        <p14:creationId xmlns:p14="http://schemas.microsoft.com/office/powerpoint/2010/main" val="23312729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00492-A116-DF54-A452-790475AC2524}"/>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8224F168-79E5-C05C-1D5A-0C24CF39D71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F315661F-A909-23E1-FADE-76FE4A347A6A}"/>
              </a:ext>
            </a:extLst>
          </p:cNvPr>
          <p:cNvSpPr>
            <a:spLocks noGrp="1"/>
          </p:cNvSpPr>
          <p:nvPr>
            <p:ph type="dt" sz="half" idx="10"/>
          </p:nvPr>
        </p:nvSpPr>
        <p:spPr/>
        <p:txBody>
          <a:bodyPr/>
          <a:lstStyle/>
          <a:p>
            <a:fld id="{F2A517FC-D4E4-4A96-AAB8-0AEAF9C72E10}"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F990E430-6E3E-214E-9A4D-0E73FF5F8F2D}"/>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F2936B20-0C44-CE3A-09AF-0A2DE46D8F12}"/>
              </a:ext>
            </a:extLst>
          </p:cNvPr>
          <p:cNvSpPr>
            <a:spLocks noGrp="1"/>
          </p:cNvSpPr>
          <p:nvPr>
            <p:ph type="sldNum" sz="quarter" idx="12"/>
          </p:nvPr>
        </p:nvSpPr>
        <p:spPr/>
        <p:txBody>
          <a:bodyPr/>
          <a:lstStyle/>
          <a:p>
            <a:fld id="{57068842-F67A-4179-84BE-D44888F22772}" type="slidenum">
              <a:rPr lang="zh-CN" altLang="en-US" smtClean="0"/>
              <a:t>‹#›</a:t>
            </a:fld>
            <a:endParaRPr lang="zh-CN" altLang="en-US"/>
          </a:p>
        </p:txBody>
      </p:sp>
    </p:spTree>
    <p:extLst>
      <p:ext uri="{BB962C8B-B14F-4D97-AF65-F5344CB8AC3E}">
        <p14:creationId xmlns:p14="http://schemas.microsoft.com/office/powerpoint/2010/main" val="11751806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0A4FD-2CD6-7A2D-7362-3B1ADA5782B1}"/>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6DFB2766-91BD-8A83-6690-2BC707ABE784}"/>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ECB4697B-2334-F259-66EC-F84535A72B42}"/>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A5DE13DC-70C0-C4E6-F8C7-80CBA262F0C3}"/>
              </a:ext>
            </a:extLst>
          </p:cNvPr>
          <p:cNvSpPr>
            <a:spLocks noGrp="1"/>
          </p:cNvSpPr>
          <p:nvPr>
            <p:ph type="dt" sz="half" idx="10"/>
          </p:nvPr>
        </p:nvSpPr>
        <p:spPr/>
        <p:txBody>
          <a:bodyPr/>
          <a:lstStyle/>
          <a:p>
            <a:fld id="{F2A517FC-D4E4-4A96-AAB8-0AEAF9C72E10}" type="datetimeFigureOut">
              <a:rPr lang="zh-CN" altLang="en-US" smtClean="0"/>
              <a:t>2024-04-22</a:t>
            </a:fld>
            <a:endParaRPr lang="zh-CN" altLang="en-US"/>
          </a:p>
        </p:txBody>
      </p:sp>
      <p:sp>
        <p:nvSpPr>
          <p:cNvPr id="6" name="Footer Placeholder 5">
            <a:extLst>
              <a:ext uri="{FF2B5EF4-FFF2-40B4-BE49-F238E27FC236}">
                <a16:creationId xmlns:a16="http://schemas.microsoft.com/office/drawing/2014/main" id="{BF357F42-317A-7DF1-FA1B-8839B996D43D}"/>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96DE05A3-2F5C-0763-E889-CDE13BD69CDA}"/>
              </a:ext>
            </a:extLst>
          </p:cNvPr>
          <p:cNvSpPr>
            <a:spLocks noGrp="1"/>
          </p:cNvSpPr>
          <p:nvPr>
            <p:ph type="sldNum" sz="quarter" idx="12"/>
          </p:nvPr>
        </p:nvSpPr>
        <p:spPr/>
        <p:txBody>
          <a:bodyPr/>
          <a:lstStyle/>
          <a:p>
            <a:fld id="{57068842-F67A-4179-84BE-D44888F22772}" type="slidenum">
              <a:rPr lang="zh-CN" altLang="en-US" smtClean="0"/>
              <a:t>‹#›</a:t>
            </a:fld>
            <a:endParaRPr lang="zh-CN" altLang="en-US"/>
          </a:p>
        </p:txBody>
      </p:sp>
    </p:spTree>
    <p:extLst>
      <p:ext uri="{BB962C8B-B14F-4D97-AF65-F5344CB8AC3E}">
        <p14:creationId xmlns:p14="http://schemas.microsoft.com/office/powerpoint/2010/main" val="42285448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FE05D-C4C5-BB74-DBCA-97F329024EE2}"/>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0C6394EC-BD78-FDF7-4E64-EF56E23FD6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2947B28B-A9D6-E9BE-7FCE-3698CAE32DC6}"/>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62F3B0FE-8F75-1556-E5F0-B0AF0C7647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C16ABF3E-E7C2-0D33-3C88-43F0EEAA512B}"/>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26CA22F4-6B6D-6A7E-9F5D-2B86481970D4}"/>
              </a:ext>
            </a:extLst>
          </p:cNvPr>
          <p:cNvSpPr>
            <a:spLocks noGrp="1"/>
          </p:cNvSpPr>
          <p:nvPr>
            <p:ph type="dt" sz="half" idx="10"/>
          </p:nvPr>
        </p:nvSpPr>
        <p:spPr/>
        <p:txBody>
          <a:bodyPr/>
          <a:lstStyle/>
          <a:p>
            <a:fld id="{F2A517FC-D4E4-4A96-AAB8-0AEAF9C72E10}" type="datetimeFigureOut">
              <a:rPr lang="zh-CN" altLang="en-US" smtClean="0"/>
              <a:t>2024-04-22</a:t>
            </a:fld>
            <a:endParaRPr lang="zh-CN" altLang="en-US"/>
          </a:p>
        </p:txBody>
      </p:sp>
      <p:sp>
        <p:nvSpPr>
          <p:cNvPr id="8" name="Footer Placeholder 7">
            <a:extLst>
              <a:ext uri="{FF2B5EF4-FFF2-40B4-BE49-F238E27FC236}">
                <a16:creationId xmlns:a16="http://schemas.microsoft.com/office/drawing/2014/main" id="{54EC04BC-2150-72A2-9464-BBC4C785635B}"/>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FD108902-ED97-6E5D-DF43-E68209765110}"/>
              </a:ext>
            </a:extLst>
          </p:cNvPr>
          <p:cNvSpPr>
            <a:spLocks noGrp="1"/>
          </p:cNvSpPr>
          <p:nvPr>
            <p:ph type="sldNum" sz="quarter" idx="12"/>
          </p:nvPr>
        </p:nvSpPr>
        <p:spPr/>
        <p:txBody>
          <a:bodyPr/>
          <a:lstStyle/>
          <a:p>
            <a:fld id="{57068842-F67A-4179-84BE-D44888F22772}" type="slidenum">
              <a:rPr lang="zh-CN" altLang="en-US" smtClean="0"/>
              <a:t>‹#›</a:t>
            </a:fld>
            <a:endParaRPr lang="zh-CN" altLang="en-US"/>
          </a:p>
        </p:txBody>
      </p:sp>
    </p:spTree>
    <p:extLst>
      <p:ext uri="{BB962C8B-B14F-4D97-AF65-F5344CB8AC3E}">
        <p14:creationId xmlns:p14="http://schemas.microsoft.com/office/powerpoint/2010/main" val="14247947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B62F4-69DD-7E18-707F-8E2480B151F3}"/>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2C86C28C-7888-D6FE-C64D-DB8E78E81667}"/>
              </a:ext>
            </a:extLst>
          </p:cNvPr>
          <p:cNvSpPr>
            <a:spLocks noGrp="1"/>
          </p:cNvSpPr>
          <p:nvPr>
            <p:ph type="dt" sz="half" idx="10"/>
          </p:nvPr>
        </p:nvSpPr>
        <p:spPr/>
        <p:txBody>
          <a:bodyPr/>
          <a:lstStyle/>
          <a:p>
            <a:fld id="{F2A517FC-D4E4-4A96-AAB8-0AEAF9C72E10}" type="datetimeFigureOut">
              <a:rPr lang="zh-CN" altLang="en-US" smtClean="0"/>
              <a:t>2024-04-22</a:t>
            </a:fld>
            <a:endParaRPr lang="zh-CN" altLang="en-US"/>
          </a:p>
        </p:txBody>
      </p:sp>
      <p:sp>
        <p:nvSpPr>
          <p:cNvPr id="4" name="Footer Placeholder 3">
            <a:extLst>
              <a:ext uri="{FF2B5EF4-FFF2-40B4-BE49-F238E27FC236}">
                <a16:creationId xmlns:a16="http://schemas.microsoft.com/office/drawing/2014/main" id="{4ADD91D2-A93F-DEC0-D314-F8D366FC285D}"/>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64802F26-FFD2-1D30-17BA-FAE30A03603E}"/>
              </a:ext>
            </a:extLst>
          </p:cNvPr>
          <p:cNvSpPr>
            <a:spLocks noGrp="1"/>
          </p:cNvSpPr>
          <p:nvPr>
            <p:ph type="sldNum" sz="quarter" idx="12"/>
          </p:nvPr>
        </p:nvSpPr>
        <p:spPr/>
        <p:txBody>
          <a:bodyPr/>
          <a:lstStyle/>
          <a:p>
            <a:fld id="{57068842-F67A-4179-84BE-D44888F22772}" type="slidenum">
              <a:rPr lang="zh-CN" altLang="en-US" smtClean="0"/>
              <a:t>‹#›</a:t>
            </a:fld>
            <a:endParaRPr lang="zh-CN" altLang="en-US"/>
          </a:p>
        </p:txBody>
      </p:sp>
    </p:spTree>
    <p:extLst>
      <p:ext uri="{BB962C8B-B14F-4D97-AF65-F5344CB8AC3E}">
        <p14:creationId xmlns:p14="http://schemas.microsoft.com/office/powerpoint/2010/main" val="28518220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BBF76A-2C6C-C90B-65A5-53F04F4FBC70}"/>
              </a:ext>
            </a:extLst>
          </p:cNvPr>
          <p:cNvSpPr>
            <a:spLocks noGrp="1"/>
          </p:cNvSpPr>
          <p:nvPr>
            <p:ph type="dt" sz="half" idx="10"/>
          </p:nvPr>
        </p:nvSpPr>
        <p:spPr/>
        <p:txBody>
          <a:bodyPr/>
          <a:lstStyle/>
          <a:p>
            <a:fld id="{F2A517FC-D4E4-4A96-AAB8-0AEAF9C72E10}" type="datetimeFigureOut">
              <a:rPr lang="zh-CN" altLang="en-US" smtClean="0"/>
              <a:t>2024-04-22</a:t>
            </a:fld>
            <a:endParaRPr lang="zh-CN" altLang="en-US"/>
          </a:p>
        </p:txBody>
      </p:sp>
      <p:sp>
        <p:nvSpPr>
          <p:cNvPr id="3" name="Footer Placeholder 2">
            <a:extLst>
              <a:ext uri="{FF2B5EF4-FFF2-40B4-BE49-F238E27FC236}">
                <a16:creationId xmlns:a16="http://schemas.microsoft.com/office/drawing/2014/main" id="{10A75125-3E55-F39D-E92D-DEF58F72D8F2}"/>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D7156596-ADFC-657B-0A59-F40A6EB02622}"/>
              </a:ext>
            </a:extLst>
          </p:cNvPr>
          <p:cNvSpPr>
            <a:spLocks noGrp="1"/>
          </p:cNvSpPr>
          <p:nvPr>
            <p:ph type="sldNum" sz="quarter" idx="12"/>
          </p:nvPr>
        </p:nvSpPr>
        <p:spPr/>
        <p:txBody>
          <a:bodyPr/>
          <a:lstStyle/>
          <a:p>
            <a:fld id="{57068842-F67A-4179-84BE-D44888F22772}" type="slidenum">
              <a:rPr lang="zh-CN" altLang="en-US" smtClean="0"/>
              <a:t>‹#›</a:t>
            </a:fld>
            <a:endParaRPr lang="zh-CN" altLang="en-US"/>
          </a:p>
        </p:txBody>
      </p:sp>
    </p:spTree>
    <p:extLst>
      <p:ext uri="{BB962C8B-B14F-4D97-AF65-F5344CB8AC3E}">
        <p14:creationId xmlns:p14="http://schemas.microsoft.com/office/powerpoint/2010/main" val="120831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06024-2A40-0E13-04A2-01BA317A7B17}"/>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AE0E1810-86A3-9924-8F5A-20A0604A31E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CC8752D0-4AA3-CCCF-E63C-6B60E78913FF}"/>
              </a:ext>
            </a:extLst>
          </p:cNvPr>
          <p:cNvSpPr>
            <a:spLocks noGrp="1"/>
          </p:cNvSpPr>
          <p:nvPr>
            <p:ph type="dt" sz="half" idx="10"/>
          </p:nvPr>
        </p:nvSpPr>
        <p:spPr/>
        <p:txBody>
          <a:bodyPr/>
          <a:lstStyle/>
          <a:p>
            <a:fld id="{B7023EF2-2179-4375-9A4D-CAD8CAF67E50}"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F06F60A6-EB29-25B1-7792-104E4CC7E648}"/>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B37466B2-D4CB-FEEA-78A2-FC25F02AE586}"/>
              </a:ext>
            </a:extLst>
          </p:cNvPr>
          <p:cNvSpPr>
            <a:spLocks noGrp="1"/>
          </p:cNvSpPr>
          <p:nvPr>
            <p:ph type="sldNum" sz="quarter" idx="12"/>
          </p:nvPr>
        </p:nvSpPr>
        <p:spPr/>
        <p:txBody>
          <a:bodyPr/>
          <a:lstStyle/>
          <a:p>
            <a:fld id="{8DD916C0-52E5-4264-8745-482F446E37D2}" type="slidenum">
              <a:rPr lang="zh-CN" altLang="en-US" smtClean="0"/>
              <a:t>‹#›</a:t>
            </a:fld>
            <a:endParaRPr lang="zh-CN" altLang="en-US"/>
          </a:p>
        </p:txBody>
      </p:sp>
    </p:spTree>
    <p:extLst>
      <p:ext uri="{BB962C8B-B14F-4D97-AF65-F5344CB8AC3E}">
        <p14:creationId xmlns:p14="http://schemas.microsoft.com/office/powerpoint/2010/main" val="8588457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6498D-20D1-8278-3057-E34F94783E41}"/>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189432C9-D17B-F8A4-7153-150AEA26E2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151E04E1-F964-0DF1-648C-DBBBE55F70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FC3FFB50-546A-A2B2-5A28-EA1750272244}"/>
              </a:ext>
            </a:extLst>
          </p:cNvPr>
          <p:cNvSpPr>
            <a:spLocks noGrp="1"/>
          </p:cNvSpPr>
          <p:nvPr>
            <p:ph type="dt" sz="half" idx="10"/>
          </p:nvPr>
        </p:nvSpPr>
        <p:spPr/>
        <p:txBody>
          <a:bodyPr/>
          <a:lstStyle/>
          <a:p>
            <a:fld id="{F2A517FC-D4E4-4A96-AAB8-0AEAF9C72E10}" type="datetimeFigureOut">
              <a:rPr lang="zh-CN" altLang="en-US" smtClean="0"/>
              <a:t>2024-04-22</a:t>
            </a:fld>
            <a:endParaRPr lang="zh-CN" altLang="en-US"/>
          </a:p>
        </p:txBody>
      </p:sp>
      <p:sp>
        <p:nvSpPr>
          <p:cNvPr id="6" name="Footer Placeholder 5">
            <a:extLst>
              <a:ext uri="{FF2B5EF4-FFF2-40B4-BE49-F238E27FC236}">
                <a16:creationId xmlns:a16="http://schemas.microsoft.com/office/drawing/2014/main" id="{7D8E3239-7382-457D-F4E7-ECC714A25584}"/>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00B49575-AE43-347E-2F04-2C40012224A3}"/>
              </a:ext>
            </a:extLst>
          </p:cNvPr>
          <p:cNvSpPr>
            <a:spLocks noGrp="1"/>
          </p:cNvSpPr>
          <p:nvPr>
            <p:ph type="sldNum" sz="quarter" idx="12"/>
          </p:nvPr>
        </p:nvSpPr>
        <p:spPr/>
        <p:txBody>
          <a:bodyPr/>
          <a:lstStyle/>
          <a:p>
            <a:fld id="{57068842-F67A-4179-84BE-D44888F22772}" type="slidenum">
              <a:rPr lang="zh-CN" altLang="en-US" smtClean="0"/>
              <a:t>‹#›</a:t>
            </a:fld>
            <a:endParaRPr lang="zh-CN" altLang="en-US"/>
          </a:p>
        </p:txBody>
      </p:sp>
    </p:spTree>
    <p:extLst>
      <p:ext uri="{BB962C8B-B14F-4D97-AF65-F5344CB8AC3E}">
        <p14:creationId xmlns:p14="http://schemas.microsoft.com/office/powerpoint/2010/main" val="9605800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24B29-9BF5-2068-84B2-56DB2C3B376A}"/>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551EBA6C-4502-7C42-5482-CA51B29332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93865B1D-ECB3-9AEC-3A89-69F24CF72C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0449031B-E2B7-FA42-6E04-F7A5CA750301}"/>
              </a:ext>
            </a:extLst>
          </p:cNvPr>
          <p:cNvSpPr>
            <a:spLocks noGrp="1"/>
          </p:cNvSpPr>
          <p:nvPr>
            <p:ph type="dt" sz="half" idx="10"/>
          </p:nvPr>
        </p:nvSpPr>
        <p:spPr/>
        <p:txBody>
          <a:bodyPr/>
          <a:lstStyle/>
          <a:p>
            <a:fld id="{F2A517FC-D4E4-4A96-AAB8-0AEAF9C72E10}" type="datetimeFigureOut">
              <a:rPr lang="zh-CN" altLang="en-US" smtClean="0"/>
              <a:t>2024-04-22</a:t>
            </a:fld>
            <a:endParaRPr lang="zh-CN" altLang="en-US"/>
          </a:p>
        </p:txBody>
      </p:sp>
      <p:sp>
        <p:nvSpPr>
          <p:cNvPr id="6" name="Footer Placeholder 5">
            <a:extLst>
              <a:ext uri="{FF2B5EF4-FFF2-40B4-BE49-F238E27FC236}">
                <a16:creationId xmlns:a16="http://schemas.microsoft.com/office/drawing/2014/main" id="{CFC76BD1-9EC1-F884-8C36-EDCCF4B138BA}"/>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401FD0D2-748B-0FF4-9B48-C75A24FC90C3}"/>
              </a:ext>
            </a:extLst>
          </p:cNvPr>
          <p:cNvSpPr>
            <a:spLocks noGrp="1"/>
          </p:cNvSpPr>
          <p:nvPr>
            <p:ph type="sldNum" sz="quarter" idx="12"/>
          </p:nvPr>
        </p:nvSpPr>
        <p:spPr/>
        <p:txBody>
          <a:bodyPr/>
          <a:lstStyle/>
          <a:p>
            <a:fld id="{57068842-F67A-4179-84BE-D44888F22772}" type="slidenum">
              <a:rPr lang="zh-CN" altLang="en-US" smtClean="0"/>
              <a:t>‹#›</a:t>
            </a:fld>
            <a:endParaRPr lang="zh-CN" altLang="en-US"/>
          </a:p>
        </p:txBody>
      </p:sp>
    </p:spTree>
    <p:extLst>
      <p:ext uri="{BB962C8B-B14F-4D97-AF65-F5344CB8AC3E}">
        <p14:creationId xmlns:p14="http://schemas.microsoft.com/office/powerpoint/2010/main" val="26789192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15238-235A-E3D2-46C1-3318C4A920D2}"/>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FB369F0B-86AA-AF91-51D3-563656A8613A}"/>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23B72D1D-8DF9-769E-50DE-5FFEA3883ABD}"/>
              </a:ext>
            </a:extLst>
          </p:cNvPr>
          <p:cNvSpPr>
            <a:spLocks noGrp="1"/>
          </p:cNvSpPr>
          <p:nvPr>
            <p:ph type="dt" sz="half" idx="10"/>
          </p:nvPr>
        </p:nvSpPr>
        <p:spPr/>
        <p:txBody>
          <a:bodyPr/>
          <a:lstStyle/>
          <a:p>
            <a:fld id="{F2A517FC-D4E4-4A96-AAB8-0AEAF9C72E10}"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0704359D-6C85-721A-2A89-D9648C0A971D}"/>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0ECF6BB-77B7-1C4A-B10A-44C3C0CE1A71}"/>
              </a:ext>
            </a:extLst>
          </p:cNvPr>
          <p:cNvSpPr>
            <a:spLocks noGrp="1"/>
          </p:cNvSpPr>
          <p:nvPr>
            <p:ph type="sldNum" sz="quarter" idx="12"/>
          </p:nvPr>
        </p:nvSpPr>
        <p:spPr/>
        <p:txBody>
          <a:bodyPr/>
          <a:lstStyle/>
          <a:p>
            <a:fld id="{57068842-F67A-4179-84BE-D44888F22772}" type="slidenum">
              <a:rPr lang="zh-CN" altLang="en-US" smtClean="0"/>
              <a:t>‹#›</a:t>
            </a:fld>
            <a:endParaRPr lang="zh-CN" altLang="en-US"/>
          </a:p>
        </p:txBody>
      </p:sp>
    </p:spTree>
    <p:extLst>
      <p:ext uri="{BB962C8B-B14F-4D97-AF65-F5344CB8AC3E}">
        <p14:creationId xmlns:p14="http://schemas.microsoft.com/office/powerpoint/2010/main" val="42678215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49F5FC-6287-C1FB-C7E0-097A4A4EBDCD}"/>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8476AE08-A49F-B1BB-6CA1-EDB0CCEA0DDF}"/>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F2A65A6A-D7F5-0D3C-A7AF-F2ED25532AFC}"/>
              </a:ext>
            </a:extLst>
          </p:cNvPr>
          <p:cNvSpPr>
            <a:spLocks noGrp="1"/>
          </p:cNvSpPr>
          <p:nvPr>
            <p:ph type="dt" sz="half" idx="10"/>
          </p:nvPr>
        </p:nvSpPr>
        <p:spPr/>
        <p:txBody>
          <a:bodyPr/>
          <a:lstStyle/>
          <a:p>
            <a:fld id="{F2A517FC-D4E4-4A96-AAB8-0AEAF9C72E10}"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D7F80A2F-46EB-5171-BC04-F0CFB0B2A00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F23EF164-BB07-5C63-677A-07E82CC22BF8}"/>
              </a:ext>
            </a:extLst>
          </p:cNvPr>
          <p:cNvSpPr>
            <a:spLocks noGrp="1"/>
          </p:cNvSpPr>
          <p:nvPr>
            <p:ph type="sldNum" sz="quarter" idx="12"/>
          </p:nvPr>
        </p:nvSpPr>
        <p:spPr/>
        <p:txBody>
          <a:bodyPr/>
          <a:lstStyle/>
          <a:p>
            <a:fld id="{57068842-F67A-4179-84BE-D44888F22772}" type="slidenum">
              <a:rPr lang="zh-CN" altLang="en-US" smtClean="0"/>
              <a:t>‹#›</a:t>
            </a:fld>
            <a:endParaRPr lang="zh-CN" altLang="en-US"/>
          </a:p>
        </p:txBody>
      </p:sp>
    </p:spTree>
    <p:extLst>
      <p:ext uri="{BB962C8B-B14F-4D97-AF65-F5344CB8AC3E}">
        <p14:creationId xmlns:p14="http://schemas.microsoft.com/office/powerpoint/2010/main" val="42197595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17AE3-C948-96E3-29BF-E6C55548283E}"/>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24B51285-7CE2-9551-2F79-E6DCE839E4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E7A242AE-217C-758B-0EAA-7D71F130EAAC}"/>
              </a:ext>
            </a:extLst>
          </p:cNvPr>
          <p:cNvSpPr>
            <a:spLocks noGrp="1"/>
          </p:cNvSpPr>
          <p:nvPr>
            <p:ph type="dt" sz="half" idx="10"/>
          </p:nvPr>
        </p:nvSpPr>
        <p:spPr/>
        <p:txBody>
          <a:bodyPr/>
          <a:lstStyle/>
          <a:p>
            <a:fld id="{781D3AA2-1270-4F56-9BE9-F8FD0E5F916E}"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E4C8BFD0-7724-56E8-99D0-58BA600E12C5}"/>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5BBF3A7-1882-F556-B3D6-EF5C797D442D}"/>
              </a:ext>
            </a:extLst>
          </p:cNvPr>
          <p:cNvSpPr>
            <a:spLocks noGrp="1"/>
          </p:cNvSpPr>
          <p:nvPr>
            <p:ph type="sldNum" sz="quarter" idx="12"/>
          </p:nvPr>
        </p:nvSpPr>
        <p:spPr/>
        <p:txBody>
          <a:bodyPr/>
          <a:lstStyle/>
          <a:p>
            <a:fld id="{963E96AA-597F-439C-8D19-05A71AB247ED}" type="slidenum">
              <a:rPr lang="zh-CN" altLang="en-US" smtClean="0"/>
              <a:t>‹#›</a:t>
            </a:fld>
            <a:endParaRPr lang="zh-CN" altLang="en-US"/>
          </a:p>
        </p:txBody>
      </p:sp>
    </p:spTree>
    <p:extLst>
      <p:ext uri="{BB962C8B-B14F-4D97-AF65-F5344CB8AC3E}">
        <p14:creationId xmlns:p14="http://schemas.microsoft.com/office/powerpoint/2010/main" val="16530027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3E7EE-02B1-5EFA-87E2-405B0CD7FF1D}"/>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90310B40-785F-C9CE-19A9-2B74C33233B9}"/>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FE493C53-3B33-FFCC-3673-4EA2754726B3}"/>
              </a:ext>
            </a:extLst>
          </p:cNvPr>
          <p:cNvSpPr>
            <a:spLocks noGrp="1"/>
          </p:cNvSpPr>
          <p:nvPr>
            <p:ph type="dt" sz="half" idx="10"/>
          </p:nvPr>
        </p:nvSpPr>
        <p:spPr/>
        <p:txBody>
          <a:bodyPr/>
          <a:lstStyle/>
          <a:p>
            <a:fld id="{781D3AA2-1270-4F56-9BE9-F8FD0E5F916E}"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46CE6792-2AF4-4418-F777-0D52AA020940}"/>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EA9F1B04-A049-BE7E-2113-E54DAD2C534B}"/>
              </a:ext>
            </a:extLst>
          </p:cNvPr>
          <p:cNvSpPr>
            <a:spLocks noGrp="1"/>
          </p:cNvSpPr>
          <p:nvPr>
            <p:ph type="sldNum" sz="quarter" idx="12"/>
          </p:nvPr>
        </p:nvSpPr>
        <p:spPr/>
        <p:txBody>
          <a:bodyPr/>
          <a:lstStyle/>
          <a:p>
            <a:fld id="{963E96AA-597F-439C-8D19-05A71AB247ED}" type="slidenum">
              <a:rPr lang="zh-CN" altLang="en-US" smtClean="0"/>
              <a:t>‹#›</a:t>
            </a:fld>
            <a:endParaRPr lang="zh-CN" altLang="en-US"/>
          </a:p>
        </p:txBody>
      </p:sp>
    </p:spTree>
    <p:extLst>
      <p:ext uri="{BB962C8B-B14F-4D97-AF65-F5344CB8AC3E}">
        <p14:creationId xmlns:p14="http://schemas.microsoft.com/office/powerpoint/2010/main" val="2244334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DD44B-7CF0-3FD9-11F7-42C853FEAED3}"/>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AA1A497A-8E5E-0CCE-1C4F-32DE37D4FB5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162DEDC1-8FD4-36EB-CFAF-17DE56C30160}"/>
              </a:ext>
            </a:extLst>
          </p:cNvPr>
          <p:cNvSpPr>
            <a:spLocks noGrp="1"/>
          </p:cNvSpPr>
          <p:nvPr>
            <p:ph type="dt" sz="half" idx="10"/>
          </p:nvPr>
        </p:nvSpPr>
        <p:spPr/>
        <p:txBody>
          <a:bodyPr/>
          <a:lstStyle/>
          <a:p>
            <a:fld id="{781D3AA2-1270-4F56-9BE9-F8FD0E5F916E}"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E485F4C2-66C2-041C-A3E4-DBACF54A5A94}"/>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037D990A-3D73-96DD-5798-8BDFF8105B1A}"/>
              </a:ext>
            </a:extLst>
          </p:cNvPr>
          <p:cNvSpPr>
            <a:spLocks noGrp="1"/>
          </p:cNvSpPr>
          <p:nvPr>
            <p:ph type="sldNum" sz="quarter" idx="12"/>
          </p:nvPr>
        </p:nvSpPr>
        <p:spPr/>
        <p:txBody>
          <a:bodyPr/>
          <a:lstStyle/>
          <a:p>
            <a:fld id="{963E96AA-597F-439C-8D19-05A71AB247ED}" type="slidenum">
              <a:rPr lang="zh-CN" altLang="en-US" smtClean="0"/>
              <a:t>‹#›</a:t>
            </a:fld>
            <a:endParaRPr lang="zh-CN" altLang="en-US"/>
          </a:p>
        </p:txBody>
      </p:sp>
    </p:spTree>
    <p:extLst>
      <p:ext uri="{BB962C8B-B14F-4D97-AF65-F5344CB8AC3E}">
        <p14:creationId xmlns:p14="http://schemas.microsoft.com/office/powerpoint/2010/main" val="15389981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8A216-42F8-06C6-C4A5-C9138F59DA56}"/>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1CA689B6-DAAF-58FA-339A-FED1407E097C}"/>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77FBC612-0EE9-2480-D8E9-2058BAF6DAE6}"/>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AAD683AA-63D8-B2BB-CBF4-6D5C6309C00E}"/>
              </a:ext>
            </a:extLst>
          </p:cNvPr>
          <p:cNvSpPr>
            <a:spLocks noGrp="1"/>
          </p:cNvSpPr>
          <p:nvPr>
            <p:ph type="dt" sz="half" idx="10"/>
          </p:nvPr>
        </p:nvSpPr>
        <p:spPr/>
        <p:txBody>
          <a:bodyPr/>
          <a:lstStyle/>
          <a:p>
            <a:fld id="{781D3AA2-1270-4F56-9BE9-F8FD0E5F916E}" type="datetimeFigureOut">
              <a:rPr lang="zh-CN" altLang="en-US" smtClean="0"/>
              <a:t>2024-04-22</a:t>
            </a:fld>
            <a:endParaRPr lang="zh-CN" altLang="en-US"/>
          </a:p>
        </p:txBody>
      </p:sp>
      <p:sp>
        <p:nvSpPr>
          <p:cNvPr id="6" name="Footer Placeholder 5">
            <a:extLst>
              <a:ext uri="{FF2B5EF4-FFF2-40B4-BE49-F238E27FC236}">
                <a16:creationId xmlns:a16="http://schemas.microsoft.com/office/drawing/2014/main" id="{5D1E219A-1A82-97CC-F927-51513BF69BF9}"/>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AF302E87-32A5-B11C-C3BB-364FD6001BB6}"/>
              </a:ext>
            </a:extLst>
          </p:cNvPr>
          <p:cNvSpPr>
            <a:spLocks noGrp="1"/>
          </p:cNvSpPr>
          <p:nvPr>
            <p:ph type="sldNum" sz="quarter" idx="12"/>
          </p:nvPr>
        </p:nvSpPr>
        <p:spPr/>
        <p:txBody>
          <a:bodyPr/>
          <a:lstStyle/>
          <a:p>
            <a:fld id="{963E96AA-597F-439C-8D19-05A71AB247ED}" type="slidenum">
              <a:rPr lang="zh-CN" altLang="en-US" smtClean="0"/>
              <a:t>‹#›</a:t>
            </a:fld>
            <a:endParaRPr lang="zh-CN" altLang="en-US"/>
          </a:p>
        </p:txBody>
      </p:sp>
    </p:spTree>
    <p:extLst>
      <p:ext uri="{BB962C8B-B14F-4D97-AF65-F5344CB8AC3E}">
        <p14:creationId xmlns:p14="http://schemas.microsoft.com/office/powerpoint/2010/main" val="22154667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1FE5A-91A9-B24E-876B-098AACD896F5}"/>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6D0E81E9-36FB-D9F2-E21E-96D1C3C7AF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31E70C0E-A23C-E5DD-8C9A-7F575CC9A6A0}"/>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F0AF6A0D-F9FD-9681-3CDC-A60CBEBE38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9DBCEA44-06DA-0C71-08CE-287DAB5D07FC}"/>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9FA80951-23DC-7ADA-6D20-A0EB1215CCD8}"/>
              </a:ext>
            </a:extLst>
          </p:cNvPr>
          <p:cNvSpPr>
            <a:spLocks noGrp="1"/>
          </p:cNvSpPr>
          <p:nvPr>
            <p:ph type="dt" sz="half" idx="10"/>
          </p:nvPr>
        </p:nvSpPr>
        <p:spPr/>
        <p:txBody>
          <a:bodyPr/>
          <a:lstStyle/>
          <a:p>
            <a:fld id="{781D3AA2-1270-4F56-9BE9-F8FD0E5F916E}" type="datetimeFigureOut">
              <a:rPr lang="zh-CN" altLang="en-US" smtClean="0"/>
              <a:t>2024-04-22</a:t>
            </a:fld>
            <a:endParaRPr lang="zh-CN" altLang="en-US"/>
          </a:p>
        </p:txBody>
      </p:sp>
      <p:sp>
        <p:nvSpPr>
          <p:cNvPr id="8" name="Footer Placeholder 7">
            <a:extLst>
              <a:ext uri="{FF2B5EF4-FFF2-40B4-BE49-F238E27FC236}">
                <a16:creationId xmlns:a16="http://schemas.microsoft.com/office/drawing/2014/main" id="{9E3D65E1-64DE-965F-959D-333E2445B9CC}"/>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C43B3F11-A84E-964B-5A48-4192BBBB4241}"/>
              </a:ext>
            </a:extLst>
          </p:cNvPr>
          <p:cNvSpPr>
            <a:spLocks noGrp="1"/>
          </p:cNvSpPr>
          <p:nvPr>
            <p:ph type="sldNum" sz="quarter" idx="12"/>
          </p:nvPr>
        </p:nvSpPr>
        <p:spPr/>
        <p:txBody>
          <a:bodyPr/>
          <a:lstStyle/>
          <a:p>
            <a:fld id="{963E96AA-597F-439C-8D19-05A71AB247ED}" type="slidenum">
              <a:rPr lang="zh-CN" altLang="en-US" smtClean="0"/>
              <a:t>‹#›</a:t>
            </a:fld>
            <a:endParaRPr lang="zh-CN" altLang="en-US"/>
          </a:p>
        </p:txBody>
      </p:sp>
    </p:spTree>
    <p:extLst>
      <p:ext uri="{BB962C8B-B14F-4D97-AF65-F5344CB8AC3E}">
        <p14:creationId xmlns:p14="http://schemas.microsoft.com/office/powerpoint/2010/main" val="41246510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75245-81F4-2A1B-3B4C-FE8D9C0AC8E7}"/>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F86343D8-7EF7-C2A9-150B-5ED7BAE80A80}"/>
              </a:ext>
            </a:extLst>
          </p:cNvPr>
          <p:cNvSpPr>
            <a:spLocks noGrp="1"/>
          </p:cNvSpPr>
          <p:nvPr>
            <p:ph type="dt" sz="half" idx="10"/>
          </p:nvPr>
        </p:nvSpPr>
        <p:spPr/>
        <p:txBody>
          <a:bodyPr/>
          <a:lstStyle/>
          <a:p>
            <a:fld id="{781D3AA2-1270-4F56-9BE9-F8FD0E5F916E}" type="datetimeFigureOut">
              <a:rPr lang="zh-CN" altLang="en-US" smtClean="0"/>
              <a:t>2024-04-22</a:t>
            </a:fld>
            <a:endParaRPr lang="zh-CN" altLang="en-US"/>
          </a:p>
        </p:txBody>
      </p:sp>
      <p:sp>
        <p:nvSpPr>
          <p:cNvPr id="4" name="Footer Placeholder 3">
            <a:extLst>
              <a:ext uri="{FF2B5EF4-FFF2-40B4-BE49-F238E27FC236}">
                <a16:creationId xmlns:a16="http://schemas.microsoft.com/office/drawing/2014/main" id="{FFA2398E-FB5C-51F6-790B-55DFCA2C5CC9}"/>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57E541FB-D460-25F5-6C32-863624CE1794}"/>
              </a:ext>
            </a:extLst>
          </p:cNvPr>
          <p:cNvSpPr>
            <a:spLocks noGrp="1"/>
          </p:cNvSpPr>
          <p:nvPr>
            <p:ph type="sldNum" sz="quarter" idx="12"/>
          </p:nvPr>
        </p:nvSpPr>
        <p:spPr/>
        <p:txBody>
          <a:bodyPr/>
          <a:lstStyle/>
          <a:p>
            <a:fld id="{963E96AA-597F-439C-8D19-05A71AB247ED}" type="slidenum">
              <a:rPr lang="zh-CN" altLang="en-US" smtClean="0"/>
              <a:t>‹#›</a:t>
            </a:fld>
            <a:endParaRPr lang="zh-CN" altLang="en-US"/>
          </a:p>
        </p:txBody>
      </p:sp>
    </p:spTree>
    <p:extLst>
      <p:ext uri="{BB962C8B-B14F-4D97-AF65-F5344CB8AC3E}">
        <p14:creationId xmlns:p14="http://schemas.microsoft.com/office/powerpoint/2010/main" val="3463557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181CF-E2F5-448A-AED1-AA5EC618377C}"/>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AB98B94B-2C80-D18C-25DB-4260E5C8B1FA}"/>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FCFE9681-6CAE-D27E-E587-311909DA743A}"/>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6464493C-7ED1-B7FC-4B60-1BE94E51D880}"/>
              </a:ext>
            </a:extLst>
          </p:cNvPr>
          <p:cNvSpPr>
            <a:spLocks noGrp="1"/>
          </p:cNvSpPr>
          <p:nvPr>
            <p:ph type="dt" sz="half" idx="10"/>
          </p:nvPr>
        </p:nvSpPr>
        <p:spPr/>
        <p:txBody>
          <a:bodyPr/>
          <a:lstStyle/>
          <a:p>
            <a:fld id="{B7023EF2-2179-4375-9A4D-CAD8CAF67E50}" type="datetimeFigureOut">
              <a:rPr lang="zh-CN" altLang="en-US" smtClean="0"/>
              <a:t>2024-04-22</a:t>
            </a:fld>
            <a:endParaRPr lang="zh-CN" altLang="en-US"/>
          </a:p>
        </p:txBody>
      </p:sp>
      <p:sp>
        <p:nvSpPr>
          <p:cNvPr id="6" name="Footer Placeholder 5">
            <a:extLst>
              <a:ext uri="{FF2B5EF4-FFF2-40B4-BE49-F238E27FC236}">
                <a16:creationId xmlns:a16="http://schemas.microsoft.com/office/drawing/2014/main" id="{23890FC2-A099-1484-A031-07AE0C94B3C4}"/>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609D5B47-9B7B-8D1A-3DB3-A8005DDBCAFC}"/>
              </a:ext>
            </a:extLst>
          </p:cNvPr>
          <p:cNvSpPr>
            <a:spLocks noGrp="1"/>
          </p:cNvSpPr>
          <p:nvPr>
            <p:ph type="sldNum" sz="quarter" idx="12"/>
          </p:nvPr>
        </p:nvSpPr>
        <p:spPr/>
        <p:txBody>
          <a:bodyPr/>
          <a:lstStyle/>
          <a:p>
            <a:fld id="{8DD916C0-52E5-4264-8745-482F446E37D2}" type="slidenum">
              <a:rPr lang="zh-CN" altLang="en-US" smtClean="0"/>
              <a:t>‹#›</a:t>
            </a:fld>
            <a:endParaRPr lang="zh-CN" altLang="en-US"/>
          </a:p>
        </p:txBody>
      </p:sp>
    </p:spTree>
    <p:extLst>
      <p:ext uri="{BB962C8B-B14F-4D97-AF65-F5344CB8AC3E}">
        <p14:creationId xmlns:p14="http://schemas.microsoft.com/office/powerpoint/2010/main" val="42370895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4EE00-77E4-7477-82E5-CEAA8259FD0B}"/>
              </a:ext>
            </a:extLst>
          </p:cNvPr>
          <p:cNvSpPr>
            <a:spLocks noGrp="1"/>
          </p:cNvSpPr>
          <p:nvPr>
            <p:ph type="dt" sz="half" idx="10"/>
          </p:nvPr>
        </p:nvSpPr>
        <p:spPr/>
        <p:txBody>
          <a:bodyPr/>
          <a:lstStyle/>
          <a:p>
            <a:fld id="{781D3AA2-1270-4F56-9BE9-F8FD0E5F916E}" type="datetimeFigureOut">
              <a:rPr lang="zh-CN" altLang="en-US" smtClean="0"/>
              <a:t>2024-04-22</a:t>
            </a:fld>
            <a:endParaRPr lang="zh-CN" altLang="en-US"/>
          </a:p>
        </p:txBody>
      </p:sp>
      <p:sp>
        <p:nvSpPr>
          <p:cNvPr id="3" name="Footer Placeholder 2">
            <a:extLst>
              <a:ext uri="{FF2B5EF4-FFF2-40B4-BE49-F238E27FC236}">
                <a16:creationId xmlns:a16="http://schemas.microsoft.com/office/drawing/2014/main" id="{0AF1AAB3-214B-B93F-E702-5FD094CF50F7}"/>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E135CB92-A998-09DB-1F79-640CF2DE3CAD}"/>
              </a:ext>
            </a:extLst>
          </p:cNvPr>
          <p:cNvSpPr>
            <a:spLocks noGrp="1"/>
          </p:cNvSpPr>
          <p:nvPr>
            <p:ph type="sldNum" sz="quarter" idx="12"/>
          </p:nvPr>
        </p:nvSpPr>
        <p:spPr/>
        <p:txBody>
          <a:bodyPr/>
          <a:lstStyle/>
          <a:p>
            <a:fld id="{963E96AA-597F-439C-8D19-05A71AB247ED}" type="slidenum">
              <a:rPr lang="zh-CN" altLang="en-US" smtClean="0"/>
              <a:t>‹#›</a:t>
            </a:fld>
            <a:endParaRPr lang="zh-CN" altLang="en-US"/>
          </a:p>
        </p:txBody>
      </p:sp>
    </p:spTree>
    <p:extLst>
      <p:ext uri="{BB962C8B-B14F-4D97-AF65-F5344CB8AC3E}">
        <p14:creationId xmlns:p14="http://schemas.microsoft.com/office/powerpoint/2010/main" val="42249427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219D7-5612-FD13-6BF2-F148B67636C1}"/>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0D37A689-4F42-80A7-E7CA-54D4D667EC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03D1F93F-1E5B-0AEA-C956-548BFFF500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A9229C51-3A2A-7089-3194-C9D65049A5E3}"/>
              </a:ext>
            </a:extLst>
          </p:cNvPr>
          <p:cNvSpPr>
            <a:spLocks noGrp="1"/>
          </p:cNvSpPr>
          <p:nvPr>
            <p:ph type="dt" sz="half" idx="10"/>
          </p:nvPr>
        </p:nvSpPr>
        <p:spPr/>
        <p:txBody>
          <a:bodyPr/>
          <a:lstStyle/>
          <a:p>
            <a:fld id="{781D3AA2-1270-4F56-9BE9-F8FD0E5F916E}" type="datetimeFigureOut">
              <a:rPr lang="zh-CN" altLang="en-US" smtClean="0"/>
              <a:t>2024-04-22</a:t>
            </a:fld>
            <a:endParaRPr lang="zh-CN" altLang="en-US"/>
          </a:p>
        </p:txBody>
      </p:sp>
      <p:sp>
        <p:nvSpPr>
          <p:cNvPr id="6" name="Footer Placeholder 5">
            <a:extLst>
              <a:ext uri="{FF2B5EF4-FFF2-40B4-BE49-F238E27FC236}">
                <a16:creationId xmlns:a16="http://schemas.microsoft.com/office/drawing/2014/main" id="{2F2259BC-CC95-7B11-64E4-5CF4A1230996}"/>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9DE626EE-E0BE-5648-3B2B-F6F7C04EA505}"/>
              </a:ext>
            </a:extLst>
          </p:cNvPr>
          <p:cNvSpPr>
            <a:spLocks noGrp="1"/>
          </p:cNvSpPr>
          <p:nvPr>
            <p:ph type="sldNum" sz="quarter" idx="12"/>
          </p:nvPr>
        </p:nvSpPr>
        <p:spPr/>
        <p:txBody>
          <a:bodyPr/>
          <a:lstStyle/>
          <a:p>
            <a:fld id="{963E96AA-597F-439C-8D19-05A71AB247ED}" type="slidenum">
              <a:rPr lang="zh-CN" altLang="en-US" smtClean="0"/>
              <a:t>‹#›</a:t>
            </a:fld>
            <a:endParaRPr lang="zh-CN" altLang="en-US"/>
          </a:p>
        </p:txBody>
      </p:sp>
    </p:spTree>
    <p:extLst>
      <p:ext uri="{BB962C8B-B14F-4D97-AF65-F5344CB8AC3E}">
        <p14:creationId xmlns:p14="http://schemas.microsoft.com/office/powerpoint/2010/main" val="37028730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A88B2-50CC-456D-D560-FDBD56D543DB}"/>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701F4E71-E50A-B77D-D2A9-B220481AC1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549844B4-83E8-9D2D-84E0-893E079483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BFB0D289-02F1-5A59-DE0C-E69D4CBF9077}"/>
              </a:ext>
            </a:extLst>
          </p:cNvPr>
          <p:cNvSpPr>
            <a:spLocks noGrp="1"/>
          </p:cNvSpPr>
          <p:nvPr>
            <p:ph type="dt" sz="half" idx="10"/>
          </p:nvPr>
        </p:nvSpPr>
        <p:spPr/>
        <p:txBody>
          <a:bodyPr/>
          <a:lstStyle/>
          <a:p>
            <a:fld id="{781D3AA2-1270-4F56-9BE9-F8FD0E5F916E}" type="datetimeFigureOut">
              <a:rPr lang="zh-CN" altLang="en-US" smtClean="0"/>
              <a:t>2024-04-22</a:t>
            </a:fld>
            <a:endParaRPr lang="zh-CN" altLang="en-US"/>
          </a:p>
        </p:txBody>
      </p:sp>
      <p:sp>
        <p:nvSpPr>
          <p:cNvPr id="6" name="Footer Placeholder 5">
            <a:extLst>
              <a:ext uri="{FF2B5EF4-FFF2-40B4-BE49-F238E27FC236}">
                <a16:creationId xmlns:a16="http://schemas.microsoft.com/office/drawing/2014/main" id="{3967B4AA-91AF-956D-D00E-1F6474CF9701}"/>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D3598ABC-F5D2-C8B5-D948-8A09CD89E133}"/>
              </a:ext>
            </a:extLst>
          </p:cNvPr>
          <p:cNvSpPr>
            <a:spLocks noGrp="1"/>
          </p:cNvSpPr>
          <p:nvPr>
            <p:ph type="sldNum" sz="quarter" idx="12"/>
          </p:nvPr>
        </p:nvSpPr>
        <p:spPr/>
        <p:txBody>
          <a:bodyPr/>
          <a:lstStyle/>
          <a:p>
            <a:fld id="{963E96AA-597F-439C-8D19-05A71AB247ED}" type="slidenum">
              <a:rPr lang="zh-CN" altLang="en-US" smtClean="0"/>
              <a:t>‹#›</a:t>
            </a:fld>
            <a:endParaRPr lang="zh-CN" altLang="en-US"/>
          </a:p>
        </p:txBody>
      </p:sp>
    </p:spTree>
    <p:extLst>
      <p:ext uri="{BB962C8B-B14F-4D97-AF65-F5344CB8AC3E}">
        <p14:creationId xmlns:p14="http://schemas.microsoft.com/office/powerpoint/2010/main" val="9986367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7972-E969-13FD-FB76-EC11A2A8FB3B}"/>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B9C62E53-BF1A-CF41-9E77-0753D367D611}"/>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C210C6A8-8EF1-5D7C-C739-3D16F6930D26}"/>
              </a:ext>
            </a:extLst>
          </p:cNvPr>
          <p:cNvSpPr>
            <a:spLocks noGrp="1"/>
          </p:cNvSpPr>
          <p:nvPr>
            <p:ph type="dt" sz="half" idx="10"/>
          </p:nvPr>
        </p:nvSpPr>
        <p:spPr/>
        <p:txBody>
          <a:bodyPr/>
          <a:lstStyle/>
          <a:p>
            <a:fld id="{781D3AA2-1270-4F56-9BE9-F8FD0E5F916E}"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0720F93B-3B31-6CC6-9FD8-CBCFB9FE0235}"/>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18F64627-146E-F44A-AAEB-309716E52EE3}"/>
              </a:ext>
            </a:extLst>
          </p:cNvPr>
          <p:cNvSpPr>
            <a:spLocks noGrp="1"/>
          </p:cNvSpPr>
          <p:nvPr>
            <p:ph type="sldNum" sz="quarter" idx="12"/>
          </p:nvPr>
        </p:nvSpPr>
        <p:spPr/>
        <p:txBody>
          <a:bodyPr/>
          <a:lstStyle/>
          <a:p>
            <a:fld id="{963E96AA-597F-439C-8D19-05A71AB247ED}" type="slidenum">
              <a:rPr lang="zh-CN" altLang="en-US" smtClean="0"/>
              <a:t>‹#›</a:t>
            </a:fld>
            <a:endParaRPr lang="zh-CN" altLang="en-US"/>
          </a:p>
        </p:txBody>
      </p:sp>
    </p:spTree>
    <p:extLst>
      <p:ext uri="{BB962C8B-B14F-4D97-AF65-F5344CB8AC3E}">
        <p14:creationId xmlns:p14="http://schemas.microsoft.com/office/powerpoint/2010/main" val="17076844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2879A7-F104-89CA-D86B-B5FE1869567C}"/>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3F3AC6C1-126B-2AB8-B2B7-D0BE2C100335}"/>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9B3A855F-5C04-C945-97B5-3837912A945D}"/>
              </a:ext>
            </a:extLst>
          </p:cNvPr>
          <p:cNvSpPr>
            <a:spLocks noGrp="1"/>
          </p:cNvSpPr>
          <p:nvPr>
            <p:ph type="dt" sz="half" idx="10"/>
          </p:nvPr>
        </p:nvSpPr>
        <p:spPr/>
        <p:txBody>
          <a:bodyPr/>
          <a:lstStyle/>
          <a:p>
            <a:fld id="{781D3AA2-1270-4F56-9BE9-F8FD0E5F916E}"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C68D91ED-11F4-0F17-2020-008936660C57}"/>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DAD402B-FA7B-FC9D-6246-3AD90115CD33}"/>
              </a:ext>
            </a:extLst>
          </p:cNvPr>
          <p:cNvSpPr>
            <a:spLocks noGrp="1"/>
          </p:cNvSpPr>
          <p:nvPr>
            <p:ph type="sldNum" sz="quarter" idx="12"/>
          </p:nvPr>
        </p:nvSpPr>
        <p:spPr/>
        <p:txBody>
          <a:bodyPr/>
          <a:lstStyle/>
          <a:p>
            <a:fld id="{963E96AA-597F-439C-8D19-05A71AB247ED}" type="slidenum">
              <a:rPr lang="zh-CN" altLang="en-US" smtClean="0"/>
              <a:t>‹#›</a:t>
            </a:fld>
            <a:endParaRPr lang="zh-CN" altLang="en-US"/>
          </a:p>
        </p:txBody>
      </p:sp>
    </p:spTree>
    <p:extLst>
      <p:ext uri="{BB962C8B-B14F-4D97-AF65-F5344CB8AC3E}">
        <p14:creationId xmlns:p14="http://schemas.microsoft.com/office/powerpoint/2010/main" val="13944311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39E41-8119-8427-A076-489403AE2B76}"/>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0A542F21-1E74-288D-F6B7-AF29C7AC23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EF48A46E-8EAA-1058-E989-7EE04C9B91DE}"/>
              </a:ext>
            </a:extLst>
          </p:cNvPr>
          <p:cNvSpPr>
            <a:spLocks noGrp="1"/>
          </p:cNvSpPr>
          <p:nvPr>
            <p:ph type="dt" sz="half" idx="10"/>
          </p:nvPr>
        </p:nvSpPr>
        <p:spPr/>
        <p:txBody>
          <a:bodyPr/>
          <a:lstStyle/>
          <a:p>
            <a:fld id="{73E2FB97-35C9-4304-9F4E-9A500CBABA43}"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175B81BD-7A36-28C8-E97B-B2512EC9D274}"/>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DF807CA4-82D4-AA65-6E87-F3C98D899732}"/>
              </a:ext>
            </a:extLst>
          </p:cNvPr>
          <p:cNvSpPr>
            <a:spLocks noGrp="1"/>
          </p:cNvSpPr>
          <p:nvPr>
            <p:ph type="sldNum" sz="quarter" idx="12"/>
          </p:nvPr>
        </p:nvSpPr>
        <p:spPr/>
        <p:txBody>
          <a:bodyPr/>
          <a:lstStyle/>
          <a:p>
            <a:fld id="{9470AC97-0FF5-410F-95FA-C257FCAF6984}" type="slidenum">
              <a:rPr lang="zh-CN" altLang="en-US" smtClean="0"/>
              <a:t>‹#›</a:t>
            </a:fld>
            <a:endParaRPr lang="zh-CN" altLang="en-US"/>
          </a:p>
        </p:txBody>
      </p:sp>
    </p:spTree>
    <p:extLst>
      <p:ext uri="{BB962C8B-B14F-4D97-AF65-F5344CB8AC3E}">
        <p14:creationId xmlns:p14="http://schemas.microsoft.com/office/powerpoint/2010/main" val="33480384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79065-F4EB-DDBC-B017-228492E7DAA4}"/>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FECDEE5C-600D-2F30-8F4C-97C429515F74}"/>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4C66E73A-7EF0-3B19-3874-114595ED9F16}"/>
              </a:ext>
            </a:extLst>
          </p:cNvPr>
          <p:cNvSpPr>
            <a:spLocks noGrp="1"/>
          </p:cNvSpPr>
          <p:nvPr>
            <p:ph type="dt" sz="half" idx="10"/>
          </p:nvPr>
        </p:nvSpPr>
        <p:spPr/>
        <p:txBody>
          <a:bodyPr/>
          <a:lstStyle/>
          <a:p>
            <a:fld id="{73E2FB97-35C9-4304-9F4E-9A500CBABA43}"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2CF2E8C1-1D26-F562-D31F-27B3F05125A4}"/>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14FF30FC-BDFC-30E2-16DA-39D446995800}"/>
              </a:ext>
            </a:extLst>
          </p:cNvPr>
          <p:cNvSpPr>
            <a:spLocks noGrp="1"/>
          </p:cNvSpPr>
          <p:nvPr>
            <p:ph type="sldNum" sz="quarter" idx="12"/>
          </p:nvPr>
        </p:nvSpPr>
        <p:spPr/>
        <p:txBody>
          <a:bodyPr/>
          <a:lstStyle/>
          <a:p>
            <a:fld id="{9470AC97-0FF5-410F-95FA-C257FCAF6984}" type="slidenum">
              <a:rPr lang="zh-CN" altLang="en-US" smtClean="0"/>
              <a:t>‹#›</a:t>
            </a:fld>
            <a:endParaRPr lang="zh-CN" altLang="en-US"/>
          </a:p>
        </p:txBody>
      </p:sp>
    </p:spTree>
    <p:extLst>
      <p:ext uri="{BB962C8B-B14F-4D97-AF65-F5344CB8AC3E}">
        <p14:creationId xmlns:p14="http://schemas.microsoft.com/office/powerpoint/2010/main" val="316772522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FBA91-AB85-3FA6-D610-24ED42654D6F}"/>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5F17F64C-0777-05A4-AD6B-89395E55E44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89AD15F4-7425-E3CF-A24B-29E44BE2F65B}"/>
              </a:ext>
            </a:extLst>
          </p:cNvPr>
          <p:cNvSpPr>
            <a:spLocks noGrp="1"/>
          </p:cNvSpPr>
          <p:nvPr>
            <p:ph type="dt" sz="half" idx="10"/>
          </p:nvPr>
        </p:nvSpPr>
        <p:spPr/>
        <p:txBody>
          <a:bodyPr/>
          <a:lstStyle/>
          <a:p>
            <a:fld id="{73E2FB97-35C9-4304-9F4E-9A500CBABA43}"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54654532-863E-E9BC-126F-9B4170C26991}"/>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3160271E-AE68-88BF-15DE-4866D5FF75B9}"/>
              </a:ext>
            </a:extLst>
          </p:cNvPr>
          <p:cNvSpPr>
            <a:spLocks noGrp="1"/>
          </p:cNvSpPr>
          <p:nvPr>
            <p:ph type="sldNum" sz="quarter" idx="12"/>
          </p:nvPr>
        </p:nvSpPr>
        <p:spPr/>
        <p:txBody>
          <a:bodyPr/>
          <a:lstStyle/>
          <a:p>
            <a:fld id="{9470AC97-0FF5-410F-95FA-C257FCAF6984}" type="slidenum">
              <a:rPr lang="zh-CN" altLang="en-US" smtClean="0"/>
              <a:t>‹#›</a:t>
            </a:fld>
            <a:endParaRPr lang="zh-CN" altLang="en-US"/>
          </a:p>
        </p:txBody>
      </p:sp>
    </p:spTree>
    <p:extLst>
      <p:ext uri="{BB962C8B-B14F-4D97-AF65-F5344CB8AC3E}">
        <p14:creationId xmlns:p14="http://schemas.microsoft.com/office/powerpoint/2010/main" val="346385293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A0C3F-0CCF-1768-F13F-C46C76FB9B18}"/>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9EE180F5-160C-F372-C48E-F3C3BC2E9B09}"/>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81464177-6472-F370-DC4E-E8599E389357}"/>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69586FD2-9C18-639D-1E85-A0FDBDB2BBA6}"/>
              </a:ext>
            </a:extLst>
          </p:cNvPr>
          <p:cNvSpPr>
            <a:spLocks noGrp="1"/>
          </p:cNvSpPr>
          <p:nvPr>
            <p:ph type="dt" sz="half" idx="10"/>
          </p:nvPr>
        </p:nvSpPr>
        <p:spPr/>
        <p:txBody>
          <a:bodyPr/>
          <a:lstStyle/>
          <a:p>
            <a:fld id="{73E2FB97-35C9-4304-9F4E-9A500CBABA43}" type="datetimeFigureOut">
              <a:rPr lang="zh-CN" altLang="en-US" smtClean="0"/>
              <a:t>2024-04-22</a:t>
            </a:fld>
            <a:endParaRPr lang="zh-CN" altLang="en-US"/>
          </a:p>
        </p:txBody>
      </p:sp>
      <p:sp>
        <p:nvSpPr>
          <p:cNvPr id="6" name="Footer Placeholder 5">
            <a:extLst>
              <a:ext uri="{FF2B5EF4-FFF2-40B4-BE49-F238E27FC236}">
                <a16:creationId xmlns:a16="http://schemas.microsoft.com/office/drawing/2014/main" id="{DC60CFB8-391A-5CEF-DDCB-E76DE980FECE}"/>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E25E1726-5C3E-A4D4-310D-F27C97B905C9}"/>
              </a:ext>
            </a:extLst>
          </p:cNvPr>
          <p:cNvSpPr>
            <a:spLocks noGrp="1"/>
          </p:cNvSpPr>
          <p:nvPr>
            <p:ph type="sldNum" sz="quarter" idx="12"/>
          </p:nvPr>
        </p:nvSpPr>
        <p:spPr/>
        <p:txBody>
          <a:bodyPr/>
          <a:lstStyle/>
          <a:p>
            <a:fld id="{9470AC97-0FF5-410F-95FA-C257FCAF6984}" type="slidenum">
              <a:rPr lang="zh-CN" altLang="en-US" smtClean="0"/>
              <a:t>‹#›</a:t>
            </a:fld>
            <a:endParaRPr lang="zh-CN" altLang="en-US"/>
          </a:p>
        </p:txBody>
      </p:sp>
    </p:spTree>
    <p:extLst>
      <p:ext uri="{BB962C8B-B14F-4D97-AF65-F5344CB8AC3E}">
        <p14:creationId xmlns:p14="http://schemas.microsoft.com/office/powerpoint/2010/main" val="412818772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62F25-8161-F4F2-3C3C-83C4FA64FAE9}"/>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B4B81E17-751E-9D5E-6EEE-8994854609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1F13AAF2-7291-1FE0-6D67-482395481334}"/>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1D08830C-EB90-F327-8EF8-6538137185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C651B82F-D7D0-7D7A-898A-BFA51B861F8C}"/>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93C37720-B072-3B40-E507-567ED33C0203}"/>
              </a:ext>
            </a:extLst>
          </p:cNvPr>
          <p:cNvSpPr>
            <a:spLocks noGrp="1"/>
          </p:cNvSpPr>
          <p:nvPr>
            <p:ph type="dt" sz="half" idx="10"/>
          </p:nvPr>
        </p:nvSpPr>
        <p:spPr/>
        <p:txBody>
          <a:bodyPr/>
          <a:lstStyle/>
          <a:p>
            <a:fld id="{73E2FB97-35C9-4304-9F4E-9A500CBABA43}" type="datetimeFigureOut">
              <a:rPr lang="zh-CN" altLang="en-US" smtClean="0"/>
              <a:t>2024-04-22</a:t>
            </a:fld>
            <a:endParaRPr lang="zh-CN" altLang="en-US"/>
          </a:p>
        </p:txBody>
      </p:sp>
      <p:sp>
        <p:nvSpPr>
          <p:cNvPr id="8" name="Footer Placeholder 7">
            <a:extLst>
              <a:ext uri="{FF2B5EF4-FFF2-40B4-BE49-F238E27FC236}">
                <a16:creationId xmlns:a16="http://schemas.microsoft.com/office/drawing/2014/main" id="{AC2266F4-54F3-013D-6D19-BD6AE488E8C0}"/>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7A03AFCE-E6B3-4139-A9FC-F7AF041CE5D2}"/>
              </a:ext>
            </a:extLst>
          </p:cNvPr>
          <p:cNvSpPr>
            <a:spLocks noGrp="1"/>
          </p:cNvSpPr>
          <p:nvPr>
            <p:ph type="sldNum" sz="quarter" idx="12"/>
          </p:nvPr>
        </p:nvSpPr>
        <p:spPr/>
        <p:txBody>
          <a:bodyPr/>
          <a:lstStyle/>
          <a:p>
            <a:fld id="{9470AC97-0FF5-410F-95FA-C257FCAF6984}" type="slidenum">
              <a:rPr lang="zh-CN" altLang="en-US" smtClean="0"/>
              <a:t>‹#›</a:t>
            </a:fld>
            <a:endParaRPr lang="zh-CN" altLang="en-US"/>
          </a:p>
        </p:txBody>
      </p:sp>
    </p:spTree>
    <p:extLst>
      <p:ext uri="{BB962C8B-B14F-4D97-AF65-F5344CB8AC3E}">
        <p14:creationId xmlns:p14="http://schemas.microsoft.com/office/powerpoint/2010/main" val="3245923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2E558-54D3-26DE-34BE-CCFEDAE3D10D}"/>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27AA429A-C807-7895-650B-27B476917C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8D5259DB-7AEE-343E-FB9F-082B9ED6735B}"/>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003E2996-91D9-BB1F-CF53-44E2C2452A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CA64B1CF-B859-5501-EC8F-01EC601F0318}"/>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937150EF-D42F-26F5-275A-E021F4F6D70A}"/>
              </a:ext>
            </a:extLst>
          </p:cNvPr>
          <p:cNvSpPr>
            <a:spLocks noGrp="1"/>
          </p:cNvSpPr>
          <p:nvPr>
            <p:ph type="dt" sz="half" idx="10"/>
          </p:nvPr>
        </p:nvSpPr>
        <p:spPr/>
        <p:txBody>
          <a:bodyPr/>
          <a:lstStyle/>
          <a:p>
            <a:fld id="{B7023EF2-2179-4375-9A4D-CAD8CAF67E50}" type="datetimeFigureOut">
              <a:rPr lang="zh-CN" altLang="en-US" smtClean="0"/>
              <a:t>2024-04-22</a:t>
            </a:fld>
            <a:endParaRPr lang="zh-CN" altLang="en-US"/>
          </a:p>
        </p:txBody>
      </p:sp>
      <p:sp>
        <p:nvSpPr>
          <p:cNvPr id="8" name="Footer Placeholder 7">
            <a:extLst>
              <a:ext uri="{FF2B5EF4-FFF2-40B4-BE49-F238E27FC236}">
                <a16:creationId xmlns:a16="http://schemas.microsoft.com/office/drawing/2014/main" id="{B59EB197-3D48-BDBE-E94B-56CC30CF51C1}"/>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AB3911EE-FF68-AEB0-9541-72307B6A5844}"/>
              </a:ext>
            </a:extLst>
          </p:cNvPr>
          <p:cNvSpPr>
            <a:spLocks noGrp="1"/>
          </p:cNvSpPr>
          <p:nvPr>
            <p:ph type="sldNum" sz="quarter" idx="12"/>
          </p:nvPr>
        </p:nvSpPr>
        <p:spPr/>
        <p:txBody>
          <a:bodyPr/>
          <a:lstStyle/>
          <a:p>
            <a:fld id="{8DD916C0-52E5-4264-8745-482F446E37D2}" type="slidenum">
              <a:rPr lang="zh-CN" altLang="en-US" smtClean="0"/>
              <a:t>‹#›</a:t>
            </a:fld>
            <a:endParaRPr lang="zh-CN" altLang="en-US"/>
          </a:p>
        </p:txBody>
      </p:sp>
    </p:spTree>
    <p:extLst>
      <p:ext uri="{BB962C8B-B14F-4D97-AF65-F5344CB8AC3E}">
        <p14:creationId xmlns:p14="http://schemas.microsoft.com/office/powerpoint/2010/main" val="67450176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17AA2-227A-0B72-1129-5B64D17A2061}"/>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CB3B0D66-C735-6FAE-37FE-C5E537387B71}"/>
              </a:ext>
            </a:extLst>
          </p:cNvPr>
          <p:cNvSpPr>
            <a:spLocks noGrp="1"/>
          </p:cNvSpPr>
          <p:nvPr>
            <p:ph type="dt" sz="half" idx="10"/>
          </p:nvPr>
        </p:nvSpPr>
        <p:spPr/>
        <p:txBody>
          <a:bodyPr/>
          <a:lstStyle/>
          <a:p>
            <a:fld id="{73E2FB97-35C9-4304-9F4E-9A500CBABA43}" type="datetimeFigureOut">
              <a:rPr lang="zh-CN" altLang="en-US" smtClean="0"/>
              <a:t>2024-04-22</a:t>
            </a:fld>
            <a:endParaRPr lang="zh-CN" altLang="en-US"/>
          </a:p>
        </p:txBody>
      </p:sp>
      <p:sp>
        <p:nvSpPr>
          <p:cNvPr id="4" name="Footer Placeholder 3">
            <a:extLst>
              <a:ext uri="{FF2B5EF4-FFF2-40B4-BE49-F238E27FC236}">
                <a16:creationId xmlns:a16="http://schemas.microsoft.com/office/drawing/2014/main" id="{D7410DB1-D2C1-1FC9-41E3-04FBDACAAC0E}"/>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D0079AA1-FC70-2C91-A30E-AE7340911394}"/>
              </a:ext>
            </a:extLst>
          </p:cNvPr>
          <p:cNvSpPr>
            <a:spLocks noGrp="1"/>
          </p:cNvSpPr>
          <p:nvPr>
            <p:ph type="sldNum" sz="quarter" idx="12"/>
          </p:nvPr>
        </p:nvSpPr>
        <p:spPr/>
        <p:txBody>
          <a:bodyPr/>
          <a:lstStyle/>
          <a:p>
            <a:fld id="{9470AC97-0FF5-410F-95FA-C257FCAF6984}" type="slidenum">
              <a:rPr lang="zh-CN" altLang="en-US" smtClean="0"/>
              <a:t>‹#›</a:t>
            </a:fld>
            <a:endParaRPr lang="zh-CN" altLang="en-US"/>
          </a:p>
        </p:txBody>
      </p:sp>
    </p:spTree>
    <p:extLst>
      <p:ext uri="{BB962C8B-B14F-4D97-AF65-F5344CB8AC3E}">
        <p14:creationId xmlns:p14="http://schemas.microsoft.com/office/powerpoint/2010/main" val="279184612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AD5E7A-249E-786F-C235-B3C7C1ACFAA7}"/>
              </a:ext>
            </a:extLst>
          </p:cNvPr>
          <p:cNvSpPr>
            <a:spLocks noGrp="1"/>
          </p:cNvSpPr>
          <p:nvPr>
            <p:ph type="dt" sz="half" idx="10"/>
          </p:nvPr>
        </p:nvSpPr>
        <p:spPr/>
        <p:txBody>
          <a:bodyPr/>
          <a:lstStyle/>
          <a:p>
            <a:fld id="{73E2FB97-35C9-4304-9F4E-9A500CBABA43}" type="datetimeFigureOut">
              <a:rPr lang="zh-CN" altLang="en-US" smtClean="0"/>
              <a:t>2024-04-22</a:t>
            </a:fld>
            <a:endParaRPr lang="zh-CN" altLang="en-US"/>
          </a:p>
        </p:txBody>
      </p:sp>
      <p:sp>
        <p:nvSpPr>
          <p:cNvPr id="3" name="Footer Placeholder 2">
            <a:extLst>
              <a:ext uri="{FF2B5EF4-FFF2-40B4-BE49-F238E27FC236}">
                <a16:creationId xmlns:a16="http://schemas.microsoft.com/office/drawing/2014/main" id="{5315F085-D682-0F2E-548F-C1E7CA13B909}"/>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7B49F5D5-9120-851C-2240-EB8E2F783B4C}"/>
              </a:ext>
            </a:extLst>
          </p:cNvPr>
          <p:cNvSpPr>
            <a:spLocks noGrp="1"/>
          </p:cNvSpPr>
          <p:nvPr>
            <p:ph type="sldNum" sz="quarter" idx="12"/>
          </p:nvPr>
        </p:nvSpPr>
        <p:spPr/>
        <p:txBody>
          <a:bodyPr/>
          <a:lstStyle/>
          <a:p>
            <a:fld id="{9470AC97-0FF5-410F-95FA-C257FCAF6984}" type="slidenum">
              <a:rPr lang="zh-CN" altLang="en-US" smtClean="0"/>
              <a:t>‹#›</a:t>
            </a:fld>
            <a:endParaRPr lang="zh-CN" altLang="en-US"/>
          </a:p>
        </p:txBody>
      </p:sp>
    </p:spTree>
    <p:extLst>
      <p:ext uri="{BB962C8B-B14F-4D97-AF65-F5344CB8AC3E}">
        <p14:creationId xmlns:p14="http://schemas.microsoft.com/office/powerpoint/2010/main" val="1745795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D45A7-FAF5-95B2-088F-E03ABC63F99A}"/>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5DDC27EC-5AC3-521E-B618-FD448A80B2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44A5023E-E160-9A85-FC85-4D05F1C4C9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D97F75C3-9891-7B62-3D8A-0CFFA4B87649}"/>
              </a:ext>
            </a:extLst>
          </p:cNvPr>
          <p:cNvSpPr>
            <a:spLocks noGrp="1"/>
          </p:cNvSpPr>
          <p:nvPr>
            <p:ph type="dt" sz="half" idx="10"/>
          </p:nvPr>
        </p:nvSpPr>
        <p:spPr/>
        <p:txBody>
          <a:bodyPr/>
          <a:lstStyle/>
          <a:p>
            <a:fld id="{73E2FB97-35C9-4304-9F4E-9A500CBABA43}" type="datetimeFigureOut">
              <a:rPr lang="zh-CN" altLang="en-US" smtClean="0"/>
              <a:t>2024-04-22</a:t>
            </a:fld>
            <a:endParaRPr lang="zh-CN" altLang="en-US"/>
          </a:p>
        </p:txBody>
      </p:sp>
      <p:sp>
        <p:nvSpPr>
          <p:cNvPr id="6" name="Footer Placeholder 5">
            <a:extLst>
              <a:ext uri="{FF2B5EF4-FFF2-40B4-BE49-F238E27FC236}">
                <a16:creationId xmlns:a16="http://schemas.microsoft.com/office/drawing/2014/main" id="{F59B8A52-EDA1-DB97-2688-7D4A1DC259FC}"/>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2F8E9A5B-2D56-A29E-6120-B4BDA8179410}"/>
              </a:ext>
            </a:extLst>
          </p:cNvPr>
          <p:cNvSpPr>
            <a:spLocks noGrp="1"/>
          </p:cNvSpPr>
          <p:nvPr>
            <p:ph type="sldNum" sz="quarter" idx="12"/>
          </p:nvPr>
        </p:nvSpPr>
        <p:spPr/>
        <p:txBody>
          <a:bodyPr/>
          <a:lstStyle/>
          <a:p>
            <a:fld id="{9470AC97-0FF5-410F-95FA-C257FCAF6984}" type="slidenum">
              <a:rPr lang="zh-CN" altLang="en-US" smtClean="0"/>
              <a:t>‹#›</a:t>
            </a:fld>
            <a:endParaRPr lang="zh-CN" altLang="en-US"/>
          </a:p>
        </p:txBody>
      </p:sp>
    </p:spTree>
    <p:extLst>
      <p:ext uri="{BB962C8B-B14F-4D97-AF65-F5344CB8AC3E}">
        <p14:creationId xmlns:p14="http://schemas.microsoft.com/office/powerpoint/2010/main" val="423933479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8A4B9-080F-1C50-7476-DD0B2BC97D34}"/>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8ACB5450-F6D2-8D3F-4A5D-FA8E971D0B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A8D8E022-3B78-F70F-DC5E-CB8C185097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7CE9A58A-008A-1F66-66AD-8FE9BA939FDC}"/>
              </a:ext>
            </a:extLst>
          </p:cNvPr>
          <p:cNvSpPr>
            <a:spLocks noGrp="1"/>
          </p:cNvSpPr>
          <p:nvPr>
            <p:ph type="dt" sz="half" idx="10"/>
          </p:nvPr>
        </p:nvSpPr>
        <p:spPr/>
        <p:txBody>
          <a:bodyPr/>
          <a:lstStyle/>
          <a:p>
            <a:fld id="{73E2FB97-35C9-4304-9F4E-9A500CBABA43}" type="datetimeFigureOut">
              <a:rPr lang="zh-CN" altLang="en-US" smtClean="0"/>
              <a:t>2024-04-22</a:t>
            </a:fld>
            <a:endParaRPr lang="zh-CN" altLang="en-US"/>
          </a:p>
        </p:txBody>
      </p:sp>
      <p:sp>
        <p:nvSpPr>
          <p:cNvPr id="6" name="Footer Placeholder 5">
            <a:extLst>
              <a:ext uri="{FF2B5EF4-FFF2-40B4-BE49-F238E27FC236}">
                <a16:creationId xmlns:a16="http://schemas.microsoft.com/office/drawing/2014/main" id="{DA51EC84-6ADD-2CB8-8211-D69791D705DA}"/>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03675BFF-092E-2E09-5622-87F0767F802B}"/>
              </a:ext>
            </a:extLst>
          </p:cNvPr>
          <p:cNvSpPr>
            <a:spLocks noGrp="1"/>
          </p:cNvSpPr>
          <p:nvPr>
            <p:ph type="sldNum" sz="quarter" idx="12"/>
          </p:nvPr>
        </p:nvSpPr>
        <p:spPr/>
        <p:txBody>
          <a:bodyPr/>
          <a:lstStyle/>
          <a:p>
            <a:fld id="{9470AC97-0FF5-410F-95FA-C257FCAF6984}" type="slidenum">
              <a:rPr lang="zh-CN" altLang="en-US" smtClean="0"/>
              <a:t>‹#›</a:t>
            </a:fld>
            <a:endParaRPr lang="zh-CN" altLang="en-US"/>
          </a:p>
        </p:txBody>
      </p:sp>
    </p:spTree>
    <p:extLst>
      <p:ext uri="{BB962C8B-B14F-4D97-AF65-F5344CB8AC3E}">
        <p14:creationId xmlns:p14="http://schemas.microsoft.com/office/powerpoint/2010/main" val="327580980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B7CC6-6972-7D88-6608-1DB50759DB21}"/>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285058FA-25E6-8EE5-0D27-DFDC606A5FD4}"/>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56BF02E0-918A-066A-46E4-7885A07253C9}"/>
              </a:ext>
            </a:extLst>
          </p:cNvPr>
          <p:cNvSpPr>
            <a:spLocks noGrp="1"/>
          </p:cNvSpPr>
          <p:nvPr>
            <p:ph type="dt" sz="half" idx="10"/>
          </p:nvPr>
        </p:nvSpPr>
        <p:spPr/>
        <p:txBody>
          <a:bodyPr/>
          <a:lstStyle/>
          <a:p>
            <a:fld id="{73E2FB97-35C9-4304-9F4E-9A500CBABA43}"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934F5042-4014-3A28-605F-D8E97CF45DBF}"/>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47A3F776-8C5C-5092-BF33-3EFBCB38012E}"/>
              </a:ext>
            </a:extLst>
          </p:cNvPr>
          <p:cNvSpPr>
            <a:spLocks noGrp="1"/>
          </p:cNvSpPr>
          <p:nvPr>
            <p:ph type="sldNum" sz="quarter" idx="12"/>
          </p:nvPr>
        </p:nvSpPr>
        <p:spPr/>
        <p:txBody>
          <a:bodyPr/>
          <a:lstStyle/>
          <a:p>
            <a:fld id="{9470AC97-0FF5-410F-95FA-C257FCAF6984}" type="slidenum">
              <a:rPr lang="zh-CN" altLang="en-US" smtClean="0"/>
              <a:t>‹#›</a:t>
            </a:fld>
            <a:endParaRPr lang="zh-CN" altLang="en-US"/>
          </a:p>
        </p:txBody>
      </p:sp>
    </p:spTree>
    <p:extLst>
      <p:ext uri="{BB962C8B-B14F-4D97-AF65-F5344CB8AC3E}">
        <p14:creationId xmlns:p14="http://schemas.microsoft.com/office/powerpoint/2010/main" val="36682123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7E0002-2AFE-17B1-D245-345937FE27B5}"/>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90A65163-26B3-3C5F-4050-D5C9DFCDF787}"/>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8BF12D2A-180B-5A5D-6CB3-8447C3EC71DB}"/>
              </a:ext>
            </a:extLst>
          </p:cNvPr>
          <p:cNvSpPr>
            <a:spLocks noGrp="1"/>
          </p:cNvSpPr>
          <p:nvPr>
            <p:ph type="dt" sz="half" idx="10"/>
          </p:nvPr>
        </p:nvSpPr>
        <p:spPr/>
        <p:txBody>
          <a:bodyPr/>
          <a:lstStyle/>
          <a:p>
            <a:fld id="{73E2FB97-35C9-4304-9F4E-9A500CBABA43}"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0C12668C-48E0-84FE-C9A7-D3050443283A}"/>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74B303D3-A8C7-133E-AC73-6F8767A0ACCE}"/>
              </a:ext>
            </a:extLst>
          </p:cNvPr>
          <p:cNvSpPr>
            <a:spLocks noGrp="1"/>
          </p:cNvSpPr>
          <p:nvPr>
            <p:ph type="sldNum" sz="quarter" idx="12"/>
          </p:nvPr>
        </p:nvSpPr>
        <p:spPr/>
        <p:txBody>
          <a:bodyPr/>
          <a:lstStyle/>
          <a:p>
            <a:fld id="{9470AC97-0FF5-410F-95FA-C257FCAF6984}" type="slidenum">
              <a:rPr lang="zh-CN" altLang="en-US" smtClean="0"/>
              <a:t>‹#›</a:t>
            </a:fld>
            <a:endParaRPr lang="zh-CN" altLang="en-US"/>
          </a:p>
        </p:txBody>
      </p:sp>
    </p:spTree>
    <p:extLst>
      <p:ext uri="{BB962C8B-B14F-4D97-AF65-F5344CB8AC3E}">
        <p14:creationId xmlns:p14="http://schemas.microsoft.com/office/powerpoint/2010/main" val="22403269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F1BB1-7F80-D269-BFF2-6D0D5B73B244}"/>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05897F3D-A656-2D6F-2341-F7219BD818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38375598-8186-4FE3-EF05-0D6AD480AECA}"/>
              </a:ext>
            </a:extLst>
          </p:cNvPr>
          <p:cNvSpPr>
            <a:spLocks noGrp="1"/>
          </p:cNvSpPr>
          <p:nvPr>
            <p:ph type="dt" sz="half" idx="10"/>
          </p:nvPr>
        </p:nvSpPr>
        <p:spPr/>
        <p:txBody>
          <a:bodyPr/>
          <a:lstStyle/>
          <a:p>
            <a:fld id="{B0D8BBDD-B2F2-489A-861E-8CC11AF90A34}"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BE205F2F-24E5-838E-D4C2-C9B90EEC2C8A}"/>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26B50F19-BC35-0143-36C9-4CC8063F54B8}"/>
              </a:ext>
            </a:extLst>
          </p:cNvPr>
          <p:cNvSpPr>
            <a:spLocks noGrp="1"/>
          </p:cNvSpPr>
          <p:nvPr>
            <p:ph type="sldNum" sz="quarter" idx="12"/>
          </p:nvPr>
        </p:nvSpPr>
        <p:spPr/>
        <p:txBody>
          <a:bodyPr/>
          <a:lstStyle/>
          <a:p>
            <a:fld id="{5E64C051-8A83-41CC-AE1E-66E17AA2486E}" type="slidenum">
              <a:rPr lang="zh-CN" altLang="en-US" smtClean="0"/>
              <a:t>‹#›</a:t>
            </a:fld>
            <a:endParaRPr lang="zh-CN" altLang="en-US"/>
          </a:p>
        </p:txBody>
      </p:sp>
    </p:spTree>
    <p:extLst>
      <p:ext uri="{BB962C8B-B14F-4D97-AF65-F5344CB8AC3E}">
        <p14:creationId xmlns:p14="http://schemas.microsoft.com/office/powerpoint/2010/main" val="26812956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46F5-BF8F-8D58-BDCA-5FACA253B9F0}"/>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8D87F8AE-D405-AF68-9E08-21C8B4CAE90B}"/>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0831965-8B2E-C040-CBBD-27401F13F21E}"/>
              </a:ext>
            </a:extLst>
          </p:cNvPr>
          <p:cNvSpPr>
            <a:spLocks noGrp="1"/>
          </p:cNvSpPr>
          <p:nvPr>
            <p:ph type="dt" sz="half" idx="10"/>
          </p:nvPr>
        </p:nvSpPr>
        <p:spPr/>
        <p:txBody>
          <a:bodyPr/>
          <a:lstStyle/>
          <a:p>
            <a:fld id="{B0D8BBDD-B2F2-489A-861E-8CC11AF90A34}"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FBB749D6-E56E-75B6-E7F1-F8DD99CFAA46}"/>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6E504046-0057-9BCB-50B6-F22170773D46}"/>
              </a:ext>
            </a:extLst>
          </p:cNvPr>
          <p:cNvSpPr>
            <a:spLocks noGrp="1"/>
          </p:cNvSpPr>
          <p:nvPr>
            <p:ph type="sldNum" sz="quarter" idx="12"/>
          </p:nvPr>
        </p:nvSpPr>
        <p:spPr/>
        <p:txBody>
          <a:bodyPr/>
          <a:lstStyle/>
          <a:p>
            <a:fld id="{5E64C051-8A83-41CC-AE1E-66E17AA2486E}" type="slidenum">
              <a:rPr lang="zh-CN" altLang="en-US" smtClean="0"/>
              <a:t>‹#›</a:t>
            </a:fld>
            <a:endParaRPr lang="zh-CN" altLang="en-US"/>
          </a:p>
        </p:txBody>
      </p:sp>
    </p:spTree>
    <p:extLst>
      <p:ext uri="{BB962C8B-B14F-4D97-AF65-F5344CB8AC3E}">
        <p14:creationId xmlns:p14="http://schemas.microsoft.com/office/powerpoint/2010/main" val="184674382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92955-A4D7-0325-AF64-4A509B0507A9}"/>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DA90E676-A50F-B443-A840-F78F211C9A1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217AD36B-3858-64AC-8F75-EBB8A61D1DCE}"/>
              </a:ext>
            </a:extLst>
          </p:cNvPr>
          <p:cNvSpPr>
            <a:spLocks noGrp="1"/>
          </p:cNvSpPr>
          <p:nvPr>
            <p:ph type="dt" sz="half" idx="10"/>
          </p:nvPr>
        </p:nvSpPr>
        <p:spPr/>
        <p:txBody>
          <a:bodyPr/>
          <a:lstStyle/>
          <a:p>
            <a:fld id="{B0D8BBDD-B2F2-489A-861E-8CC11AF90A34}"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33888F45-4ADB-C7DE-2129-2DA3843C1B03}"/>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5782C217-035C-687D-7BC7-1670B60C15A6}"/>
              </a:ext>
            </a:extLst>
          </p:cNvPr>
          <p:cNvSpPr>
            <a:spLocks noGrp="1"/>
          </p:cNvSpPr>
          <p:nvPr>
            <p:ph type="sldNum" sz="quarter" idx="12"/>
          </p:nvPr>
        </p:nvSpPr>
        <p:spPr/>
        <p:txBody>
          <a:bodyPr/>
          <a:lstStyle/>
          <a:p>
            <a:fld id="{5E64C051-8A83-41CC-AE1E-66E17AA2486E}" type="slidenum">
              <a:rPr lang="zh-CN" altLang="en-US" smtClean="0"/>
              <a:t>‹#›</a:t>
            </a:fld>
            <a:endParaRPr lang="zh-CN" altLang="en-US"/>
          </a:p>
        </p:txBody>
      </p:sp>
    </p:spTree>
    <p:extLst>
      <p:ext uri="{BB962C8B-B14F-4D97-AF65-F5344CB8AC3E}">
        <p14:creationId xmlns:p14="http://schemas.microsoft.com/office/powerpoint/2010/main" val="385979352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92F47-8CE2-F65C-93E5-DD9EA76BE365}"/>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C4EF2C76-5000-2AE3-FA58-3DDFCB13A14C}"/>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DAA83D3A-779B-8A90-BB1E-59B8384A054D}"/>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6EB88427-6734-121A-077B-E7EF3352C8F8}"/>
              </a:ext>
            </a:extLst>
          </p:cNvPr>
          <p:cNvSpPr>
            <a:spLocks noGrp="1"/>
          </p:cNvSpPr>
          <p:nvPr>
            <p:ph type="dt" sz="half" idx="10"/>
          </p:nvPr>
        </p:nvSpPr>
        <p:spPr/>
        <p:txBody>
          <a:bodyPr/>
          <a:lstStyle/>
          <a:p>
            <a:fld id="{B0D8BBDD-B2F2-489A-861E-8CC11AF90A34}" type="datetimeFigureOut">
              <a:rPr lang="zh-CN" altLang="en-US" smtClean="0"/>
              <a:t>2024-04-22</a:t>
            </a:fld>
            <a:endParaRPr lang="zh-CN" altLang="en-US"/>
          </a:p>
        </p:txBody>
      </p:sp>
      <p:sp>
        <p:nvSpPr>
          <p:cNvPr id="6" name="Footer Placeholder 5">
            <a:extLst>
              <a:ext uri="{FF2B5EF4-FFF2-40B4-BE49-F238E27FC236}">
                <a16:creationId xmlns:a16="http://schemas.microsoft.com/office/drawing/2014/main" id="{87E04D8E-5507-6A15-4A03-9052A7B54D89}"/>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FA65FDA7-000D-CA37-5421-DD526E95B8F5}"/>
              </a:ext>
            </a:extLst>
          </p:cNvPr>
          <p:cNvSpPr>
            <a:spLocks noGrp="1"/>
          </p:cNvSpPr>
          <p:nvPr>
            <p:ph type="sldNum" sz="quarter" idx="12"/>
          </p:nvPr>
        </p:nvSpPr>
        <p:spPr/>
        <p:txBody>
          <a:bodyPr/>
          <a:lstStyle/>
          <a:p>
            <a:fld id="{5E64C051-8A83-41CC-AE1E-66E17AA2486E}" type="slidenum">
              <a:rPr lang="zh-CN" altLang="en-US" smtClean="0"/>
              <a:t>‹#›</a:t>
            </a:fld>
            <a:endParaRPr lang="zh-CN" altLang="en-US"/>
          </a:p>
        </p:txBody>
      </p:sp>
    </p:spTree>
    <p:extLst>
      <p:ext uri="{BB962C8B-B14F-4D97-AF65-F5344CB8AC3E}">
        <p14:creationId xmlns:p14="http://schemas.microsoft.com/office/powerpoint/2010/main" val="1510896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0674E-EC7D-B142-65C0-49C8715ECF79}"/>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9AB90DBC-AF83-0B4A-CB25-0C1BD4A71686}"/>
              </a:ext>
            </a:extLst>
          </p:cNvPr>
          <p:cNvSpPr>
            <a:spLocks noGrp="1"/>
          </p:cNvSpPr>
          <p:nvPr>
            <p:ph type="dt" sz="half" idx="10"/>
          </p:nvPr>
        </p:nvSpPr>
        <p:spPr/>
        <p:txBody>
          <a:bodyPr/>
          <a:lstStyle/>
          <a:p>
            <a:fld id="{B7023EF2-2179-4375-9A4D-CAD8CAF67E50}" type="datetimeFigureOut">
              <a:rPr lang="zh-CN" altLang="en-US" smtClean="0"/>
              <a:t>2024-04-22</a:t>
            </a:fld>
            <a:endParaRPr lang="zh-CN" altLang="en-US"/>
          </a:p>
        </p:txBody>
      </p:sp>
      <p:sp>
        <p:nvSpPr>
          <p:cNvPr id="4" name="Footer Placeholder 3">
            <a:extLst>
              <a:ext uri="{FF2B5EF4-FFF2-40B4-BE49-F238E27FC236}">
                <a16:creationId xmlns:a16="http://schemas.microsoft.com/office/drawing/2014/main" id="{544C20F9-2C59-3869-5BF6-EC111145D730}"/>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B55E07F4-4EDC-84DA-8EBA-04316B6E46A0}"/>
              </a:ext>
            </a:extLst>
          </p:cNvPr>
          <p:cNvSpPr>
            <a:spLocks noGrp="1"/>
          </p:cNvSpPr>
          <p:nvPr>
            <p:ph type="sldNum" sz="quarter" idx="12"/>
          </p:nvPr>
        </p:nvSpPr>
        <p:spPr/>
        <p:txBody>
          <a:bodyPr/>
          <a:lstStyle/>
          <a:p>
            <a:fld id="{8DD916C0-52E5-4264-8745-482F446E37D2}" type="slidenum">
              <a:rPr lang="zh-CN" altLang="en-US" smtClean="0"/>
              <a:t>‹#›</a:t>
            </a:fld>
            <a:endParaRPr lang="zh-CN" altLang="en-US"/>
          </a:p>
        </p:txBody>
      </p:sp>
    </p:spTree>
    <p:extLst>
      <p:ext uri="{BB962C8B-B14F-4D97-AF65-F5344CB8AC3E}">
        <p14:creationId xmlns:p14="http://schemas.microsoft.com/office/powerpoint/2010/main" val="171763152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16CD6-011A-DA41-A46E-1E85C6C0C613}"/>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A6CB676E-FB70-5E77-EE9D-AE9A1AD3B6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0312395B-B684-2C66-D7D0-29E49D6299FB}"/>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034F52CD-9437-6B52-1C24-67A9418D13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B6290DCB-8486-1B3B-7D9A-B65C8E92F7D7}"/>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C3E69CC7-88CB-E262-A4C5-C0F8CE121C00}"/>
              </a:ext>
            </a:extLst>
          </p:cNvPr>
          <p:cNvSpPr>
            <a:spLocks noGrp="1"/>
          </p:cNvSpPr>
          <p:nvPr>
            <p:ph type="dt" sz="half" idx="10"/>
          </p:nvPr>
        </p:nvSpPr>
        <p:spPr/>
        <p:txBody>
          <a:bodyPr/>
          <a:lstStyle/>
          <a:p>
            <a:fld id="{B0D8BBDD-B2F2-489A-861E-8CC11AF90A34}" type="datetimeFigureOut">
              <a:rPr lang="zh-CN" altLang="en-US" smtClean="0"/>
              <a:t>2024-04-22</a:t>
            </a:fld>
            <a:endParaRPr lang="zh-CN" altLang="en-US"/>
          </a:p>
        </p:txBody>
      </p:sp>
      <p:sp>
        <p:nvSpPr>
          <p:cNvPr id="8" name="Footer Placeholder 7">
            <a:extLst>
              <a:ext uri="{FF2B5EF4-FFF2-40B4-BE49-F238E27FC236}">
                <a16:creationId xmlns:a16="http://schemas.microsoft.com/office/drawing/2014/main" id="{B6232BB0-0DEA-46BC-0AAD-4E8B04EFF5A5}"/>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4E84EFCD-0F31-C5A1-8958-03A06875E0CA}"/>
              </a:ext>
            </a:extLst>
          </p:cNvPr>
          <p:cNvSpPr>
            <a:spLocks noGrp="1"/>
          </p:cNvSpPr>
          <p:nvPr>
            <p:ph type="sldNum" sz="quarter" idx="12"/>
          </p:nvPr>
        </p:nvSpPr>
        <p:spPr/>
        <p:txBody>
          <a:bodyPr/>
          <a:lstStyle/>
          <a:p>
            <a:fld id="{5E64C051-8A83-41CC-AE1E-66E17AA2486E}" type="slidenum">
              <a:rPr lang="zh-CN" altLang="en-US" smtClean="0"/>
              <a:t>‹#›</a:t>
            </a:fld>
            <a:endParaRPr lang="zh-CN" altLang="en-US"/>
          </a:p>
        </p:txBody>
      </p:sp>
    </p:spTree>
    <p:extLst>
      <p:ext uri="{BB962C8B-B14F-4D97-AF65-F5344CB8AC3E}">
        <p14:creationId xmlns:p14="http://schemas.microsoft.com/office/powerpoint/2010/main" val="408880378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63033-2419-6632-E939-F9E25F11EF01}"/>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C0788C23-6A53-CE1C-7B40-AE95C4CFEE4D}"/>
              </a:ext>
            </a:extLst>
          </p:cNvPr>
          <p:cNvSpPr>
            <a:spLocks noGrp="1"/>
          </p:cNvSpPr>
          <p:nvPr>
            <p:ph type="dt" sz="half" idx="10"/>
          </p:nvPr>
        </p:nvSpPr>
        <p:spPr/>
        <p:txBody>
          <a:bodyPr/>
          <a:lstStyle/>
          <a:p>
            <a:fld id="{B0D8BBDD-B2F2-489A-861E-8CC11AF90A34}" type="datetimeFigureOut">
              <a:rPr lang="zh-CN" altLang="en-US" smtClean="0"/>
              <a:t>2024-04-22</a:t>
            </a:fld>
            <a:endParaRPr lang="zh-CN" altLang="en-US"/>
          </a:p>
        </p:txBody>
      </p:sp>
      <p:sp>
        <p:nvSpPr>
          <p:cNvPr id="4" name="Footer Placeholder 3">
            <a:extLst>
              <a:ext uri="{FF2B5EF4-FFF2-40B4-BE49-F238E27FC236}">
                <a16:creationId xmlns:a16="http://schemas.microsoft.com/office/drawing/2014/main" id="{321C4A5B-0C47-697F-B70A-5626046979DE}"/>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6A342EEA-265E-2424-2F68-146E22746F06}"/>
              </a:ext>
            </a:extLst>
          </p:cNvPr>
          <p:cNvSpPr>
            <a:spLocks noGrp="1"/>
          </p:cNvSpPr>
          <p:nvPr>
            <p:ph type="sldNum" sz="quarter" idx="12"/>
          </p:nvPr>
        </p:nvSpPr>
        <p:spPr/>
        <p:txBody>
          <a:bodyPr/>
          <a:lstStyle/>
          <a:p>
            <a:fld id="{5E64C051-8A83-41CC-AE1E-66E17AA2486E}" type="slidenum">
              <a:rPr lang="zh-CN" altLang="en-US" smtClean="0"/>
              <a:t>‹#›</a:t>
            </a:fld>
            <a:endParaRPr lang="zh-CN" altLang="en-US"/>
          </a:p>
        </p:txBody>
      </p:sp>
    </p:spTree>
    <p:extLst>
      <p:ext uri="{BB962C8B-B14F-4D97-AF65-F5344CB8AC3E}">
        <p14:creationId xmlns:p14="http://schemas.microsoft.com/office/powerpoint/2010/main" val="317183037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47E137-5D48-0D01-5A73-F528F6ADB07C}"/>
              </a:ext>
            </a:extLst>
          </p:cNvPr>
          <p:cNvSpPr>
            <a:spLocks noGrp="1"/>
          </p:cNvSpPr>
          <p:nvPr>
            <p:ph type="dt" sz="half" idx="10"/>
          </p:nvPr>
        </p:nvSpPr>
        <p:spPr/>
        <p:txBody>
          <a:bodyPr/>
          <a:lstStyle/>
          <a:p>
            <a:fld id="{B0D8BBDD-B2F2-489A-861E-8CC11AF90A34}" type="datetimeFigureOut">
              <a:rPr lang="zh-CN" altLang="en-US" smtClean="0"/>
              <a:t>2024-04-22</a:t>
            </a:fld>
            <a:endParaRPr lang="zh-CN" altLang="en-US"/>
          </a:p>
        </p:txBody>
      </p:sp>
      <p:sp>
        <p:nvSpPr>
          <p:cNvPr id="3" name="Footer Placeholder 2">
            <a:extLst>
              <a:ext uri="{FF2B5EF4-FFF2-40B4-BE49-F238E27FC236}">
                <a16:creationId xmlns:a16="http://schemas.microsoft.com/office/drawing/2014/main" id="{EB8E7742-0BDD-BDBD-4A41-042BC94B2B1A}"/>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5B619496-EDE6-FDA0-CA93-C6B2F1DAACC9}"/>
              </a:ext>
            </a:extLst>
          </p:cNvPr>
          <p:cNvSpPr>
            <a:spLocks noGrp="1"/>
          </p:cNvSpPr>
          <p:nvPr>
            <p:ph type="sldNum" sz="quarter" idx="12"/>
          </p:nvPr>
        </p:nvSpPr>
        <p:spPr/>
        <p:txBody>
          <a:bodyPr/>
          <a:lstStyle/>
          <a:p>
            <a:fld id="{5E64C051-8A83-41CC-AE1E-66E17AA2486E}" type="slidenum">
              <a:rPr lang="zh-CN" altLang="en-US" smtClean="0"/>
              <a:t>‹#›</a:t>
            </a:fld>
            <a:endParaRPr lang="zh-CN" altLang="en-US"/>
          </a:p>
        </p:txBody>
      </p:sp>
    </p:spTree>
    <p:extLst>
      <p:ext uri="{BB962C8B-B14F-4D97-AF65-F5344CB8AC3E}">
        <p14:creationId xmlns:p14="http://schemas.microsoft.com/office/powerpoint/2010/main" val="237533480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C40F6-F7DE-8CFB-4353-D044F2777B8F}"/>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14BA082F-3301-1004-5E96-58DEE55D09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48E47FE7-DA26-7A94-5B6F-9E295B9BE3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3BE62CEF-C327-E1D3-12F1-FC16A9C7919A}"/>
              </a:ext>
            </a:extLst>
          </p:cNvPr>
          <p:cNvSpPr>
            <a:spLocks noGrp="1"/>
          </p:cNvSpPr>
          <p:nvPr>
            <p:ph type="dt" sz="half" idx="10"/>
          </p:nvPr>
        </p:nvSpPr>
        <p:spPr/>
        <p:txBody>
          <a:bodyPr/>
          <a:lstStyle/>
          <a:p>
            <a:fld id="{B0D8BBDD-B2F2-489A-861E-8CC11AF90A34}" type="datetimeFigureOut">
              <a:rPr lang="zh-CN" altLang="en-US" smtClean="0"/>
              <a:t>2024-04-22</a:t>
            </a:fld>
            <a:endParaRPr lang="zh-CN" altLang="en-US"/>
          </a:p>
        </p:txBody>
      </p:sp>
      <p:sp>
        <p:nvSpPr>
          <p:cNvPr id="6" name="Footer Placeholder 5">
            <a:extLst>
              <a:ext uri="{FF2B5EF4-FFF2-40B4-BE49-F238E27FC236}">
                <a16:creationId xmlns:a16="http://schemas.microsoft.com/office/drawing/2014/main" id="{44B6018D-40A7-CB88-FC2F-07EDD7A6B0C6}"/>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F241BAA2-0B4F-A920-2A61-A1B0EBDD621C}"/>
              </a:ext>
            </a:extLst>
          </p:cNvPr>
          <p:cNvSpPr>
            <a:spLocks noGrp="1"/>
          </p:cNvSpPr>
          <p:nvPr>
            <p:ph type="sldNum" sz="quarter" idx="12"/>
          </p:nvPr>
        </p:nvSpPr>
        <p:spPr/>
        <p:txBody>
          <a:bodyPr/>
          <a:lstStyle/>
          <a:p>
            <a:fld id="{5E64C051-8A83-41CC-AE1E-66E17AA2486E}" type="slidenum">
              <a:rPr lang="zh-CN" altLang="en-US" smtClean="0"/>
              <a:t>‹#›</a:t>
            </a:fld>
            <a:endParaRPr lang="zh-CN" altLang="en-US"/>
          </a:p>
        </p:txBody>
      </p:sp>
    </p:spTree>
    <p:extLst>
      <p:ext uri="{BB962C8B-B14F-4D97-AF65-F5344CB8AC3E}">
        <p14:creationId xmlns:p14="http://schemas.microsoft.com/office/powerpoint/2010/main" val="356306078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ACC24-42F3-1643-CF4E-D00B0D2B0965}"/>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99B5540D-7C7F-78EC-3CCA-F775F97E58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22C41BEC-F6FE-35D1-7495-F7FF1355F8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5A63DBB5-F21F-C088-1942-C3D4DB0375FD}"/>
              </a:ext>
            </a:extLst>
          </p:cNvPr>
          <p:cNvSpPr>
            <a:spLocks noGrp="1"/>
          </p:cNvSpPr>
          <p:nvPr>
            <p:ph type="dt" sz="half" idx="10"/>
          </p:nvPr>
        </p:nvSpPr>
        <p:spPr/>
        <p:txBody>
          <a:bodyPr/>
          <a:lstStyle/>
          <a:p>
            <a:fld id="{B0D8BBDD-B2F2-489A-861E-8CC11AF90A34}" type="datetimeFigureOut">
              <a:rPr lang="zh-CN" altLang="en-US" smtClean="0"/>
              <a:t>2024-04-22</a:t>
            </a:fld>
            <a:endParaRPr lang="zh-CN" altLang="en-US"/>
          </a:p>
        </p:txBody>
      </p:sp>
      <p:sp>
        <p:nvSpPr>
          <p:cNvPr id="6" name="Footer Placeholder 5">
            <a:extLst>
              <a:ext uri="{FF2B5EF4-FFF2-40B4-BE49-F238E27FC236}">
                <a16:creationId xmlns:a16="http://schemas.microsoft.com/office/drawing/2014/main" id="{BA43EE50-0715-12B1-A880-01E952C2AD08}"/>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A78EF505-59D2-E06B-C680-F8FFB17BB25F}"/>
              </a:ext>
            </a:extLst>
          </p:cNvPr>
          <p:cNvSpPr>
            <a:spLocks noGrp="1"/>
          </p:cNvSpPr>
          <p:nvPr>
            <p:ph type="sldNum" sz="quarter" idx="12"/>
          </p:nvPr>
        </p:nvSpPr>
        <p:spPr/>
        <p:txBody>
          <a:bodyPr/>
          <a:lstStyle/>
          <a:p>
            <a:fld id="{5E64C051-8A83-41CC-AE1E-66E17AA2486E}" type="slidenum">
              <a:rPr lang="zh-CN" altLang="en-US" smtClean="0"/>
              <a:t>‹#›</a:t>
            </a:fld>
            <a:endParaRPr lang="zh-CN" altLang="en-US"/>
          </a:p>
        </p:txBody>
      </p:sp>
    </p:spTree>
    <p:extLst>
      <p:ext uri="{BB962C8B-B14F-4D97-AF65-F5344CB8AC3E}">
        <p14:creationId xmlns:p14="http://schemas.microsoft.com/office/powerpoint/2010/main" val="319590479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D347-1726-6961-0BED-AC4FDB094079}"/>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50A84D44-3F82-9626-F427-AEFE472E7DC9}"/>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B7971B2E-FEC2-1142-5071-F87557A9740F}"/>
              </a:ext>
            </a:extLst>
          </p:cNvPr>
          <p:cNvSpPr>
            <a:spLocks noGrp="1"/>
          </p:cNvSpPr>
          <p:nvPr>
            <p:ph type="dt" sz="half" idx="10"/>
          </p:nvPr>
        </p:nvSpPr>
        <p:spPr/>
        <p:txBody>
          <a:bodyPr/>
          <a:lstStyle/>
          <a:p>
            <a:fld id="{B0D8BBDD-B2F2-489A-861E-8CC11AF90A34}"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2F0BFFD0-EAC8-8E69-B4FE-EE2B641B9EE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D2A419FD-C13A-F3F8-0D71-1775D414E99E}"/>
              </a:ext>
            </a:extLst>
          </p:cNvPr>
          <p:cNvSpPr>
            <a:spLocks noGrp="1"/>
          </p:cNvSpPr>
          <p:nvPr>
            <p:ph type="sldNum" sz="quarter" idx="12"/>
          </p:nvPr>
        </p:nvSpPr>
        <p:spPr/>
        <p:txBody>
          <a:bodyPr/>
          <a:lstStyle/>
          <a:p>
            <a:fld id="{5E64C051-8A83-41CC-AE1E-66E17AA2486E}" type="slidenum">
              <a:rPr lang="zh-CN" altLang="en-US" smtClean="0"/>
              <a:t>‹#›</a:t>
            </a:fld>
            <a:endParaRPr lang="zh-CN" altLang="en-US"/>
          </a:p>
        </p:txBody>
      </p:sp>
    </p:spTree>
    <p:extLst>
      <p:ext uri="{BB962C8B-B14F-4D97-AF65-F5344CB8AC3E}">
        <p14:creationId xmlns:p14="http://schemas.microsoft.com/office/powerpoint/2010/main" val="282793707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B4169B-5A17-4334-0023-6B9A087538BE}"/>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310979B2-591F-CD55-CA28-160C625880FF}"/>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721401F1-EBAA-6E63-CE66-E0C942C135A3}"/>
              </a:ext>
            </a:extLst>
          </p:cNvPr>
          <p:cNvSpPr>
            <a:spLocks noGrp="1"/>
          </p:cNvSpPr>
          <p:nvPr>
            <p:ph type="dt" sz="half" idx="10"/>
          </p:nvPr>
        </p:nvSpPr>
        <p:spPr/>
        <p:txBody>
          <a:bodyPr/>
          <a:lstStyle/>
          <a:p>
            <a:fld id="{B0D8BBDD-B2F2-489A-861E-8CC11AF90A34}"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C5182551-B0F3-2554-FEC7-56886D19338A}"/>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D3AA741-3592-4410-1528-7F655696CAF6}"/>
              </a:ext>
            </a:extLst>
          </p:cNvPr>
          <p:cNvSpPr>
            <a:spLocks noGrp="1"/>
          </p:cNvSpPr>
          <p:nvPr>
            <p:ph type="sldNum" sz="quarter" idx="12"/>
          </p:nvPr>
        </p:nvSpPr>
        <p:spPr/>
        <p:txBody>
          <a:bodyPr/>
          <a:lstStyle/>
          <a:p>
            <a:fld id="{5E64C051-8A83-41CC-AE1E-66E17AA2486E}" type="slidenum">
              <a:rPr lang="zh-CN" altLang="en-US" smtClean="0"/>
              <a:t>‹#›</a:t>
            </a:fld>
            <a:endParaRPr lang="zh-CN" altLang="en-US"/>
          </a:p>
        </p:txBody>
      </p:sp>
    </p:spTree>
    <p:extLst>
      <p:ext uri="{BB962C8B-B14F-4D97-AF65-F5344CB8AC3E}">
        <p14:creationId xmlns:p14="http://schemas.microsoft.com/office/powerpoint/2010/main" val="343005705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9A23A-32B9-E2C7-5303-4B6D788A40E6}"/>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20730B30-5F56-77A2-3C8B-2515CC239F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9439D6C9-9D12-ED6E-ECF3-BF35B31283EC}"/>
              </a:ext>
            </a:extLst>
          </p:cNvPr>
          <p:cNvSpPr>
            <a:spLocks noGrp="1"/>
          </p:cNvSpPr>
          <p:nvPr>
            <p:ph type="dt" sz="half" idx="10"/>
          </p:nvPr>
        </p:nvSpPr>
        <p:spPr/>
        <p:txBody>
          <a:bodyPr/>
          <a:lstStyle/>
          <a:p>
            <a:fld id="{91D3B753-2351-45FE-BF1E-957037FC1A1D}"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D579F58C-E243-796D-D183-8C7BA8EDD18F}"/>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D47A94E3-1EC7-764A-57D5-5848F1B1BF71}"/>
              </a:ext>
            </a:extLst>
          </p:cNvPr>
          <p:cNvSpPr>
            <a:spLocks noGrp="1"/>
          </p:cNvSpPr>
          <p:nvPr>
            <p:ph type="sldNum" sz="quarter" idx="12"/>
          </p:nvPr>
        </p:nvSpPr>
        <p:spPr/>
        <p:txBody>
          <a:bodyPr/>
          <a:lstStyle/>
          <a:p>
            <a:fld id="{BB63B170-00A0-4048-B1E3-2D646DC8B5B8}" type="slidenum">
              <a:rPr lang="zh-CN" altLang="en-US" smtClean="0"/>
              <a:t>‹#›</a:t>
            </a:fld>
            <a:endParaRPr lang="zh-CN" altLang="en-US"/>
          </a:p>
        </p:txBody>
      </p:sp>
    </p:spTree>
    <p:extLst>
      <p:ext uri="{BB962C8B-B14F-4D97-AF65-F5344CB8AC3E}">
        <p14:creationId xmlns:p14="http://schemas.microsoft.com/office/powerpoint/2010/main" val="177875422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CE1B9-77CA-7BE6-3E96-CA7795E86F2F}"/>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16AF1724-23D7-6779-21B3-7688DA14BA9E}"/>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90930ECE-07D4-FEBF-A34E-DBBEDF3DF77C}"/>
              </a:ext>
            </a:extLst>
          </p:cNvPr>
          <p:cNvSpPr>
            <a:spLocks noGrp="1"/>
          </p:cNvSpPr>
          <p:nvPr>
            <p:ph type="dt" sz="half" idx="10"/>
          </p:nvPr>
        </p:nvSpPr>
        <p:spPr/>
        <p:txBody>
          <a:bodyPr/>
          <a:lstStyle/>
          <a:p>
            <a:fld id="{91D3B753-2351-45FE-BF1E-957037FC1A1D}"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EF6FC410-ACAF-84C6-D319-4CB6123A9E3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5449E8B0-B7EA-3FF7-A1C3-5873C335B33A}"/>
              </a:ext>
            </a:extLst>
          </p:cNvPr>
          <p:cNvSpPr>
            <a:spLocks noGrp="1"/>
          </p:cNvSpPr>
          <p:nvPr>
            <p:ph type="sldNum" sz="quarter" idx="12"/>
          </p:nvPr>
        </p:nvSpPr>
        <p:spPr/>
        <p:txBody>
          <a:bodyPr/>
          <a:lstStyle/>
          <a:p>
            <a:fld id="{BB63B170-00A0-4048-B1E3-2D646DC8B5B8}" type="slidenum">
              <a:rPr lang="zh-CN" altLang="en-US" smtClean="0"/>
              <a:t>‹#›</a:t>
            </a:fld>
            <a:endParaRPr lang="zh-CN" altLang="en-US"/>
          </a:p>
        </p:txBody>
      </p:sp>
    </p:spTree>
    <p:extLst>
      <p:ext uri="{BB962C8B-B14F-4D97-AF65-F5344CB8AC3E}">
        <p14:creationId xmlns:p14="http://schemas.microsoft.com/office/powerpoint/2010/main" val="286271733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AB83B-17D2-8BD4-BA9D-7566E838B12A}"/>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02A57E25-9A55-8659-F60E-CB6A7AE1B24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D9A8D2A0-244C-771E-7EE0-F8EDFBBBDB9B}"/>
              </a:ext>
            </a:extLst>
          </p:cNvPr>
          <p:cNvSpPr>
            <a:spLocks noGrp="1"/>
          </p:cNvSpPr>
          <p:nvPr>
            <p:ph type="dt" sz="half" idx="10"/>
          </p:nvPr>
        </p:nvSpPr>
        <p:spPr/>
        <p:txBody>
          <a:bodyPr/>
          <a:lstStyle/>
          <a:p>
            <a:fld id="{91D3B753-2351-45FE-BF1E-957037FC1A1D}"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5F5AC8E9-7A42-D0D3-B330-610BA9119F4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DB9DC052-7091-839F-E6C1-38414EDBD170}"/>
              </a:ext>
            </a:extLst>
          </p:cNvPr>
          <p:cNvSpPr>
            <a:spLocks noGrp="1"/>
          </p:cNvSpPr>
          <p:nvPr>
            <p:ph type="sldNum" sz="quarter" idx="12"/>
          </p:nvPr>
        </p:nvSpPr>
        <p:spPr/>
        <p:txBody>
          <a:bodyPr/>
          <a:lstStyle/>
          <a:p>
            <a:fld id="{BB63B170-00A0-4048-B1E3-2D646DC8B5B8}" type="slidenum">
              <a:rPr lang="zh-CN" altLang="en-US" smtClean="0"/>
              <a:t>‹#›</a:t>
            </a:fld>
            <a:endParaRPr lang="zh-CN" altLang="en-US"/>
          </a:p>
        </p:txBody>
      </p:sp>
    </p:spTree>
    <p:extLst>
      <p:ext uri="{BB962C8B-B14F-4D97-AF65-F5344CB8AC3E}">
        <p14:creationId xmlns:p14="http://schemas.microsoft.com/office/powerpoint/2010/main" val="3688359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A473F8-BF85-303A-BB21-AC9C23E5C69D}"/>
              </a:ext>
            </a:extLst>
          </p:cNvPr>
          <p:cNvSpPr>
            <a:spLocks noGrp="1"/>
          </p:cNvSpPr>
          <p:nvPr>
            <p:ph type="dt" sz="half" idx="10"/>
          </p:nvPr>
        </p:nvSpPr>
        <p:spPr/>
        <p:txBody>
          <a:bodyPr/>
          <a:lstStyle/>
          <a:p>
            <a:fld id="{B7023EF2-2179-4375-9A4D-CAD8CAF67E50}" type="datetimeFigureOut">
              <a:rPr lang="zh-CN" altLang="en-US" smtClean="0"/>
              <a:t>2024-04-22</a:t>
            </a:fld>
            <a:endParaRPr lang="zh-CN" altLang="en-US"/>
          </a:p>
        </p:txBody>
      </p:sp>
      <p:sp>
        <p:nvSpPr>
          <p:cNvPr id="3" name="Footer Placeholder 2">
            <a:extLst>
              <a:ext uri="{FF2B5EF4-FFF2-40B4-BE49-F238E27FC236}">
                <a16:creationId xmlns:a16="http://schemas.microsoft.com/office/drawing/2014/main" id="{674CF97F-A7FE-59A1-5788-33E1EEE0A368}"/>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19D20D09-599F-B06C-9891-B0F41EEEFF5D}"/>
              </a:ext>
            </a:extLst>
          </p:cNvPr>
          <p:cNvSpPr>
            <a:spLocks noGrp="1"/>
          </p:cNvSpPr>
          <p:nvPr>
            <p:ph type="sldNum" sz="quarter" idx="12"/>
          </p:nvPr>
        </p:nvSpPr>
        <p:spPr/>
        <p:txBody>
          <a:bodyPr/>
          <a:lstStyle/>
          <a:p>
            <a:fld id="{8DD916C0-52E5-4264-8745-482F446E37D2}" type="slidenum">
              <a:rPr lang="zh-CN" altLang="en-US" smtClean="0"/>
              <a:t>‹#›</a:t>
            </a:fld>
            <a:endParaRPr lang="zh-CN" altLang="en-US"/>
          </a:p>
        </p:txBody>
      </p:sp>
    </p:spTree>
    <p:extLst>
      <p:ext uri="{BB962C8B-B14F-4D97-AF65-F5344CB8AC3E}">
        <p14:creationId xmlns:p14="http://schemas.microsoft.com/office/powerpoint/2010/main" val="302572125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BD4D7-C872-5E3D-4AA0-AA8E408AB3E8}"/>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1AC492FA-93FB-CD61-39C6-E611AAF27A99}"/>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017B831F-0D19-8DEA-BC48-B64EDD8556DB}"/>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12A576CE-2BDB-832A-A6D8-EABD3EA15F5A}"/>
              </a:ext>
            </a:extLst>
          </p:cNvPr>
          <p:cNvSpPr>
            <a:spLocks noGrp="1"/>
          </p:cNvSpPr>
          <p:nvPr>
            <p:ph type="dt" sz="half" idx="10"/>
          </p:nvPr>
        </p:nvSpPr>
        <p:spPr/>
        <p:txBody>
          <a:bodyPr/>
          <a:lstStyle/>
          <a:p>
            <a:fld id="{91D3B753-2351-45FE-BF1E-957037FC1A1D}" type="datetimeFigureOut">
              <a:rPr lang="zh-CN" altLang="en-US" smtClean="0"/>
              <a:t>2024-04-22</a:t>
            </a:fld>
            <a:endParaRPr lang="zh-CN" altLang="en-US"/>
          </a:p>
        </p:txBody>
      </p:sp>
      <p:sp>
        <p:nvSpPr>
          <p:cNvPr id="6" name="Footer Placeholder 5">
            <a:extLst>
              <a:ext uri="{FF2B5EF4-FFF2-40B4-BE49-F238E27FC236}">
                <a16:creationId xmlns:a16="http://schemas.microsoft.com/office/drawing/2014/main" id="{C93794E2-AD06-956F-C91B-ECF7277CF4AA}"/>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9FE5F682-C9EB-D0BA-9D14-B2EAF92AC8DA}"/>
              </a:ext>
            </a:extLst>
          </p:cNvPr>
          <p:cNvSpPr>
            <a:spLocks noGrp="1"/>
          </p:cNvSpPr>
          <p:nvPr>
            <p:ph type="sldNum" sz="quarter" idx="12"/>
          </p:nvPr>
        </p:nvSpPr>
        <p:spPr/>
        <p:txBody>
          <a:bodyPr/>
          <a:lstStyle/>
          <a:p>
            <a:fld id="{BB63B170-00A0-4048-B1E3-2D646DC8B5B8}" type="slidenum">
              <a:rPr lang="zh-CN" altLang="en-US" smtClean="0"/>
              <a:t>‹#›</a:t>
            </a:fld>
            <a:endParaRPr lang="zh-CN" altLang="en-US"/>
          </a:p>
        </p:txBody>
      </p:sp>
    </p:spTree>
    <p:extLst>
      <p:ext uri="{BB962C8B-B14F-4D97-AF65-F5344CB8AC3E}">
        <p14:creationId xmlns:p14="http://schemas.microsoft.com/office/powerpoint/2010/main" val="322481150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FF9AF-A664-005D-F631-2C2991383819}"/>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80459DB5-4CA3-4B9C-D2E9-5EA6EF7119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FAB45835-DCBE-6BBD-C6DB-BF20E3E49204}"/>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E016B106-CCF5-E79B-C8D3-F88F7AF978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2CB1F90E-C502-4C8E-B3A3-E06DDA83C3F2}"/>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3D761B44-D9D5-905F-5D93-72A4673538D8}"/>
              </a:ext>
            </a:extLst>
          </p:cNvPr>
          <p:cNvSpPr>
            <a:spLocks noGrp="1"/>
          </p:cNvSpPr>
          <p:nvPr>
            <p:ph type="dt" sz="half" idx="10"/>
          </p:nvPr>
        </p:nvSpPr>
        <p:spPr/>
        <p:txBody>
          <a:bodyPr/>
          <a:lstStyle/>
          <a:p>
            <a:fld id="{91D3B753-2351-45FE-BF1E-957037FC1A1D}" type="datetimeFigureOut">
              <a:rPr lang="zh-CN" altLang="en-US" smtClean="0"/>
              <a:t>2024-04-22</a:t>
            </a:fld>
            <a:endParaRPr lang="zh-CN" altLang="en-US"/>
          </a:p>
        </p:txBody>
      </p:sp>
      <p:sp>
        <p:nvSpPr>
          <p:cNvPr id="8" name="Footer Placeholder 7">
            <a:extLst>
              <a:ext uri="{FF2B5EF4-FFF2-40B4-BE49-F238E27FC236}">
                <a16:creationId xmlns:a16="http://schemas.microsoft.com/office/drawing/2014/main" id="{FAA38F41-7666-B9D6-ED59-F1CAF8EC834E}"/>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5867EA33-15F4-5588-2C3C-9D7C934D3CE4}"/>
              </a:ext>
            </a:extLst>
          </p:cNvPr>
          <p:cNvSpPr>
            <a:spLocks noGrp="1"/>
          </p:cNvSpPr>
          <p:nvPr>
            <p:ph type="sldNum" sz="quarter" idx="12"/>
          </p:nvPr>
        </p:nvSpPr>
        <p:spPr/>
        <p:txBody>
          <a:bodyPr/>
          <a:lstStyle/>
          <a:p>
            <a:fld id="{BB63B170-00A0-4048-B1E3-2D646DC8B5B8}" type="slidenum">
              <a:rPr lang="zh-CN" altLang="en-US" smtClean="0"/>
              <a:t>‹#›</a:t>
            </a:fld>
            <a:endParaRPr lang="zh-CN" altLang="en-US"/>
          </a:p>
        </p:txBody>
      </p:sp>
    </p:spTree>
    <p:extLst>
      <p:ext uri="{BB962C8B-B14F-4D97-AF65-F5344CB8AC3E}">
        <p14:creationId xmlns:p14="http://schemas.microsoft.com/office/powerpoint/2010/main" val="411599588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F4A8A-0BE6-9555-5BAD-91E7095518B0}"/>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A72C2D93-EEAD-3BC5-3D13-680BC2DE66C3}"/>
              </a:ext>
            </a:extLst>
          </p:cNvPr>
          <p:cNvSpPr>
            <a:spLocks noGrp="1"/>
          </p:cNvSpPr>
          <p:nvPr>
            <p:ph type="dt" sz="half" idx="10"/>
          </p:nvPr>
        </p:nvSpPr>
        <p:spPr/>
        <p:txBody>
          <a:bodyPr/>
          <a:lstStyle/>
          <a:p>
            <a:fld id="{91D3B753-2351-45FE-BF1E-957037FC1A1D}" type="datetimeFigureOut">
              <a:rPr lang="zh-CN" altLang="en-US" smtClean="0"/>
              <a:t>2024-04-22</a:t>
            </a:fld>
            <a:endParaRPr lang="zh-CN" altLang="en-US"/>
          </a:p>
        </p:txBody>
      </p:sp>
      <p:sp>
        <p:nvSpPr>
          <p:cNvPr id="4" name="Footer Placeholder 3">
            <a:extLst>
              <a:ext uri="{FF2B5EF4-FFF2-40B4-BE49-F238E27FC236}">
                <a16:creationId xmlns:a16="http://schemas.microsoft.com/office/drawing/2014/main" id="{A1B54FA9-A167-C188-AE01-837472C79459}"/>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357B8A52-FB89-7A7A-0D26-74E042853109}"/>
              </a:ext>
            </a:extLst>
          </p:cNvPr>
          <p:cNvSpPr>
            <a:spLocks noGrp="1"/>
          </p:cNvSpPr>
          <p:nvPr>
            <p:ph type="sldNum" sz="quarter" idx="12"/>
          </p:nvPr>
        </p:nvSpPr>
        <p:spPr/>
        <p:txBody>
          <a:bodyPr/>
          <a:lstStyle/>
          <a:p>
            <a:fld id="{BB63B170-00A0-4048-B1E3-2D646DC8B5B8}" type="slidenum">
              <a:rPr lang="zh-CN" altLang="en-US" smtClean="0"/>
              <a:t>‹#›</a:t>
            </a:fld>
            <a:endParaRPr lang="zh-CN" altLang="en-US"/>
          </a:p>
        </p:txBody>
      </p:sp>
    </p:spTree>
    <p:extLst>
      <p:ext uri="{BB962C8B-B14F-4D97-AF65-F5344CB8AC3E}">
        <p14:creationId xmlns:p14="http://schemas.microsoft.com/office/powerpoint/2010/main" val="110063791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79C6FD-7547-D79C-D953-D1FF0EDE8490}"/>
              </a:ext>
            </a:extLst>
          </p:cNvPr>
          <p:cNvSpPr>
            <a:spLocks noGrp="1"/>
          </p:cNvSpPr>
          <p:nvPr>
            <p:ph type="dt" sz="half" idx="10"/>
          </p:nvPr>
        </p:nvSpPr>
        <p:spPr/>
        <p:txBody>
          <a:bodyPr/>
          <a:lstStyle/>
          <a:p>
            <a:fld id="{91D3B753-2351-45FE-BF1E-957037FC1A1D}" type="datetimeFigureOut">
              <a:rPr lang="zh-CN" altLang="en-US" smtClean="0"/>
              <a:t>2024-04-22</a:t>
            </a:fld>
            <a:endParaRPr lang="zh-CN" altLang="en-US"/>
          </a:p>
        </p:txBody>
      </p:sp>
      <p:sp>
        <p:nvSpPr>
          <p:cNvPr id="3" name="Footer Placeholder 2">
            <a:extLst>
              <a:ext uri="{FF2B5EF4-FFF2-40B4-BE49-F238E27FC236}">
                <a16:creationId xmlns:a16="http://schemas.microsoft.com/office/drawing/2014/main" id="{E18D5FA9-3885-4570-D50A-1BCA70B7E302}"/>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D4ED1571-48A7-3500-6EB4-427CF3C54D87}"/>
              </a:ext>
            </a:extLst>
          </p:cNvPr>
          <p:cNvSpPr>
            <a:spLocks noGrp="1"/>
          </p:cNvSpPr>
          <p:nvPr>
            <p:ph type="sldNum" sz="quarter" idx="12"/>
          </p:nvPr>
        </p:nvSpPr>
        <p:spPr/>
        <p:txBody>
          <a:bodyPr/>
          <a:lstStyle/>
          <a:p>
            <a:fld id="{BB63B170-00A0-4048-B1E3-2D646DC8B5B8}" type="slidenum">
              <a:rPr lang="zh-CN" altLang="en-US" smtClean="0"/>
              <a:t>‹#›</a:t>
            </a:fld>
            <a:endParaRPr lang="zh-CN" altLang="en-US"/>
          </a:p>
        </p:txBody>
      </p:sp>
    </p:spTree>
    <p:extLst>
      <p:ext uri="{BB962C8B-B14F-4D97-AF65-F5344CB8AC3E}">
        <p14:creationId xmlns:p14="http://schemas.microsoft.com/office/powerpoint/2010/main" val="83227796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18CE5-020D-DC35-A7C1-3B6E3C1FE2A9}"/>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2A31F4A5-A849-6C46-D978-AE20CC4B35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F88A5AB6-A011-E424-2F7E-25A3D0476A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F7B6F9D6-E42F-72DB-767D-3ACC1AFF53BC}"/>
              </a:ext>
            </a:extLst>
          </p:cNvPr>
          <p:cNvSpPr>
            <a:spLocks noGrp="1"/>
          </p:cNvSpPr>
          <p:nvPr>
            <p:ph type="dt" sz="half" idx="10"/>
          </p:nvPr>
        </p:nvSpPr>
        <p:spPr/>
        <p:txBody>
          <a:bodyPr/>
          <a:lstStyle/>
          <a:p>
            <a:fld id="{91D3B753-2351-45FE-BF1E-957037FC1A1D}" type="datetimeFigureOut">
              <a:rPr lang="zh-CN" altLang="en-US" smtClean="0"/>
              <a:t>2024-04-22</a:t>
            </a:fld>
            <a:endParaRPr lang="zh-CN" altLang="en-US"/>
          </a:p>
        </p:txBody>
      </p:sp>
      <p:sp>
        <p:nvSpPr>
          <p:cNvPr id="6" name="Footer Placeholder 5">
            <a:extLst>
              <a:ext uri="{FF2B5EF4-FFF2-40B4-BE49-F238E27FC236}">
                <a16:creationId xmlns:a16="http://schemas.microsoft.com/office/drawing/2014/main" id="{8D8DBEDA-0018-EE47-9D75-F07CADF59A0B}"/>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4563FE74-D554-6AF7-F6DE-502F53D24900}"/>
              </a:ext>
            </a:extLst>
          </p:cNvPr>
          <p:cNvSpPr>
            <a:spLocks noGrp="1"/>
          </p:cNvSpPr>
          <p:nvPr>
            <p:ph type="sldNum" sz="quarter" idx="12"/>
          </p:nvPr>
        </p:nvSpPr>
        <p:spPr/>
        <p:txBody>
          <a:bodyPr/>
          <a:lstStyle/>
          <a:p>
            <a:fld id="{BB63B170-00A0-4048-B1E3-2D646DC8B5B8}" type="slidenum">
              <a:rPr lang="zh-CN" altLang="en-US" smtClean="0"/>
              <a:t>‹#›</a:t>
            </a:fld>
            <a:endParaRPr lang="zh-CN" altLang="en-US"/>
          </a:p>
        </p:txBody>
      </p:sp>
    </p:spTree>
    <p:extLst>
      <p:ext uri="{BB962C8B-B14F-4D97-AF65-F5344CB8AC3E}">
        <p14:creationId xmlns:p14="http://schemas.microsoft.com/office/powerpoint/2010/main" val="310713987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A03D7-F97C-CDBF-5EB5-39468FDF74E1}"/>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2411FA56-236B-EA41-D840-9A5C4F1199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8A51F6CD-A92E-FFF2-B87E-6A0566BF4D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44725507-DE8A-86DC-A253-39E91FCEC81F}"/>
              </a:ext>
            </a:extLst>
          </p:cNvPr>
          <p:cNvSpPr>
            <a:spLocks noGrp="1"/>
          </p:cNvSpPr>
          <p:nvPr>
            <p:ph type="dt" sz="half" idx="10"/>
          </p:nvPr>
        </p:nvSpPr>
        <p:spPr/>
        <p:txBody>
          <a:bodyPr/>
          <a:lstStyle/>
          <a:p>
            <a:fld id="{91D3B753-2351-45FE-BF1E-957037FC1A1D}" type="datetimeFigureOut">
              <a:rPr lang="zh-CN" altLang="en-US" smtClean="0"/>
              <a:t>2024-04-22</a:t>
            </a:fld>
            <a:endParaRPr lang="zh-CN" altLang="en-US"/>
          </a:p>
        </p:txBody>
      </p:sp>
      <p:sp>
        <p:nvSpPr>
          <p:cNvPr id="6" name="Footer Placeholder 5">
            <a:extLst>
              <a:ext uri="{FF2B5EF4-FFF2-40B4-BE49-F238E27FC236}">
                <a16:creationId xmlns:a16="http://schemas.microsoft.com/office/drawing/2014/main" id="{E1ED28AD-1C33-F189-4A86-B034BC03C0FB}"/>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C28417C6-6199-FA65-3D5C-9DB87505FD66}"/>
              </a:ext>
            </a:extLst>
          </p:cNvPr>
          <p:cNvSpPr>
            <a:spLocks noGrp="1"/>
          </p:cNvSpPr>
          <p:nvPr>
            <p:ph type="sldNum" sz="quarter" idx="12"/>
          </p:nvPr>
        </p:nvSpPr>
        <p:spPr/>
        <p:txBody>
          <a:bodyPr/>
          <a:lstStyle/>
          <a:p>
            <a:fld id="{BB63B170-00A0-4048-B1E3-2D646DC8B5B8}" type="slidenum">
              <a:rPr lang="zh-CN" altLang="en-US" smtClean="0"/>
              <a:t>‹#›</a:t>
            </a:fld>
            <a:endParaRPr lang="zh-CN" altLang="en-US"/>
          </a:p>
        </p:txBody>
      </p:sp>
    </p:spTree>
    <p:extLst>
      <p:ext uri="{BB962C8B-B14F-4D97-AF65-F5344CB8AC3E}">
        <p14:creationId xmlns:p14="http://schemas.microsoft.com/office/powerpoint/2010/main" val="2348346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B4C0A-D273-E66B-DDC8-185F42A88987}"/>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9628C8E2-050C-0C34-F5B3-70D67F692E83}"/>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192CB7FE-1B79-5F8E-CACA-371C3B162C0D}"/>
              </a:ext>
            </a:extLst>
          </p:cNvPr>
          <p:cNvSpPr>
            <a:spLocks noGrp="1"/>
          </p:cNvSpPr>
          <p:nvPr>
            <p:ph type="dt" sz="half" idx="10"/>
          </p:nvPr>
        </p:nvSpPr>
        <p:spPr/>
        <p:txBody>
          <a:bodyPr/>
          <a:lstStyle/>
          <a:p>
            <a:fld id="{91D3B753-2351-45FE-BF1E-957037FC1A1D}"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01F2643A-A961-54A4-4363-A6EE2649FA8C}"/>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46A7EA16-8E19-99B6-302B-456C5B329AB5}"/>
              </a:ext>
            </a:extLst>
          </p:cNvPr>
          <p:cNvSpPr>
            <a:spLocks noGrp="1"/>
          </p:cNvSpPr>
          <p:nvPr>
            <p:ph type="sldNum" sz="quarter" idx="12"/>
          </p:nvPr>
        </p:nvSpPr>
        <p:spPr/>
        <p:txBody>
          <a:bodyPr/>
          <a:lstStyle/>
          <a:p>
            <a:fld id="{BB63B170-00A0-4048-B1E3-2D646DC8B5B8}" type="slidenum">
              <a:rPr lang="zh-CN" altLang="en-US" smtClean="0"/>
              <a:t>‹#›</a:t>
            </a:fld>
            <a:endParaRPr lang="zh-CN" altLang="en-US"/>
          </a:p>
        </p:txBody>
      </p:sp>
    </p:spTree>
    <p:extLst>
      <p:ext uri="{BB962C8B-B14F-4D97-AF65-F5344CB8AC3E}">
        <p14:creationId xmlns:p14="http://schemas.microsoft.com/office/powerpoint/2010/main" val="26941470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99F9C4-C61D-C386-DA07-2B5403D17AB1}"/>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4F55D035-2FF1-43A7-F948-026FB0798B97}"/>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ED6F8D52-D2BA-4CB4-E333-DA4375CD7844}"/>
              </a:ext>
            </a:extLst>
          </p:cNvPr>
          <p:cNvSpPr>
            <a:spLocks noGrp="1"/>
          </p:cNvSpPr>
          <p:nvPr>
            <p:ph type="dt" sz="half" idx="10"/>
          </p:nvPr>
        </p:nvSpPr>
        <p:spPr/>
        <p:txBody>
          <a:bodyPr/>
          <a:lstStyle/>
          <a:p>
            <a:fld id="{91D3B753-2351-45FE-BF1E-957037FC1A1D}"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89358649-E5F7-4E69-20D7-E249E33CCC08}"/>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68B798FA-3E75-D189-AED0-F8A8170F6C88}"/>
              </a:ext>
            </a:extLst>
          </p:cNvPr>
          <p:cNvSpPr>
            <a:spLocks noGrp="1"/>
          </p:cNvSpPr>
          <p:nvPr>
            <p:ph type="sldNum" sz="quarter" idx="12"/>
          </p:nvPr>
        </p:nvSpPr>
        <p:spPr/>
        <p:txBody>
          <a:bodyPr/>
          <a:lstStyle/>
          <a:p>
            <a:fld id="{BB63B170-00A0-4048-B1E3-2D646DC8B5B8}" type="slidenum">
              <a:rPr lang="zh-CN" altLang="en-US" smtClean="0"/>
              <a:t>‹#›</a:t>
            </a:fld>
            <a:endParaRPr lang="zh-CN" altLang="en-US"/>
          </a:p>
        </p:txBody>
      </p:sp>
    </p:spTree>
    <p:extLst>
      <p:ext uri="{BB962C8B-B14F-4D97-AF65-F5344CB8AC3E}">
        <p14:creationId xmlns:p14="http://schemas.microsoft.com/office/powerpoint/2010/main" val="133006377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D83EA-1B7B-333D-4A81-676AD711A8F8}"/>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6EE8430B-AF61-7767-3DE9-6E930B9359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DAF42476-6BC6-3FCA-58C4-FDBE77AE2BDD}"/>
              </a:ext>
            </a:extLst>
          </p:cNvPr>
          <p:cNvSpPr>
            <a:spLocks noGrp="1"/>
          </p:cNvSpPr>
          <p:nvPr>
            <p:ph type="dt" sz="half" idx="10"/>
          </p:nvPr>
        </p:nvSpPr>
        <p:spPr/>
        <p:txBody>
          <a:bodyPr/>
          <a:lstStyle/>
          <a:p>
            <a:fld id="{6F809C00-042E-4FE1-9A53-C2E6A9F42F66}"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2175D961-5638-89EF-59CE-59661C976DD8}"/>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73503130-3486-AECE-47D2-FD3D03AB6097}"/>
              </a:ext>
            </a:extLst>
          </p:cNvPr>
          <p:cNvSpPr>
            <a:spLocks noGrp="1"/>
          </p:cNvSpPr>
          <p:nvPr>
            <p:ph type="sldNum" sz="quarter" idx="12"/>
          </p:nvPr>
        </p:nvSpPr>
        <p:spPr/>
        <p:txBody>
          <a:bodyPr/>
          <a:lstStyle/>
          <a:p>
            <a:fld id="{4045A0B8-3C46-4861-BFF0-C8A3F1D05FAB}" type="slidenum">
              <a:rPr lang="zh-CN" altLang="en-US" smtClean="0"/>
              <a:t>‹#›</a:t>
            </a:fld>
            <a:endParaRPr lang="zh-CN" altLang="en-US"/>
          </a:p>
        </p:txBody>
      </p:sp>
    </p:spTree>
    <p:extLst>
      <p:ext uri="{BB962C8B-B14F-4D97-AF65-F5344CB8AC3E}">
        <p14:creationId xmlns:p14="http://schemas.microsoft.com/office/powerpoint/2010/main" val="310297855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1B85-2645-4D5F-63D1-038D2B4AD07C}"/>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0E7F6605-9B0A-8C92-4E77-C2C3B8D8E789}"/>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B1CB9EE7-6EDA-E6F4-AC12-CE3C88AF2DD7}"/>
              </a:ext>
            </a:extLst>
          </p:cNvPr>
          <p:cNvSpPr>
            <a:spLocks noGrp="1"/>
          </p:cNvSpPr>
          <p:nvPr>
            <p:ph type="dt" sz="half" idx="10"/>
          </p:nvPr>
        </p:nvSpPr>
        <p:spPr/>
        <p:txBody>
          <a:bodyPr/>
          <a:lstStyle/>
          <a:p>
            <a:fld id="{6F809C00-042E-4FE1-9A53-C2E6A9F42F66}"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350BAC5D-CA94-DD84-2B6C-271ED20609E8}"/>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8F94FDC-B91D-7F9C-F90C-A2E2A40C109D}"/>
              </a:ext>
            </a:extLst>
          </p:cNvPr>
          <p:cNvSpPr>
            <a:spLocks noGrp="1"/>
          </p:cNvSpPr>
          <p:nvPr>
            <p:ph type="sldNum" sz="quarter" idx="12"/>
          </p:nvPr>
        </p:nvSpPr>
        <p:spPr/>
        <p:txBody>
          <a:bodyPr/>
          <a:lstStyle/>
          <a:p>
            <a:fld id="{4045A0B8-3C46-4861-BFF0-C8A3F1D05FAB}" type="slidenum">
              <a:rPr lang="zh-CN" altLang="en-US" smtClean="0"/>
              <a:t>‹#›</a:t>
            </a:fld>
            <a:endParaRPr lang="zh-CN" altLang="en-US"/>
          </a:p>
        </p:txBody>
      </p:sp>
    </p:spTree>
    <p:extLst>
      <p:ext uri="{BB962C8B-B14F-4D97-AF65-F5344CB8AC3E}">
        <p14:creationId xmlns:p14="http://schemas.microsoft.com/office/powerpoint/2010/main" val="3645874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8C32C-2574-00CD-2284-9034D26CC5E3}"/>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9DB7FD5D-2EE7-A25F-2FE0-0BF6677953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3BC9A1DE-2422-92E9-AC14-7320C7329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277DD42B-0E30-7609-26AB-DDA944252910}"/>
              </a:ext>
            </a:extLst>
          </p:cNvPr>
          <p:cNvSpPr>
            <a:spLocks noGrp="1"/>
          </p:cNvSpPr>
          <p:nvPr>
            <p:ph type="dt" sz="half" idx="10"/>
          </p:nvPr>
        </p:nvSpPr>
        <p:spPr/>
        <p:txBody>
          <a:bodyPr/>
          <a:lstStyle/>
          <a:p>
            <a:fld id="{B7023EF2-2179-4375-9A4D-CAD8CAF67E50}" type="datetimeFigureOut">
              <a:rPr lang="zh-CN" altLang="en-US" smtClean="0"/>
              <a:t>2024-04-22</a:t>
            </a:fld>
            <a:endParaRPr lang="zh-CN" altLang="en-US"/>
          </a:p>
        </p:txBody>
      </p:sp>
      <p:sp>
        <p:nvSpPr>
          <p:cNvPr id="6" name="Footer Placeholder 5">
            <a:extLst>
              <a:ext uri="{FF2B5EF4-FFF2-40B4-BE49-F238E27FC236}">
                <a16:creationId xmlns:a16="http://schemas.microsoft.com/office/drawing/2014/main" id="{D3DADD07-E026-B9D1-C369-F157FC095230}"/>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D8B20DC4-B1A8-59A9-1DE2-62DDF7C088E9}"/>
              </a:ext>
            </a:extLst>
          </p:cNvPr>
          <p:cNvSpPr>
            <a:spLocks noGrp="1"/>
          </p:cNvSpPr>
          <p:nvPr>
            <p:ph type="sldNum" sz="quarter" idx="12"/>
          </p:nvPr>
        </p:nvSpPr>
        <p:spPr/>
        <p:txBody>
          <a:bodyPr/>
          <a:lstStyle/>
          <a:p>
            <a:fld id="{8DD916C0-52E5-4264-8745-482F446E37D2}" type="slidenum">
              <a:rPr lang="zh-CN" altLang="en-US" smtClean="0"/>
              <a:t>‹#›</a:t>
            </a:fld>
            <a:endParaRPr lang="zh-CN" altLang="en-US"/>
          </a:p>
        </p:txBody>
      </p:sp>
    </p:spTree>
    <p:extLst>
      <p:ext uri="{BB962C8B-B14F-4D97-AF65-F5344CB8AC3E}">
        <p14:creationId xmlns:p14="http://schemas.microsoft.com/office/powerpoint/2010/main" val="268274665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2F53F-FC70-09BC-3FD7-93CF51034D92}"/>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A1692A88-0129-5EA0-DF5E-73B50CF5DA5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CEE7DFCE-AFE7-B404-C987-E2366861A9DA}"/>
              </a:ext>
            </a:extLst>
          </p:cNvPr>
          <p:cNvSpPr>
            <a:spLocks noGrp="1"/>
          </p:cNvSpPr>
          <p:nvPr>
            <p:ph type="dt" sz="half" idx="10"/>
          </p:nvPr>
        </p:nvSpPr>
        <p:spPr/>
        <p:txBody>
          <a:bodyPr/>
          <a:lstStyle/>
          <a:p>
            <a:fld id="{6F809C00-042E-4FE1-9A53-C2E6A9F42F66}"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F6CDF1C7-A4EF-4D91-8F1E-CCE9E978B58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AD4EC25F-DB60-2D71-CFD2-97D6939E2632}"/>
              </a:ext>
            </a:extLst>
          </p:cNvPr>
          <p:cNvSpPr>
            <a:spLocks noGrp="1"/>
          </p:cNvSpPr>
          <p:nvPr>
            <p:ph type="sldNum" sz="quarter" idx="12"/>
          </p:nvPr>
        </p:nvSpPr>
        <p:spPr/>
        <p:txBody>
          <a:bodyPr/>
          <a:lstStyle/>
          <a:p>
            <a:fld id="{4045A0B8-3C46-4861-BFF0-C8A3F1D05FAB}" type="slidenum">
              <a:rPr lang="zh-CN" altLang="en-US" smtClean="0"/>
              <a:t>‹#›</a:t>
            </a:fld>
            <a:endParaRPr lang="zh-CN" altLang="en-US"/>
          </a:p>
        </p:txBody>
      </p:sp>
    </p:spTree>
    <p:extLst>
      <p:ext uri="{BB962C8B-B14F-4D97-AF65-F5344CB8AC3E}">
        <p14:creationId xmlns:p14="http://schemas.microsoft.com/office/powerpoint/2010/main" val="31262128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2BB06-FC93-9239-AEBD-5A3045E6FBB1}"/>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B48D1B23-EE2B-9A96-B750-91FFF41BAB41}"/>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2A6E0F7F-89B7-50B1-A7F5-F713DEE3267E}"/>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F4F56E92-6D57-34C0-9F03-C54B3AB3ECF6}"/>
              </a:ext>
            </a:extLst>
          </p:cNvPr>
          <p:cNvSpPr>
            <a:spLocks noGrp="1"/>
          </p:cNvSpPr>
          <p:nvPr>
            <p:ph type="dt" sz="half" idx="10"/>
          </p:nvPr>
        </p:nvSpPr>
        <p:spPr/>
        <p:txBody>
          <a:bodyPr/>
          <a:lstStyle/>
          <a:p>
            <a:fld id="{6F809C00-042E-4FE1-9A53-C2E6A9F42F66}" type="datetimeFigureOut">
              <a:rPr lang="zh-CN" altLang="en-US" smtClean="0"/>
              <a:t>2024-04-22</a:t>
            </a:fld>
            <a:endParaRPr lang="zh-CN" altLang="en-US"/>
          </a:p>
        </p:txBody>
      </p:sp>
      <p:sp>
        <p:nvSpPr>
          <p:cNvPr id="6" name="Footer Placeholder 5">
            <a:extLst>
              <a:ext uri="{FF2B5EF4-FFF2-40B4-BE49-F238E27FC236}">
                <a16:creationId xmlns:a16="http://schemas.microsoft.com/office/drawing/2014/main" id="{9C05D36A-5894-A41B-FC32-896707474EC4}"/>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E5128820-15A6-AFFC-CB3D-B685CA6135C5}"/>
              </a:ext>
            </a:extLst>
          </p:cNvPr>
          <p:cNvSpPr>
            <a:spLocks noGrp="1"/>
          </p:cNvSpPr>
          <p:nvPr>
            <p:ph type="sldNum" sz="quarter" idx="12"/>
          </p:nvPr>
        </p:nvSpPr>
        <p:spPr/>
        <p:txBody>
          <a:bodyPr/>
          <a:lstStyle/>
          <a:p>
            <a:fld id="{4045A0B8-3C46-4861-BFF0-C8A3F1D05FAB}" type="slidenum">
              <a:rPr lang="zh-CN" altLang="en-US" smtClean="0"/>
              <a:t>‹#›</a:t>
            </a:fld>
            <a:endParaRPr lang="zh-CN" altLang="en-US"/>
          </a:p>
        </p:txBody>
      </p:sp>
    </p:spTree>
    <p:extLst>
      <p:ext uri="{BB962C8B-B14F-4D97-AF65-F5344CB8AC3E}">
        <p14:creationId xmlns:p14="http://schemas.microsoft.com/office/powerpoint/2010/main" val="13531911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1A8D6-0269-906D-FED1-F27F7E5A9AA8}"/>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A5050BCE-5428-488E-47D4-DF7E15893D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F817F54A-F6DE-D79A-CB3C-848BF0CA1AB3}"/>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5ECF710F-59EF-CE80-C303-987C8F97D2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CB6FDFE1-EA10-5067-7D67-4E5653FB670B}"/>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A001DFDA-9671-432B-4CF4-488474B20928}"/>
              </a:ext>
            </a:extLst>
          </p:cNvPr>
          <p:cNvSpPr>
            <a:spLocks noGrp="1"/>
          </p:cNvSpPr>
          <p:nvPr>
            <p:ph type="dt" sz="half" idx="10"/>
          </p:nvPr>
        </p:nvSpPr>
        <p:spPr/>
        <p:txBody>
          <a:bodyPr/>
          <a:lstStyle/>
          <a:p>
            <a:fld id="{6F809C00-042E-4FE1-9A53-C2E6A9F42F66}" type="datetimeFigureOut">
              <a:rPr lang="zh-CN" altLang="en-US" smtClean="0"/>
              <a:t>2024-04-22</a:t>
            </a:fld>
            <a:endParaRPr lang="zh-CN" altLang="en-US"/>
          </a:p>
        </p:txBody>
      </p:sp>
      <p:sp>
        <p:nvSpPr>
          <p:cNvPr id="8" name="Footer Placeholder 7">
            <a:extLst>
              <a:ext uri="{FF2B5EF4-FFF2-40B4-BE49-F238E27FC236}">
                <a16:creationId xmlns:a16="http://schemas.microsoft.com/office/drawing/2014/main" id="{E8DE1903-46E5-864F-B5DF-F7B7B2C2BB1F}"/>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CC75AD18-BD85-EF2B-B25F-A8C75CD9EF89}"/>
              </a:ext>
            </a:extLst>
          </p:cNvPr>
          <p:cNvSpPr>
            <a:spLocks noGrp="1"/>
          </p:cNvSpPr>
          <p:nvPr>
            <p:ph type="sldNum" sz="quarter" idx="12"/>
          </p:nvPr>
        </p:nvSpPr>
        <p:spPr/>
        <p:txBody>
          <a:bodyPr/>
          <a:lstStyle/>
          <a:p>
            <a:fld id="{4045A0B8-3C46-4861-BFF0-C8A3F1D05FAB}" type="slidenum">
              <a:rPr lang="zh-CN" altLang="en-US" smtClean="0"/>
              <a:t>‹#›</a:t>
            </a:fld>
            <a:endParaRPr lang="zh-CN" altLang="en-US"/>
          </a:p>
        </p:txBody>
      </p:sp>
    </p:spTree>
    <p:extLst>
      <p:ext uri="{BB962C8B-B14F-4D97-AF65-F5344CB8AC3E}">
        <p14:creationId xmlns:p14="http://schemas.microsoft.com/office/powerpoint/2010/main" val="129123307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E47A9-551D-9D19-2753-F08228C175F3}"/>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956CD6FD-5042-38BA-F521-C74C7E803EBE}"/>
              </a:ext>
            </a:extLst>
          </p:cNvPr>
          <p:cNvSpPr>
            <a:spLocks noGrp="1"/>
          </p:cNvSpPr>
          <p:nvPr>
            <p:ph type="dt" sz="half" idx="10"/>
          </p:nvPr>
        </p:nvSpPr>
        <p:spPr/>
        <p:txBody>
          <a:bodyPr/>
          <a:lstStyle/>
          <a:p>
            <a:fld id="{6F809C00-042E-4FE1-9A53-C2E6A9F42F66}" type="datetimeFigureOut">
              <a:rPr lang="zh-CN" altLang="en-US" smtClean="0"/>
              <a:t>2024-04-22</a:t>
            </a:fld>
            <a:endParaRPr lang="zh-CN" altLang="en-US"/>
          </a:p>
        </p:txBody>
      </p:sp>
      <p:sp>
        <p:nvSpPr>
          <p:cNvPr id="4" name="Footer Placeholder 3">
            <a:extLst>
              <a:ext uri="{FF2B5EF4-FFF2-40B4-BE49-F238E27FC236}">
                <a16:creationId xmlns:a16="http://schemas.microsoft.com/office/drawing/2014/main" id="{A378110C-AB81-575E-333F-FA4F34BF3EFB}"/>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3CEB9FE9-D47F-894B-6D6B-B6E9D1343F36}"/>
              </a:ext>
            </a:extLst>
          </p:cNvPr>
          <p:cNvSpPr>
            <a:spLocks noGrp="1"/>
          </p:cNvSpPr>
          <p:nvPr>
            <p:ph type="sldNum" sz="quarter" idx="12"/>
          </p:nvPr>
        </p:nvSpPr>
        <p:spPr/>
        <p:txBody>
          <a:bodyPr/>
          <a:lstStyle/>
          <a:p>
            <a:fld id="{4045A0B8-3C46-4861-BFF0-C8A3F1D05FAB}" type="slidenum">
              <a:rPr lang="zh-CN" altLang="en-US" smtClean="0"/>
              <a:t>‹#›</a:t>
            </a:fld>
            <a:endParaRPr lang="zh-CN" altLang="en-US"/>
          </a:p>
        </p:txBody>
      </p:sp>
    </p:spTree>
    <p:extLst>
      <p:ext uri="{BB962C8B-B14F-4D97-AF65-F5344CB8AC3E}">
        <p14:creationId xmlns:p14="http://schemas.microsoft.com/office/powerpoint/2010/main" val="320697943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D9CFDA-32B7-8A3C-899D-6FEC8B63E88A}"/>
              </a:ext>
            </a:extLst>
          </p:cNvPr>
          <p:cNvSpPr>
            <a:spLocks noGrp="1"/>
          </p:cNvSpPr>
          <p:nvPr>
            <p:ph type="dt" sz="half" idx="10"/>
          </p:nvPr>
        </p:nvSpPr>
        <p:spPr/>
        <p:txBody>
          <a:bodyPr/>
          <a:lstStyle/>
          <a:p>
            <a:fld id="{6F809C00-042E-4FE1-9A53-C2E6A9F42F66}" type="datetimeFigureOut">
              <a:rPr lang="zh-CN" altLang="en-US" smtClean="0"/>
              <a:t>2024-04-22</a:t>
            </a:fld>
            <a:endParaRPr lang="zh-CN" altLang="en-US"/>
          </a:p>
        </p:txBody>
      </p:sp>
      <p:sp>
        <p:nvSpPr>
          <p:cNvPr id="3" name="Footer Placeholder 2">
            <a:extLst>
              <a:ext uri="{FF2B5EF4-FFF2-40B4-BE49-F238E27FC236}">
                <a16:creationId xmlns:a16="http://schemas.microsoft.com/office/drawing/2014/main" id="{34DC8640-AF75-E1E7-23B9-288D72F6524C}"/>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912D4F34-CA1D-666C-D49F-50F990F14409}"/>
              </a:ext>
            </a:extLst>
          </p:cNvPr>
          <p:cNvSpPr>
            <a:spLocks noGrp="1"/>
          </p:cNvSpPr>
          <p:nvPr>
            <p:ph type="sldNum" sz="quarter" idx="12"/>
          </p:nvPr>
        </p:nvSpPr>
        <p:spPr/>
        <p:txBody>
          <a:bodyPr/>
          <a:lstStyle/>
          <a:p>
            <a:fld id="{4045A0B8-3C46-4861-BFF0-C8A3F1D05FAB}" type="slidenum">
              <a:rPr lang="zh-CN" altLang="en-US" smtClean="0"/>
              <a:t>‹#›</a:t>
            </a:fld>
            <a:endParaRPr lang="zh-CN" altLang="en-US"/>
          </a:p>
        </p:txBody>
      </p:sp>
    </p:spTree>
    <p:extLst>
      <p:ext uri="{BB962C8B-B14F-4D97-AF65-F5344CB8AC3E}">
        <p14:creationId xmlns:p14="http://schemas.microsoft.com/office/powerpoint/2010/main" val="94798452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79DCE-AF42-EF78-A6CF-BB4B7D602AF9}"/>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EF4F269F-8B54-1A3A-BA8B-D7C49D0A5F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AB3DF271-71B5-1591-FE0B-BED6DCEB98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F973F837-E7F3-BF6B-584F-2836E1D3B266}"/>
              </a:ext>
            </a:extLst>
          </p:cNvPr>
          <p:cNvSpPr>
            <a:spLocks noGrp="1"/>
          </p:cNvSpPr>
          <p:nvPr>
            <p:ph type="dt" sz="half" idx="10"/>
          </p:nvPr>
        </p:nvSpPr>
        <p:spPr/>
        <p:txBody>
          <a:bodyPr/>
          <a:lstStyle/>
          <a:p>
            <a:fld id="{6F809C00-042E-4FE1-9A53-C2E6A9F42F66}" type="datetimeFigureOut">
              <a:rPr lang="zh-CN" altLang="en-US" smtClean="0"/>
              <a:t>2024-04-22</a:t>
            </a:fld>
            <a:endParaRPr lang="zh-CN" altLang="en-US"/>
          </a:p>
        </p:txBody>
      </p:sp>
      <p:sp>
        <p:nvSpPr>
          <p:cNvPr id="6" name="Footer Placeholder 5">
            <a:extLst>
              <a:ext uri="{FF2B5EF4-FFF2-40B4-BE49-F238E27FC236}">
                <a16:creationId xmlns:a16="http://schemas.microsoft.com/office/drawing/2014/main" id="{E826B7FB-423C-BCC8-138B-15C6D8A89BA6}"/>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8EC1AB67-A134-821A-2219-ADDC69D0EE61}"/>
              </a:ext>
            </a:extLst>
          </p:cNvPr>
          <p:cNvSpPr>
            <a:spLocks noGrp="1"/>
          </p:cNvSpPr>
          <p:nvPr>
            <p:ph type="sldNum" sz="quarter" idx="12"/>
          </p:nvPr>
        </p:nvSpPr>
        <p:spPr/>
        <p:txBody>
          <a:bodyPr/>
          <a:lstStyle/>
          <a:p>
            <a:fld id="{4045A0B8-3C46-4861-BFF0-C8A3F1D05FAB}" type="slidenum">
              <a:rPr lang="zh-CN" altLang="en-US" smtClean="0"/>
              <a:t>‹#›</a:t>
            </a:fld>
            <a:endParaRPr lang="zh-CN" altLang="en-US"/>
          </a:p>
        </p:txBody>
      </p:sp>
    </p:spTree>
    <p:extLst>
      <p:ext uri="{BB962C8B-B14F-4D97-AF65-F5344CB8AC3E}">
        <p14:creationId xmlns:p14="http://schemas.microsoft.com/office/powerpoint/2010/main" val="207605026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9610F-E9BA-34EA-C183-D9A5A929B471}"/>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7E7D46FB-436F-6A8B-C622-645711EB9F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F00BB76A-3ECC-7882-BBE4-F8A52A4D3F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74FCDC90-3E4E-7C9B-7853-29021BB690E8}"/>
              </a:ext>
            </a:extLst>
          </p:cNvPr>
          <p:cNvSpPr>
            <a:spLocks noGrp="1"/>
          </p:cNvSpPr>
          <p:nvPr>
            <p:ph type="dt" sz="half" idx="10"/>
          </p:nvPr>
        </p:nvSpPr>
        <p:spPr/>
        <p:txBody>
          <a:bodyPr/>
          <a:lstStyle/>
          <a:p>
            <a:fld id="{6F809C00-042E-4FE1-9A53-C2E6A9F42F66}" type="datetimeFigureOut">
              <a:rPr lang="zh-CN" altLang="en-US" smtClean="0"/>
              <a:t>2024-04-22</a:t>
            </a:fld>
            <a:endParaRPr lang="zh-CN" altLang="en-US"/>
          </a:p>
        </p:txBody>
      </p:sp>
      <p:sp>
        <p:nvSpPr>
          <p:cNvPr id="6" name="Footer Placeholder 5">
            <a:extLst>
              <a:ext uri="{FF2B5EF4-FFF2-40B4-BE49-F238E27FC236}">
                <a16:creationId xmlns:a16="http://schemas.microsoft.com/office/drawing/2014/main" id="{4789EFBD-E7CA-2390-1F98-5BBC82918313}"/>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152D0E86-AFF6-1E55-22F4-A321BB39B8E3}"/>
              </a:ext>
            </a:extLst>
          </p:cNvPr>
          <p:cNvSpPr>
            <a:spLocks noGrp="1"/>
          </p:cNvSpPr>
          <p:nvPr>
            <p:ph type="sldNum" sz="quarter" idx="12"/>
          </p:nvPr>
        </p:nvSpPr>
        <p:spPr/>
        <p:txBody>
          <a:bodyPr/>
          <a:lstStyle/>
          <a:p>
            <a:fld id="{4045A0B8-3C46-4861-BFF0-C8A3F1D05FAB}" type="slidenum">
              <a:rPr lang="zh-CN" altLang="en-US" smtClean="0"/>
              <a:t>‹#›</a:t>
            </a:fld>
            <a:endParaRPr lang="zh-CN" altLang="en-US"/>
          </a:p>
        </p:txBody>
      </p:sp>
    </p:spTree>
    <p:extLst>
      <p:ext uri="{BB962C8B-B14F-4D97-AF65-F5344CB8AC3E}">
        <p14:creationId xmlns:p14="http://schemas.microsoft.com/office/powerpoint/2010/main" val="331634581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412F0-B9F4-FA75-A1E4-480D38251200}"/>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EBE26E22-5BD0-09FF-3DCB-0A28C5B922FD}"/>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747F9179-794C-3F9A-D6B3-4D721D511C17}"/>
              </a:ext>
            </a:extLst>
          </p:cNvPr>
          <p:cNvSpPr>
            <a:spLocks noGrp="1"/>
          </p:cNvSpPr>
          <p:nvPr>
            <p:ph type="dt" sz="half" idx="10"/>
          </p:nvPr>
        </p:nvSpPr>
        <p:spPr/>
        <p:txBody>
          <a:bodyPr/>
          <a:lstStyle/>
          <a:p>
            <a:fld id="{6F809C00-042E-4FE1-9A53-C2E6A9F42F66}"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6EBC933D-9BC3-9A7F-9250-69A3BA26263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180F48AA-88C3-E2EC-8A55-527B6816A882}"/>
              </a:ext>
            </a:extLst>
          </p:cNvPr>
          <p:cNvSpPr>
            <a:spLocks noGrp="1"/>
          </p:cNvSpPr>
          <p:nvPr>
            <p:ph type="sldNum" sz="quarter" idx="12"/>
          </p:nvPr>
        </p:nvSpPr>
        <p:spPr/>
        <p:txBody>
          <a:bodyPr/>
          <a:lstStyle/>
          <a:p>
            <a:fld id="{4045A0B8-3C46-4861-BFF0-C8A3F1D05FAB}" type="slidenum">
              <a:rPr lang="zh-CN" altLang="en-US" smtClean="0"/>
              <a:t>‹#›</a:t>
            </a:fld>
            <a:endParaRPr lang="zh-CN" altLang="en-US"/>
          </a:p>
        </p:txBody>
      </p:sp>
    </p:spTree>
    <p:extLst>
      <p:ext uri="{BB962C8B-B14F-4D97-AF65-F5344CB8AC3E}">
        <p14:creationId xmlns:p14="http://schemas.microsoft.com/office/powerpoint/2010/main" val="140007578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9D6EBA-C199-9F9D-BFA8-80ACA542C849}"/>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3462488B-7316-2615-51FF-911AEB6C263C}"/>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C1C47BDB-A3EB-1050-8D32-88EE528B17B8}"/>
              </a:ext>
            </a:extLst>
          </p:cNvPr>
          <p:cNvSpPr>
            <a:spLocks noGrp="1"/>
          </p:cNvSpPr>
          <p:nvPr>
            <p:ph type="dt" sz="half" idx="10"/>
          </p:nvPr>
        </p:nvSpPr>
        <p:spPr/>
        <p:txBody>
          <a:bodyPr/>
          <a:lstStyle/>
          <a:p>
            <a:fld id="{6F809C00-042E-4FE1-9A53-C2E6A9F42F66}"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1382D4F7-FC53-26A9-CE6A-930C931941AC}"/>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A63F20CC-2C9E-5590-E2B1-26930F450D02}"/>
              </a:ext>
            </a:extLst>
          </p:cNvPr>
          <p:cNvSpPr>
            <a:spLocks noGrp="1"/>
          </p:cNvSpPr>
          <p:nvPr>
            <p:ph type="sldNum" sz="quarter" idx="12"/>
          </p:nvPr>
        </p:nvSpPr>
        <p:spPr/>
        <p:txBody>
          <a:bodyPr/>
          <a:lstStyle/>
          <a:p>
            <a:fld id="{4045A0B8-3C46-4861-BFF0-C8A3F1D05FAB}" type="slidenum">
              <a:rPr lang="zh-CN" altLang="en-US" smtClean="0"/>
              <a:t>‹#›</a:t>
            </a:fld>
            <a:endParaRPr lang="zh-CN" altLang="en-US"/>
          </a:p>
        </p:txBody>
      </p:sp>
    </p:spTree>
    <p:extLst>
      <p:ext uri="{BB962C8B-B14F-4D97-AF65-F5344CB8AC3E}">
        <p14:creationId xmlns:p14="http://schemas.microsoft.com/office/powerpoint/2010/main" val="276731821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B6546-B76D-EA89-327A-711A6BBEDCB8}"/>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A0F119B6-F3AA-4BA4-8C85-D32ACC5ED2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2BAE3B0E-7FF7-5EAE-05F7-21A68BB454B8}"/>
              </a:ext>
            </a:extLst>
          </p:cNvPr>
          <p:cNvSpPr>
            <a:spLocks noGrp="1"/>
          </p:cNvSpPr>
          <p:nvPr>
            <p:ph type="dt" sz="half" idx="10"/>
          </p:nvPr>
        </p:nvSpPr>
        <p:spPr/>
        <p:txBody>
          <a:bodyPr/>
          <a:lstStyle/>
          <a:p>
            <a:fld id="{F045C3D1-C7FF-4A34-B3D4-C2A6CB9A2486}"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05F49F2B-CDD2-98E3-C61C-D70CA255E7B1}"/>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42152754-DE7B-9322-A9C5-FF82E1F6D218}"/>
              </a:ext>
            </a:extLst>
          </p:cNvPr>
          <p:cNvSpPr>
            <a:spLocks noGrp="1"/>
          </p:cNvSpPr>
          <p:nvPr>
            <p:ph type="sldNum" sz="quarter" idx="12"/>
          </p:nvPr>
        </p:nvSpPr>
        <p:spPr/>
        <p:txBody>
          <a:bodyPr/>
          <a:lstStyle/>
          <a:p>
            <a:fld id="{129D06C7-A30A-43BA-8A5E-198DB4145235}" type="slidenum">
              <a:rPr lang="zh-CN" altLang="en-US" smtClean="0"/>
              <a:t>‹#›</a:t>
            </a:fld>
            <a:endParaRPr lang="zh-CN" altLang="en-US"/>
          </a:p>
        </p:txBody>
      </p:sp>
    </p:spTree>
    <p:extLst>
      <p:ext uri="{BB962C8B-B14F-4D97-AF65-F5344CB8AC3E}">
        <p14:creationId xmlns:p14="http://schemas.microsoft.com/office/powerpoint/2010/main" val="3672331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27E80-34DC-22BB-6DE3-2F04FF64E817}"/>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FB95F9FE-57C6-E6D4-46A0-03BA6CCD4F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6CDBC328-86F1-8CCA-8C03-70BE80569D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2BD414E2-5F42-0F15-45F8-5A4BB24C0C23}"/>
              </a:ext>
            </a:extLst>
          </p:cNvPr>
          <p:cNvSpPr>
            <a:spLocks noGrp="1"/>
          </p:cNvSpPr>
          <p:nvPr>
            <p:ph type="dt" sz="half" idx="10"/>
          </p:nvPr>
        </p:nvSpPr>
        <p:spPr/>
        <p:txBody>
          <a:bodyPr/>
          <a:lstStyle/>
          <a:p>
            <a:fld id="{B7023EF2-2179-4375-9A4D-CAD8CAF67E50}" type="datetimeFigureOut">
              <a:rPr lang="zh-CN" altLang="en-US" smtClean="0"/>
              <a:t>2024-04-22</a:t>
            </a:fld>
            <a:endParaRPr lang="zh-CN" altLang="en-US"/>
          </a:p>
        </p:txBody>
      </p:sp>
      <p:sp>
        <p:nvSpPr>
          <p:cNvPr id="6" name="Footer Placeholder 5">
            <a:extLst>
              <a:ext uri="{FF2B5EF4-FFF2-40B4-BE49-F238E27FC236}">
                <a16:creationId xmlns:a16="http://schemas.microsoft.com/office/drawing/2014/main" id="{9F164051-F96E-8898-A6B7-F61AE39D6FED}"/>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87E97BA2-C41C-F52A-361E-662A50462840}"/>
              </a:ext>
            </a:extLst>
          </p:cNvPr>
          <p:cNvSpPr>
            <a:spLocks noGrp="1"/>
          </p:cNvSpPr>
          <p:nvPr>
            <p:ph type="sldNum" sz="quarter" idx="12"/>
          </p:nvPr>
        </p:nvSpPr>
        <p:spPr/>
        <p:txBody>
          <a:bodyPr/>
          <a:lstStyle/>
          <a:p>
            <a:fld id="{8DD916C0-52E5-4264-8745-482F446E37D2}" type="slidenum">
              <a:rPr lang="zh-CN" altLang="en-US" smtClean="0"/>
              <a:t>‹#›</a:t>
            </a:fld>
            <a:endParaRPr lang="zh-CN" altLang="en-US"/>
          </a:p>
        </p:txBody>
      </p:sp>
    </p:spTree>
    <p:extLst>
      <p:ext uri="{BB962C8B-B14F-4D97-AF65-F5344CB8AC3E}">
        <p14:creationId xmlns:p14="http://schemas.microsoft.com/office/powerpoint/2010/main" val="146050568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20EAB-3FA0-B6E3-A4C7-AE967D4411BD}"/>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30C1A3CD-2E64-278C-7865-EF28DC99B82D}"/>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F1D3FE01-48A8-442E-6FA9-3BBF3BCD86C7}"/>
              </a:ext>
            </a:extLst>
          </p:cNvPr>
          <p:cNvSpPr>
            <a:spLocks noGrp="1"/>
          </p:cNvSpPr>
          <p:nvPr>
            <p:ph type="dt" sz="half" idx="10"/>
          </p:nvPr>
        </p:nvSpPr>
        <p:spPr/>
        <p:txBody>
          <a:bodyPr/>
          <a:lstStyle/>
          <a:p>
            <a:fld id="{F045C3D1-C7FF-4A34-B3D4-C2A6CB9A2486}"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6794CBA4-29AF-BDE9-8D8D-120D14E3DFB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A2FAE887-50AE-69A4-2682-1A4DA5A94596}"/>
              </a:ext>
            </a:extLst>
          </p:cNvPr>
          <p:cNvSpPr>
            <a:spLocks noGrp="1"/>
          </p:cNvSpPr>
          <p:nvPr>
            <p:ph type="sldNum" sz="quarter" idx="12"/>
          </p:nvPr>
        </p:nvSpPr>
        <p:spPr/>
        <p:txBody>
          <a:bodyPr/>
          <a:lstStyle/>
          <a:p>
            <a:fld id="{129D06C7-A30A-43BA-8A5E-198DB4145235}" type="slidenum">
              <a:rPr lang="zh-CN" altLang="en-US" smtClean="0"/>
              <a:t>‹#›</a:t>
            </a:fld>
            <a:endParaRPr lang="zh-CN" altLang="en-US"/>
          </a:p>
        </p:txBody>
      </p:sp>
    </p:spTree>
    <p:extLst>
      <p:ext uri="{BB962C8B-B14F-4D97-AF65-F5344CB8AC3E}">
        <p14:creationId xmlns:p14="http://schemas.microsoft.com/office/powerpoint/2010/main" val="249396769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AC8E1-C675-45CD-7BB9-23D69BFDACF3}"/>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AE4EF336-EFAF-A773-C5D4-BA864115F4E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CDBE920C-9C78-0FA7-4ECD-9FBB38720623}"/>
              </a:ext>
            </a:extLst>
          </p:cNvPr>
          <p:cNvSpPr>
            <a:spLocks noGrp="1"/>
          </p:cNvSpPr>
          <p:nvPr>
            <p:ph type="dt" sz="half" idx="10"/>
          </p:nvPr>
        </p:nvSpPr>
        <p:spPr/>
        <p:txBody>
          <a:bodyPr/>
          <a:lstStyle/>
          <a:p>
            <a:fld id="{F045C3D1-C7FF-4A34-B3D4-C2A6CB9A2486}"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C935D2E3-B14A-0150-CE4A-65B59B0FF131}"/>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D476E253-AF55-C320-5940-C0E87D7A6A66}"/>
              </a:ext>
            </a:extLst>
          </p:cNvPr>
          <p:cNvSpPr>
            <a:spLocks noGrp="1"/>
          </p:cNvSpPr>
          <p:nvPr>
            <p:ph type="sldNum" sz="quarter" idx="12"/>
          </p:nvPr>
        </p:nvSpPr>
        <p:spPr/>
        <p:txBody>
          <a:bodyPr/>
          <a:lstStyle/>
          <a:p>
            <a:fld id="{129D06C7-A30A-43BA-8A5E-198DB4145235}" type="slidenum">
              <a:rPr lang="zh-CN" altLang="en-US" smtClean="0"/>
              <a:t>‹#›</a:t>
            </a:fld>
            <a:endParaRPr lang="zh-CN" altLang="en-US"/>
          </a:p>
        </p:txBody>
      </p:sp>
    </p:spTree>
    <p:extLst>
      <p:ext uri="{BB962C8B-B14F-4D97-AF65-F5344CB8AC3E}">
        <p14:creationId xmlns:p14="http://schemas.microsoft.com/office/powerpoint/2010/main" val="368565182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C5BD4-9F87-81B7-E033-4A79D7560E34}"/>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CE853CEA-E8DE-545F-BCDE-4FB241D3DD65}"/>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ABBC8347-E6C4-F660-B325-D2622A1841F5}"/>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61A65024-79D2-E977-8B37-3A7EF5D54DB0}"/>
              </a:ext>
            </a:extLst>
          </p:cNvPr>
          <p:cNvSpPr>
            <a:spLocks noGrp="1"/>
          </p:cNvSpPr>
          <p:nvPr>
            <p:ph type="dt" sz="half" idx="10"/>
          </p:nvPr>
        </p:nvSpPr>
        <p:spPr/>
        <p:txBody>
          <a:bodyPr/>
          <a:lstStyle/>
          <a:p>
            <a:fld id="{F045C3D1-C7FF-4A34-B3D4-C2A6CB9A2486}" type="datetimeFigureOut">
              <a:rPr lang="zh-CN" altLang="en-US" smtClean="0"/>
              <a:t>2024-04-22</a:t>
            </a:fld>
            <a:endParaRPr lang="zh-CN" altLang="en-US"/>
          </a:p>
        </p:txBody>
      </p:sp>
      <p:sp>
        <p:nvSpPr>
          <p:cNvPr id="6" name="Footer Placeholder 5">
            <a:extLst>
              <a:ext uri="{FF2B5EF4-FFF2-40B4-BE49-F238E27FC236}">
                <a16:creationId xmlns:a16="http://schemas.microsoft.com/office/drawing/2014/main" id="{944CFC25-D6D4-3CE1-9DE1-7AD0A7E5B5C1}"/>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D3FA1B10-212A-65D5-BD59-DB229B5BDDEB}"/>
              </a:ext>
            </a:extLst>
          </p:cNvPr>
          <p:cNvSpPr>
            <a:spLocks noGrp="1"/>
          </p:cNvSpPr>
          <p:nvPr>
            <p:ph type="sldNum" sz="quarter" idx="12"/>
          </p:nvPr>
        </p:nvSpPr>
        <p:spPr/>
        <p:txBody>
          <a:bodyPr/>
          <a:lstStyle/>
          <a:p>
            <a:fld id="{129D06C7-A30A-43BA-8A5E-198DB4145235}" type="slidenum">
              <a:rPr lang="zh-CN" altLang="en-US" smtClean="0"/>
              <a:t>‹#›</a:t>
            </a:fld>
            <a:endParaRPr lang="zh-CN" altLang="en-US"/>
          </a:p>
        </p:txBody>
      </p:sp>
    </p:spTree>
    <p:extLst>
      <p:ext uri="{BB962C8B-B14F-4D97-AF65-F5344CB8AC3E}">
        <p14:creationId xmlns:p14="http://schemas.microsoft.com/office/powerpoint/2010/main" val="81419736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46FFB-0D15-9A64-0F5E-40E73DB9ED4D}"/>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366A7C4A-20E6-07ED-FBEA-C0A99DB29E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E855117E-3E63-33C4-525C-B86EDFBB4F42}"/>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76ACB6E1-A82A-6DF6-9AD3-D686D947F1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A5873077-1CF1-04A8-D21D-873C3BDE80A0}"/>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430E3AFE-751F-2C44-8FD4-4716074F8068}"/>
              </a:ext>
            </a:extLst>
          </p:cNvPr>
          <p:cNvSpPr>
            <a:spLocks noGrp="1"/>
          </p:cNvSpPr>
          <p:nvPr>
            <p:ph type="dt" sz="half" idx="10"/>
          </p:nvPr>
        </p:nvSpPr>
        <p:spPr/>
        <p:txBody>
          <a:bodyPr/>
          <a:lstStyle/>
          <a:p>
            <a:fld id="{F045C3D1-C7FF-4A34-B3D4-C2A6CB9A2486}" type="datetimeFigureOut">
              <a:rPr lang="zh-CN" altLang="en-US" smtClean="0"/>
              <a:t>2024-04-22</a:t>
            </a:fld>
            <a:endParaRPr lang="zh-CN" altLang="en-US"/>
          </a:p>
        </p:txBody>
      </p:sp>
      <p:sp>
        <p:nvSpPr>
          <p:cNvPr id="8" name="Footer Placeholder 7">
            <a:extLst>
              <a:ext uri="{FF2B5EF4-FFF2-40B4-BE49-F238E27FC236}">
                <a16:creationId xmlns:a16="http://schemas.microsoft.com/office/drawing/2014/main" id="{45F41E8C-63BA-2B17-4107-78714388990A}"/>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FAC82772-AE3C-441C-4A00-E49D8D09538B}"/>
              </a:ext>
            </a:extLst>
          </p:cNvPr>
          <p:cNvSpPr>
            <a:spLocks noGrp="1"/>
          </p:cNvSpPr>
          <p:nvPr>
            <p:ph type="sldNum" sz="quarter" idx="12"/>
          </p:nvPr>
        </p:nvSpPr>
        <p:spPr/>
        <p:txBody>
          <a:bodyPr/>
          <a:lstStyle/>
          <a:p>
            <a:fld id="{129D06C7-A30A-43BA-8A5E-198DB4145235}" type="slidenum">
              <a:rPr lang="zh-CN" altLang="en-US" smtClean="0"/>
              <a:t>‹#›</a:t>
            </a:fld>
            <a:endParaRPr lang="zh-CN" altLang="en-US"/>
          </a:p>
        </p:txBody>
      </p:sp>
    </p:spTree>
    <p:extLst>
      <p:ext uri="{BB962C8B-B14F-4D97-AF65-F5344CB8AC3E}">
        <p14:creationId xmlns:p14="http://schemas.microsoft.com/office/powerpoint/2010/main" val="44497919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7E887-9EC3-C3FE-D477-38FFE79665F5}"/>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2B28C50B-B679-46A7-678A-D28293BB41A7}"/>
              </a:ext>
            </a:extLst>
          </p:cNvPr>
          <p:cNvSpPr>
            <a:spLocks noGrp="1"/>
          </p:cNvSpPr>
          <p:nvPr>
            <p:ph type="dt" sz="half" idx="10"/>
          </p:nvPr>
        </p:nvSpPr>
        <p:spPr/>
        <p:txBody>
          <a:bodyPr/>
          <a:lstStyle/>
          <a:p>
            <a:fld id="{F045C3D1-C7FF-4A34-B3D4-C2A6CB9A2486}" type="datetimeFigureOut">
              <a:rPr lang="zh-CN" altLang="en-US" smtClean="0"/>
              <a:t>2024-04-22</a:t>
            </a:fld>
            <a:endParaRPr lang="zh-CN" altLang="en-US"/>
          </a:p>
        </p:txBody>
      </p:sp>
      <p:sp>
        <p:nvSpPr>
          <p:cNvPr id="4" name="Footer Placeholder 3">
            <a:extLst>
              <a:ext uri="{FF2B5EF4-FFF2-40B4-BE49-F238E27FC236}">
                <a16:creationId xmlns:a16="http://schemas.microsoft.com/office/drawing/2014/main" id="{6184B73A-8C11-362F-B759-5F9507FC4ED5}"/>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B9193C54-E426-C883-BEC7-1994ADB1922B}"/>
              </a:ext>
            </a:extLst>
          </p:cNvPr>
          <p:cNvSpPr>
            <a:spLocks noGrp="1"/>
          </p:cNvSpPr>
          <p:nvPr>
            <p:ph type="sldNum" sz="quarter" idx="12"/>
          </p:nvPr>
        </p:nvSpPr>
        <p:spPr/>
        <p:txBody>
          <a:bodyPr/>
          <a:lstStyle/>
          <a:p>
            <a:fld id="{129D06C7-A30A-43BA-8A5E-198DB4145235}" type="slidenum">
              <a:rPr lang="zh-CN" altLang="en-US" smtClean="0"/>
              <a:t>‹#›</a:t>
            </a:fld>
            <a:endParaRPr lang="zh-CN" altLang="en-US"/>
          </a:p>
        </p:txBody>
      </p:sp>
    </p:spTree>
    <p:extLst>
      <p:ext uri="{BB962C8B-B14F-4D97-AF65-F5344CB8AC3E}">
        <p14:creationId xmlns:p14="http://schemas.microsoft.com/office/powerpoint/2010/main" val="55996030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1007B1-E649-1BF9-ABD4-F22AE8702828}"/>
              </a:ext>
            </a:extLst>
          </p:cNvPr>
          <p:cNvSpPr>
            <a:spLocks noGrp="1"/>
          </p:cNvSpPr>
          <p:nvPr>
            <p:ph type="dt" sz="half" idx="10"/>
          </p:nvPr>
        </p:nvSpPr>
        <p:spPr/>
        <p:txBody>
          <a:bodyPr/>
          <a:lstStyle/>
          <a:p>
            <a:fld id="{F045C3D1-C7FF-4A34-B3D4-C2A6CB9A2486}" type="datetimeFigureOut">
              <a:rPr lang="zh-CN" altLang="en-US" smtClean="0"/>
              <a:t>2024-04-22</a:t>
            </a:fld>
            <a:endParaRPr lang="zh-CN" altLang="en-US"/>
          </a:p>
        </p:txBody>
      </p:sp>
      <p:sp>
        <p:nvSpPr>
          <p:cNvPr id="3" name="Footer Placeholder 2">
            <a:extLst>
              <a:ext uri="{FF2B5EF4-FFF2-40B4-BE49-F238E27FC236}">
                <a16:creationId xmlns:a16="http://schemas.microsoft.com/office/drawing/2014/main" id="{388882C8-757A-7B3D-C2B0-AD91B9425A73}"/>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FF9DE268-2D17-2AB9-54BD-F23C8E3875E9}"/>
              </a:ext>
            </a:extLst>
          </p:cNvPr>
          <p:cNvSpPr>
            <a:spLocks noGrp="1"/>
          </p:cNvSpPr>
          <p:nvPr>
            <p:ph type="sldNum" sz="quarter" idx="12"/>
          </p:nvPr>
        </p:nvSpPr>
        <p:spPr/>
        <p:txBody>
          <a:bodyPr/>
          <a:lstStyle/>
          <a:p>
            <a:fld id="{129D06C7-A30A-43BA-8A5E-198DB4145235}" type="slidenum">
              <a:rPr lang="zh-CN" altLang="en-US" smtClean="0"/>
              <a:t>‹#›</a:t>
            </a:fld>
            <a:endParaRPr lang="zh-CN" altLang="en-US"/>
          </a:p>
        </p:txBody>
      </p:sp>
    </p:spTree>
    <p:extLst>
      <p:ext uri="{BB962C8B-B14F-4D97-AF65-F5344CB8AC3E}">
        <p14:creationId xmlns:p14="http://schemas.microsoft.com/office/powerpoint/2010/main" val="3694888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CA204-DF48-35AC-42CD-ED6887F3A1D3}"/>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AC4EA836-99EE-09D3-CA29-79D571BFB5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2F32BC0B-A5D7-B183-08A8-C9828984F4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0870F2B8-6194-41EB-24CE-3C48997A77CD}"/>
              </a:ext>
            </a:extLst>
          </p:cNvPr>
          <p:cNvSpPr>
            <a:spLocks noGrp="1"/>
          </p:cNvSpPr>
          <p:nvPr>
            <p:ph type="dt" sz="half" idx="10"/>
          </p:nvPr>
        </p:nvSpPr>
        <p:spPr/>
        <p:txBody>
          <a:bodyPr/>
          <a:lstStyle/>
          <a:p>
            <a:fld id="{F045C3D1-C7FF-4A34-B3D4-C2A6CB9A2486}" type="datetimeFigureOut">
              <a:rPr lang="zh-CN" altLang="en-US" smtClean="0"/>
              <a:t>2024-04-22</a:t>
            </a:fld>
            <a:endParaRPr lang="zh-CN" altLang="en-US"/>
          </a:p>
        </p:txBody>
      </p:sp>
      <p:sp>
        <p:nvSpPr>
          <p:cNvPr id="6" name="Footer Placeholder 5">
            <a:extLst>
              <a:ext uri="{FF2B5EF4-FFF2-40B4-BE49-F238E27FC236}">
                <a16:creationId xmlns:a16="http://schemas.microsoft.com/office/drawing/2014/main" id="{874BFC8B-F82C-F65F-598A-9A032938FE9A}"/>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D85163D2-08F0-75BC-6FDF-F04A3C2E1B58}"/>
              </a:ext>
            </a:extLst>
          </p:cNvPr>
          <p:cNvSpPr>
            <a:spLocks noGrp="1"/>
          </p:cNvSpPr>
          <p:nvPr>
            <p:ph type="sldNum" sz="quarter" idx="12"/>
          </p:nvPr>
        </p:nvSpPr>
        <p:spPr/>
        <p:txBody>
          <a:bodyPr/>
          <a:lstStyle/>
          <a:p>
            <a:fld id="{129D06C7-A30A-43BA-8A5E-198DB4145235}" type="slidenum">
              <a:rPr lang="zh-CN" altLang="en-US" smtClean="0"/>
              <a:t>‹#›</a:t>
            </a:fld>
            <a:endParaRPr lang="zh-CN" altLang="en-US"/>
          </a:p>
        </p:txBody>
      </p:sp>
    </p:spTree>
    <p:extLst>
      <p:ext uri="{BB962C8B-B14F-4D97-AF65-F5344CB8AC3E}">
        <p14:creationId xmlns:p14="http://schemas.microsoft.com/office/powerpoint/2010/main" val="268421421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40B30-C0A3-766D-9F38-852F108F38A4}"/>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FA4A9B65-F628-4465-CA83-75324D02AE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FF18DE26-7E24-E208-1676-FFC33079DD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94208468-66CE-4B16-382E-262C0B596453}"/>
              </a:ext>
            </a:extLst>
          </p:cNvPr>
          <p:cNvSpPr>
            <a:spLocks noGrp="1"/>
          </p:cNvSpPr>
          <p:nvPr>
            <p:ph type="dt" sz="half" idx="10"/>
          </p:nvPr>
        </p:nvSpPr>
        <p:spPr/>
        <p:txBody>
          <a:bodyPr/>
          <a:lstStyle/>
          <a:p>
            <a:fld id="{F045C3D1-C7FF-4A34-B3D4-C2A6CB9A2486}" type="datetimeFigureOut">
              <a:rPr lang="zh-CN" altLang="en-US" smtClean="0"/>
              <a:t>2024-04-22</a:t>
            </a:fld>
            <a:endParaRPr lang="zh-CN" altLang="en-US"/>
          </a:p>
        </p:txBody>
      </p:sp>
      <p:sp>
        <p:nvSpPr>
          <p:cNvPr id="6" name="Footer Placeholder 5">
            <a:extLst>
              <a:ext uri="{FF2B5EF4-FFF2-40B4-BE49-F238E27FC236}">
                <a16:creationId xmlns:a16="http://schemas.microsoft.com/office/drawing/2014/main" id="{1262DD28-2DF7-5B04-7538-97CB6F39456C}"/>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63035393-2002-EE76-6E8A-3D34E56760B4}"/>
              </a:ext>
            </a:extLst>
          </p:cNvPr>
          <p:cNvSpPr>
            <a:spLocks noGrp="1"/>
          </p:cNvSpPr>
          <p:nvPr>
            <p:ph type="sldNum" sz="quarter" idx="12"/>
          </p:nvPr>
        </p:nvSpPr>
        <p:spPr/>
        <p:txBody>
          <a:bodyPr/>
          <a:lstStyle/>
          <a:p>
            <a:fld id="{129D06C7-A30A-43BA-8A5E-198DB4145235}" type="slidenum">
              <a:rPr lang="zh-CN" altLang="en-US" smtClean="0"/>
              <a:t>‹#›</a:t>
            </a:fld>
            <a:endParaRPr lang="zh-CN" altLang="en-US"/>
          </a:p>
        </p:txBody>
      </p:sp>
    </p:spTree>
    <p:extLst>
      <p:ext uri="{BB962C8B-B14F-4D97-AF65-F5344CB8AC3E}">
        <p14:creationId xmlns:p14="http://schemas.microsoft.com/office/powerpoint/2010/main" val="429317845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29633-6C2E-90AC-08DF-9F83A7EB214D}"/>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AA087E48-9315-6A9A-D158-9CCCDE2BDE49}"/>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B06427AF-3354-A385-1BDC-E2989539B404}"/>
              </a:ext>
            </a:extLst>
          </p:cNvPr>
          <p:cNvSpPr>
            <a:spLocks noGrp="1"/>
          </p:cNvSpPr>
          <p:nvPr>
            <p:ph type="dt" sz="half" idx="10"/>
          </p:nvPr>
        </p:nvSpPr>
        <p:spPr/>
        <p:txBody>
          <a:bodyPr/>
          <a:lstStyle/>
          <a:p>
            <a:fld id="{F045C3D1-C7FF-4A34-B3D4-C2A6CB9A2486}"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344078CA-98AC-271A-6662-6EF2D5C92642}"/>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AFB0662D-4018-4921-3614-CA85C1187939}"/>
              </a:ext>
            </a:extLst>
          </p:cNvPr>
          <p:cNvSpPr>
            <a:spLocks noGrp="1"/>
          </p:cNvSpPr>
          <p:nvPr>
            <p:ph type="sldNum" sz="quarter" idx="12"/>
          </p:nvPr>
        </p:nvSpPr>
        <p:spPr/>
        <p:txBody>
          <a:bodyPr/>
          <a:lstStyle/>
          <a:p>
            <a:fld id="{129D06C7-A30A-43BA-8A5E-198DB4145235}" type="slidenum">
              <a:rPr lang="zh-CN" altLang="en-US" smtClean="0"/>
              <a:t>‹#›</a:t>
            </a:fld>
            <a:endParaRPr lang="zh-CN" altLang="en-US"/>
          </a:p>
        </p:txBody>
      </p:sp>
    </p:spTree>
    <p:extLst>
      <p:ext uri="{BB962C8B-B14F-4D97-AF65-F5344CB8AC3E}">
        <p14:creationId xmlns:p14="http://schemas.microsoft.com/office/powerpoint/2010/main" val="336928054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E621C8-E85B-7FDF-A98E-FDBA3665BD92}"/>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5681951E-18DA-485E-7506-CEFD617F18DF}"/>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7E31F420-D394-755E-B06F-F8BED051F30A}"/>
              </a:ext>
            </a:extLst>
          </p:cNvPr>
          <p:cNvSpPr>
            <a:spLocks noGrp="1"/>
          </p:cNvSpPr>
          <p:nvPr>
            <p:ph type="dt" sz="half" idx="10"/>
          </p:nvPr>
        </p:nvSpPr>
        <p:spPr/>
        <p:txBody>
          <a:bodyPr/>
          <a:lstStyle/>
          <a:p>
            <a:fld id="{F045C3D1-C7FF-4A34-B3D4-C2A6CB9A2486}"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6D184C06-7C22-B6F5-1338-0A91AB6C8EB3}"/>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323D07DD-DF05-01DE-676C-8FBCAF131DDE}"/>
              </a:ext>
            </a:extLst>
          </p:cNvPr>
          <p:cNvSpPr>
            <a:spLocks noGrp="1"/>
          </p:cNvSpPr>
          <p:nvPr>
            <p:ph type="sldNum" sz="quarter" idx="12"/>
          </p:nvPr>
        </p:nvSpPr>
        <p:spPr/>
        <p:txBody>
          <a:bodyPr/>
          <a:lstStyle/>
          <a:p>
            <a:fld id="{129D06C7-A30A-43BA-8A5E-198DB4145235}" type="slidenum">
              <a:rPr lang="zh-CN" altLang="en-US" smtClean="0"/>
              <a:t>‹#›</a:t>
            </a:fld>
            <a:endParaRPr lang="zh-CN" altLang="en-US"/>
          </a:p>
        </p:txBody>
      </p:sp>
    </p:spTree>
    <p:extLst>
      <p:ext uri="{BB962C8B-B14F-4D97-AF65-F5344CB8AC3E}">
        <p14:creationId xmlns:p14="http://schemas.microsoft.com/office/powerpoint/2010/main" val="447376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3.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1.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14.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2.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theme" Target="../theme/theme15.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3.xml"/><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theme" Target="../theme/theme16.xml"/><Relationship Id="rId2" Type="http://schemas.openxmlformats.org/officeDocument/2006/relationships/slideLayout" Target="../slideLayouts/slideLayout167.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0" Type="http://schemas.openxmlformats.org/officeDocument/2006/relationships/slideLayout" Target="../slideLayouts/slideLayout175.xml"/><Relationship Id="rId4" Type="http://schemas.openxmlformats.org/officeDocument/2006/relationships/slideLayout" Target="../slideLayouts/slideLayout169.xml"/><Relationship Id="rId9" Type="http://schemas.openxmlformats.org/officeDocument/2006/relationships/slideLayout" Target="../slideLayouts/slideLayout17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24E839-FAB1-04D0-B47F-C646474C20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67EA71BE-E867-83C6-1933-52F2FD759C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ED457443-9A2A-BD07-D3AF-55ADEAFCBD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7023EF2-2179-4375-9A4D-CAD8CAF67E50}"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167E437A-3298-188A-037A-71B9C73FCE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785B2D6E-DC43-467F-1033-1C796F4621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DD916C0-52E5-4264-8745-482F446E37D2}" type="slidenum">
              <a:rPr lang="zh-CN" altLang="en-US" smtClean="0"/>
              <a:t>‹#›</a:t>
            </a:fld>
            <a:endParaRPr lang="zh-CN" altLang="en-US"/>
          </a:p>
        </p:txBody>
      </p:sp>
    </p:spTree>
    <p:extLst>
      <p:ext uri="{BB962C8B-B14F-4D97-AF65-F5344CB8AC3E}">
        <p14:creationId xmlns:p14="http://schemas.microsoft.com/office/powerpoint/2010/main" val="8370333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13EAC7-70DA-850C-73BF-D2C70DAD15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A56D311E-D3F9-18BC-7D85-0C60F13C01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83A8438-9854-E913-17E4-00A20ED470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F7157C4-213F-495A-B55E-0D937CC6F541}"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5D3DA918-F938-B97C-A0A0-154A600254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917C1F3E-2E11-FCD1-1E35-E010128BEB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4B1A023-3E91-4112-88EF-91FFE5F06886}" type="slidenum">
              <a:rPr lang="zh-CN" altLang="en-US" smtClean="0"/>
              <a:t>‹#›</a:t>
            </a:fld>
            <a:endParaRPr lang="zh-CN" altLang="en-US"/>
          </a:p>
        </p:txBody>
      </p:sp>
    </p:spTree>
    <p:extLst>
      <p:ext uri="{BB962C8B-B14F-4D97-AF65-F5344CB8AC3E}">
        <p14:creationId xmlns:p14="http://schemas.microsoft.com/office/powerpoint/2010/main" val="1607442444"/>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B2D713-F119-E317-7023-E5794952E7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1872F084-C84C-7037-B579-CCCEE515D1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FACB8994-F2D0-53F3-407B-28AC0C661F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525FA46-E59C-473F-BEB4-CE3A0C92EB59}"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9048D45A-9389-8FE8-73F7-A156656A51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C88A1D0E-F9BF-8C0D-B1A5-7EBF56ADC8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31B9C5F-A9AD-4CB2-A795-E47566C02DEE}" type="slidenum">
              <a:rPr lang="zh-CN" altLang="en-US" smtClean="0"/>
              <a:t>‹#›</a:t>
            </a:fld>
            <a:endParaRPr lang="zh-CN" altLang="en-US"/>
          </a:p>
        </p:txBody>
      </p:sp>
    </p:spTree>
    <p:extLst>
      <p:ext uri="{BB962C8B-B14F-4D97-AF65-F5344CB8AC3E}">
        <p14:creationId xmlns:p14="http://schemas.microsoft.com/office/powerpoint/2010/main" val="411061929"/>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995E34-F5FB-7B02-FBA3-79F60C714C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4391B968-741A-035F-2190-B03621B1AD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8A1D1481-3C72-B289-A992-512D7151C2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4A5E1DE-76C8-40A2-B0AF-FA5BB206B1D4}"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12930887-2B8F-B179-5AFA-9A7BB6BC00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A1486831-CD51-513B-DE30-8D823C3816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584E329-42FA-44ED-9078-7523D8B82043}" type="slidenum">
              <a:rPr lang="zh-CN" altLang="en-US" smtClean="0"/>
              <a:t>‹#›</a:t>
            </a:fld>
            <a:endParaRPr lang="zh-CN" altLang="en-US"/>
          </a:p>
        </p:txBody>
      </p:sp>
    </p:spTree>
    <p:extLst>
      <p:ext uri="{BB962C8B-B14F-4D97-AF65-F5344CB8AC3E}">
        <p14:creationId xmlns:p14="http://schemas.microsoft.com/office/powerpoint/2010/main" val="482802576"/>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18824A-FD36-5DCF-3DE6-6B7326BFE2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349F6D88-EFB7-B115-172F-4FFC0C0188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C4E804AF-683E-4EAD-F167-1E705B879D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FCD1E38-DCB2-428A-8A8C-4F18A710C7DF}"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11E1434F-7744-48EB-5A25-4B0F6CE682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E4FC2AF4-A10C-C56A-9A1E-B5E503997B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50DE93E-5C16-4641-B8E6-FE35F9A9CC1A}" type="slidenum">
              <a:rPr lang="zh-CN" altLang="en-US" smtClean="0"/>
              <a:t>‹#›</a:t>
            </a:fld>
            <a:endParaRPr lang="zh-CN" altLang="en-US"/>
          </a:p>
        </p:txBody>
      </p:sp>
    </p:spTree>
    <p:extLst>
      <p:ext uri="{BB962C8B-B14F-4D97-AF65-F5344CB8AC3E}">
        <p14:creationId xmlns:p14="http://schemas.microsoft.com/office/powerpoint/2010/main" val="2781582452"/>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B479B0-8E61-BF9F-72C2-9B87CECFF9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7F512BAB-E840-762B-CD8E-AECE55996F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C243851A-CC01-E85D-2102-0E8CF0E82B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9851147-1355-4851-AB2B-F8669AD5842B}"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288D8D9D-AA8D-BFF8-B695-AD53EBB018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442AB272-C037-A530-88EA-3852BF0D74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897AD28-056B-47F4-993A-2643CB1D0748}" type="slidenum">
              <a:rPr lang="zh-CN" altLang="en-US" smtClean="0"/>
              <a:t>‹#›</a:t>
            </a:fld>
            <a:endParaRPr lang="zh-CN" altLang="en-US"/>
          </a:p>
        </p:txBody>
      </p:sp>
    </p:spTree>
    <p:extLst>
      <p:ext uri="{BB962C8B-B14F-4D97-AF65-F5344CB8AC3E}">
        <p14:creationId xmlns:p14="http://schemas.microsoft.com/office/powerpoint/2010/main" val="3807077098"/>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EFC54E-E3D8-C39A-548C-16C0C0708A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5CFAC3AC-66DB-0D45-AA64-8897FDC162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2BF0B6F2-B5AD-913A-740E-6762EC1B6B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F146146-2031-4250-96D6-90776F1B3024}"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02E0F6ED-1E10-BADD-C06B-BC1352BA4F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D2781671-7A50-6DA8-E5FA-2F80E6D640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81B7419-5AE8-445C-8303-7EB22151C034}" type="slidenum">
              <a:rPr lang="zh-CN" altLang="en-US" smtClean="0"/>
              <a:t>‹#›</a:t>
            </a:fld>
            <a:endParaRPr lang="zh-CN" altLang="en-US"/>
          </a:p>
        </p:txBody>
      </p:sp>
    </p:spTree>
    <p:extLst>
      <p:ext uri="{BB962C8B-B14F-4D97-AF65-F5344CB8AC3E}">
        <p14:creationId xmlns:p14="http://schemas.microsoft.com/office/powerpoint/2010/main" val="979286267"/>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029F31-75A1-5B51-56A0-ED620D3720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A5494582-4846-2F4E-3A6C-3FAAA0773F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7934F749-ABEF-6FEF-589A-FFD2CFE375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8F804AC-EECF-49FF-B578-85308FBFC088}"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E01FE52C-07B3-BBF7-76CA-721C48D776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08ADF694-E866-CA92-6084-1D2E33DDA8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E477B38-7FC1-48E3-82C8-73CB25884885}" type="slidenum">
              <a:rPr lang="zh-CN" altLang="en-US" smtClean="0"/>
              <a:t>‹#›</a:t>
            </a:fld>
            <a:endParaRPr lang="zh-CN" altLang="en-US"/>
          </a:p>
        </p:txBody>
      </p:sp>
    </p:spTree>
    <p:extLst>
      <p:ext uri="{BB962C8B-B14F-4D97-AF65-F5344CB8AC3E}">
        <p14:creationId xmlns:p14="http://schemas.microsoft.com/office/powerpoint/2010/main" val="1472788796"/>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023EF2-2179-4375-9A4D-CAD8CAF67E50}" type="datetimeFigureOut">
              <a:rPr lang="zh-CN" altLang="en-US" smtClean="0"/>
              <a:t>2024-04-22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D916C0-52E5-4264-8745-482F446E37D2}" type="slidenum">
              <a:rPr lang="zh-CN" altLang="en-US" smtClean="0"/>
              <a:t>‹#›</a:t>
            </a:fld>
            <a:endParaRPr lang="zh-CN" altLang="en-US"/>
          </a:p>
        </p:txBody>
      </p:sp>
    </p:spTree>
    <p:extLst>
      <p:ext uri="{BB962C8B-B14F-4D97-AF65-F5344CB8AC3E}">
        <p14:creationId xmlns:p14="http://schemas.microsoft.com/office/powerpoint/2010/main" val="268176890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2A40ED-212F-BD03-A35D-B13FD09F6F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AD9214CB-F94C-CCC7-B806-F6ECA70855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F59ADAA0-3C3E-EF2A-E4D0-4D2A60FA30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2A517FC-D4E4-4A96-AAB8-0AEAF9C72E10}"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173E57A9-29FC-FB38-CFC7-EFFDF8D649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8DBC04E0-74C3-0077-A92D-F64AE35745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7068842-F67A-4179-84BE-D44888F22772}" type="slidenum">
              <a:rPr lang="zh-CN" altLang="en-US" smtClean="0"/>
              <a:t>‹#›</a:t>
            </a:fld>
            <a:endParaRPr lang="zh-CN" altLang="en-US"/>
          </a:p>
        </p:txBody>
      </p:sp>
    </p:spTree>
    <p:extLst>
      <p:ext uri="{BB962C8B-B14F-4D97-AF65-F5344CB8AC3E}">
        <p14:creationId xmlns:p14="http://schemas.microsoft.com/office/powerpoint/2010/main" val="53309410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A72E22-F8F9-F6FA-354D-08F31AB293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D43C5F51-4D8C-20A2-5A08-42E0B1CB17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0DDF082A-2D8A-5070-9A86-90ADB23B91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81D3AA2-1270-4F56-9BE9-F8FD0E5F916E}"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DABF2D51-58B3-8D40-94E8-DF4B246F76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46D614A6-CFC1-1A54-FEE5-8C6E01CEE9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63E96AA-597F-439C-8D19-05A71AB247ED}" type="slidenum">
              <a:rPr lang="zh-CN" altLang="en-US" smtClean="0"/>
              <a:t>‹#›</a:t>
            </a:fld>
            <a:endParaRPr lang="zh-CN" altLang="en-US"/>
          </a:p>
        </p:txBody>
      </p:sp>
    </p:spTree>
    <p:extLst>
      <p:ext uri="{BB962C8B-B14F-4D97-AF65-F5344CB8AC3E}">
        <p14:creationId xmlns:p14="http://schemas.microsoft.com/office/powerpoint/2010/main" val="72408525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FB7FDD-E368-579E-CEA2-C64A5C77AE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CED65F32-29CE-433E-20AB-6622B6FBAE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17C0A118-A70F-136E-18B9-F608B71E82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3E2FB97-35C9-4304-9F4E-9A500CBABA43}"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8A7C6900-7AD5-EFD8-2FD0-5D14F02007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E145733E-0779-0560-4487-0AD52AEAAE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470AC97-0FF5-410F-95FA-C257FCAF6984}" type="slidenum">
              <a:rPr lang="zh-CN" altLang="en-US" smtClean="0"/>
              <a:t>‹#›</a:t>
            </a:fld>
            <a:endParaRPr lang="zh-CN" altLang="en-US"/>
          </a:p>
        </p:txBody>
      </p:sp>
    </p:spTree>
    <p:extLst>
      <p:ext uri="{BB962C8B-B14F-4D97-AF65-F5344CB8AC3E}">
        <p14:creationId xmlns:p14="http://schemas.microsoft.com/office/powerpoint/2010/main" val="264974604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E969A9-D2EC-06A5-480D-A739DD7CF5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F1BE1283-FF94-9D04-01F1-9385EFE684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28943C79-9470-4A52-0F1A-D55DE98469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0D8BBDD-B2F2-489A-861E-8CC11AF90A34}"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15CA883B-4953-8B97-7107-337C67D764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9C66409E-23C3-5A73-FAE8-1B7D58BEB9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E64C051-8A83-41CC-AE1E-66E17AA2486E}" type="slidenum">
              <a:rPr lang="zh-CN" altLang="en-US" smtClean="0"/>
              <a:t>‹#›</a:t>
            </a:fld>
            <a:endParaRPr lang="zh-CN" altLang="en-US"/>
          </a:p>
        </p:txBody>
      </p:sp>
    </p:spTree>
    <p:extLst>
      <p:ext uri="{BB962C8B-B14F-4D97-AF65-F5344CB8AC3E}">
        <p14:creationId xmlns:p14="http://schemas.microsoft.com/office/powerpoint/2010/main" val="141850834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8A95CB-0462-F6A1-21A1-2306D5D81D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4546BC6F-68B7-BB0D-710A-3272A01DF7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55EAD7F1-2195-78CD-9355-057782EFAF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1D3B753-2351-45FE-BF1E-957037FC1A1D}"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7A7360D0-2A05-765B-9583-8C0F034D64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819EED3B-993F-F346-6197-0C2C7B973B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B63B170-00A0-4048-B1E3-2D646DC8B5B8}" type="slidenum">
              <a:rPr lang="zh-CN" altLang="en-US" smtClean="0"/>
              <a:t>‹#›</a:t>
            </a:fld>
            <a:endParaRPr lang="zh-CN" altLang="en-US"/>
          </a:p>
        </p:txBody>
      </p:sp>
    </p:spTree>
    <p:extLst>
      <p:ext uri="{BB962C8B-B14F-4D97-AF65-F5344CB8AC3E}">
        <p14:creationId xmlns:p14="http://schemas.microsoft.com/office/powerpoint/2010/main" val="2269090332"/>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EE7776-703F-79F9-2ED5-8A299FF1B8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7B376AB7-4BCD-24DB-EEE6-6457647667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737E0D88-7DAB-B90A-509A-EE0777B9D7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F809C00-042E-4FE1-9A53-C2E6A9F42F66}"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9F34C4AF-D2C4-4F8F-8E19-136A0DB857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F85FAFEC-CF73-77CA-7A18-D04D9662B4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045A0B8-3C46-4861-BFF0-C8A3F1D05FAB}" type="slidenum">
              <a:rPr lang="zh-CN" altLang="en-US" smtClean="0"/>
              <a:t>‹#›</a:t>
            </a:fld>
            <a:endParaRPr lang="zh-CN" altLang="en-US"/>
          </a:p>
        </p:txBody>
      </p:sp>
    </p:spTree>
    <p:extLst>
      <p:ext uri="{BB962C8B-B14F-4D97-AF65-F5344CB8AC3E}">
        <p14:creationId xmlns:p14="http://schemas.microsoft.com/office/powerpoint/2010/main" val="1771352965"/>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406183-8BF7-73A0-8389-AD70A55034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B69D61AC-53CA-30F7-A988-AB0821345D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7B7061CF-AD9E-8145-93D9-8E12AD01E0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045C3D1-C7FF-4A34-B3D4-C2A6CB9A2486}" type="datetimeFigureOut">
              <a:rPr lang="zh-CN" altLang="en-US" smtClean="0"/>
              <a:t>2024-04-22</a:t>
            </a:fld>
            <a:endParaRPr lang="zh-CN" altLang="en-US"/>
          </a:p>
        </p:txBody>
      </p:sp>
      <p:sp>
        <p:nvSpPr>
          <p:cNvPr id="5" name="Footer Placeholder 4">
            <a:extLst>
              <a:ext uri="{FF2B5EF4-FFF2-40B4-BE49-F238E27FC236}">
                <a16:creationId xmlns:a16="http://schemas.microsoft.com/office/drawing/2014/main" id="{7009AD90-FF6D-9AEC-DBEB-C483FAB1B1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08585308-751E-53F3-6DB5-C69CD523FF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29D06C7-A30A-43BA-8A5E-198DB4145235}" type="slidenum">
              <a:rPr lang="zh-CN" altLang="en-US" smtClean="0"/>
              <a:t>‹#›</a:t>
            </a:fld>
            <a:endParaRPr lang="zh-CN" altLang="en-US"/>
          </a:p>
        </p:txBody>
      </p:sp>
    </p:spTree>
    <p:extLst>
      <p:ext uri="{BB962C8B-B14F-4D97-AF65-F5344CB8AC3E}">
        <p14:creationId xmlns:p14="http://schemas.microsoft.com/office/powerpoint/2010/main" val="394826594"/>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slideLayout" Target="../slideLayouts/slideLayout18.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3" Type="http://schemas.openxmlformats.org/officeDocument/2006/relationships/tags" Target="../tags/tag73.xml"/><Relationship Id="rId7" Type="http://schemas.openxmlformats.org/officeDocument/2006/relationships/slideLayout" Target="../slideLayouts/slideLayout7.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image" Target="../media/image10.png"/><Relationship Id="rId5" Type="http://schemas.openxmlformats.org/officeDocument/2006/relationships/tags" Target="../tags/tag75.xml"/><Relationship Id="rId10" Type="http://schemas.openxmlformats.org/officeDocument/2006/relationships/image" Target="../media/image9.png"/><Relationship Id="rId4" Type="http://schemas.openxmlformats.org/officeDocument/2006/relationships/tags" Target="../tags/tag74.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notesSlide" Target="../notesSlides/notesSlide11.xml"/><Relationship Id="rId5" Type="http://schemas.openxmlformats.org/officeDocument/2006/relationships/slideLayout" Target="../slideLayouts/slideLayout7.xml"/><Relationship Id="rId4" Type="http://schemas.openxmlformats.org/officeDocument/2006/relationships/tags" Target="../tags/tag80.xml"/></Relationships>
</file>

<file path=ppt/slides/_rels/slide12.xml.rels><?xml version="1.0" encoding="UTF-8" standalone="yes"?>
<Relationships xmlns="http://schemas.openxmlformats.org/package/2006/relationships"><Relationship Id="rId8" Type="http://schemas.openxmlformats.org/officeDocument/2006/relationships/tags" Target="../tags/tag88.xml"/><Relationship Id="rId13" Type="http://schemas.openxmlformats.org/officeDocument/2006/relationships/tags" Target="../tags/tag93.xml"/><Relationship Id="rId3" Type="http://schemas.openxmlformats.org/officeDocument/2006/relationships/tags" Target="../tags/tag83.xml"/><Relationship Id="rId7" Type="http://schemas.openxmlformats.org/officeDocument/2006/relationships/tags" Target="../tags/tag87.xml"/><Relationship Id="rId12" Type="http://schemas.openxmlformats.org/officeDocument/2006/relationships/tags" Target="../tags/tag92.xml"/><Relationship Id="rId17" Type="http://schemas.openxmlformats.org/officeDocument/2006/relationships/notesSlide" Target="../notesSlides/notesSlide12.xml"/><Relationship Id="rId2" Type="http://schemas.openxmlformats.org/officeDocument/2006/relationships/tags" Target="../tags/tag82.xml"/><Relationship Id="rId16" Type="http://schemas.openxmlformats.org/officeDocument/2006/relationships/slideLayout" Target="../slideLayouts/slideLayout7.xml"/><Relationship Id="rId1" Type="http://schemas.openxmlformats.org/officeDocument/2006/relationships/tags" Target="../tags/tag81.xml"/><Relationship Id="rId6" Type="http://schemas.openxmlformats.org/officeDocument/2006/relationships/tags" Target="../tags/tag86.xml"/><Relationship Id="rId11" Type="http://schemas.openxmlformats.org/officeDocument/2006/relationships/tags" Target="../tags/tag91.xml"/><Relationship Id="rId5" Type="http://schemas.openxmlformats.org/officeDocument/2006/relationships/tags" Target="../tags/tag85.xml"/><Relationship Id="rId15" Type="http://schemas.openxmlformats.org/officeDocument/2006/relationships/tags" Target="../tags/tag95.xml"/><Relationship Id="rId10" Type="http://schemas.openxmlformats.org/officeDocument/2006/relationships/tags" Target="../tags/tag90.xml"/><Relationship Id="rId4" Type="http://schemas.openxmlformats.org/officeDocument/2006/relationships/tags" Target="../tags/tag84.xml"/><Relationship Id="rId9" Type="http://schemas.openxmlformats.org/officeDocument/2006/relationships/tags" Target="../tags/tag89.xml"/><Relationship Id="rId14" Type="http://schemas.openxmlformats.org/officeDocument/2006/relationships/tags" Target="../tags/tag94.xml"/></Relationships>
</file>

<file path=ppt/slides/_rels/slide13.xml.rels><?xml version="1.0" encoding="UTF-8" standalone="yes"?>
<Relationships xmlns="http://schemas.openxmlformats.org/package/2006/relationships"><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notesSlide" Target="../notesSlides/notesSlide13.xml"/><Relationship Id="rId5" Type="http://schemas.openxmlformats.org/officeDocument/2006/relationships/slideLayout" Target="../slideLayouts/slideLayout7.xml"/><Relationship Id="rId4" Type="http://schemas.openxmlformats.org/officeDocument/2006/relationships/tags" Target="../tags/tag99.xm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4.xml"/><Relationship Id="rId3" Type="http://schemas.openxmlformats.org/officeDocument/2006/relationships/tags" Target="../tags/tag102.xml"/><Relationship Id="rId7" Type="http://schemas.openxmlformats.org/officeDocument/2006/relationships/slideLayout" Target="../slideLayouts/slideLayout7.xml"/><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tags" Target="../tags/tag105.xml"/><Relationship Id="rId5" Type="http://schemas.openxmlformats.org/officeDocument/2006/relationships/tags" Target="../tags/tag104.xml"/><Relationship Id="rId10" Type="http://schemas.openxmlformats.org/officeDocument/2006/relationships/image" Target="../media/image12.png"/><Relationship Id="rId4" Type="http://schemas.openxmlformats.org/officeDocument/2006/relationships/tags" Target="../tags/tag103.xml"/><Relationship Id="rId9"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notesSlide" Target="../notesSlides/notesSlide15.xml"/><Relationship Id="rId5" Type="http://schemas.openxmlformats.org/officeDocument/2006/relationships/slideLayout" Target="../slideLayouts/slideLayout7.xml"/><Relationship Id="rId4" Type="http://schemas.openxmlformats.org/officeDocument/2006/relationships/tags" Target="../tags/tag109.xml"/></Relationships>
</file>

<file path=ppt/slides/_rels/slide16.xml.rels><?xml version="1.0" encoding="UTF-8" standalone="yes"?>
<Relationships xmlns="http://schemas.openxmlformats.org/package/2006/relationships"><Relationship Id="rId8" Type="http://schemas.openxmlformats.org/officeDocument/2006/relationships/tags" Target="../tags/tag117.xml"/><Relationship Id="rId3" Type="http://schemas.openxmlformats.org/officeDocument/2006/relationships/tags" Target="../tags/tag112.xml"/><Relationship Id="rId7" Type="http://schemas.openxmlformats.org/officeDocument/2006/relationships/tags" Target="../tags/tag116.xml"/><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tags" Target="../tags/tag115.xml"/><Relationship Id="rId11" Type="http://schemas.openxmlformats.org/officeDocument/2006/relationships/notesSlide" Target="../notesSlides/notesSlide16.xml"/><Relationship Id="rId5" Type="http://schemas.openxmlformats.org/officeDocument/2006/relationships/tags" Target="../tags/tag114.xml"/><Relationship Id="rId10" Type="http://schemas.openxmlformats.org/officeDocument/2006/relationships/slideLayout" Target="../slideLayouts/slideLayout7.xml"/><Relationship Id="rId4" Type="http://schemas.openxmlformats.org/officeDocument/2006/relationships/tags" Target="../tags/tag113.xml"/><Relationship Id="rId9" Type="http://schemas.openxmlformats.org/officeDocument/2006/relationships/tags" Target="../tags/tag118.xml"/></Relationships>
</file>

<file path=ppt/slides/_rels/slide17.xml.rels><?xml version="1.0" encoding="UTF-8" standalone="yes"?>
<Relationships xmlns="http://schemas.openxmlformats.org/package/2006/relationships"><Relationship Id="rId8" Type="http://schemas.openxmlformats.org/officeDocument/2006/relationships/tags" Target="../tags/tag126.xml"/><Relationship Id="rId13" Type="http://schemas.openxmlformats.org/officeDocument/2006/relationships/tags" Target="../tags/tag131.xml"/><Relationship Id="rId3" Type="http://schemas.openxmlformats.org/officeDocument/2006/relationships/tags" Target="../tags/tag121.xml"/><Relationship Id="rId7" Type="http://schemas.openxmlformats.org/officeDocument/2006/relationships/tags" Target="../tags/tag125.xml"/><Relationship Id="rId12" Type="http://schemas.openxmlformats.org/officeDocument/2006/relationships/tags" Target="../tags/tag130.xml"/><Relationship Id="rId17" Type="http://schemas.openxmlformats.org/officeDocument/2006/relationships/notesSlide" Target="../notesSlides/notesSlide17.xml"/><Relationship Id="rId2" Type="http://schemas.openxmlformats.org/officeDocument/2006/relationships/tags" Target="../tags/tag120.xml"/><Relationship Id="rId16" Type="http://schemas.openxmlformats.org/officeDocument/2006/relationships/slideLayout" Target="../slideLayouts/slideLayout7.xml"/><Relationship Id="rId1" Type="http://schemas.openxmlformats.org/officeDocument/2006/relationships/tags" Target="../tags/tag119.xml"/><Relationship Id="rId6" Type="http://schemas.openxmlformats.org/officeDocument/2006/relationships/tags" Target="../tags/tag124.xml"/><Relationship Id="rId11" Type="http://schemas.openxmlformats.org/officeDocument/2006/relationships/tags" Target="../tags/tag129.xml"/><Relationship Id="rId5" Type="http://schemas.openxmlformats.org/officeDocument/2006/relationships/tags" Target="../tags/tag123.xml"/><Relationship Id="rId15" Type="http://schemas.openxmlformats.org/officeDocument/2006/relationships/tags" Target="../tags/tag133.xml"/><Relationship Id="rId10" Type="http://schemas.openxmlformats.org/officeDocument/2006/relationships/tags" Target="../tags/tag128.xml"/><Relationship Id="rId4" Type="http://schemas.openxmlformats.org/officeDocument/2006/relationships/tags" Target="../tags/tag122.xml"/><Relationship Id="rId9" Type="http://schemas.openxmlformats.org/officeDocument/2006/relationships/tags" Target="../tags/tag127.xml"/><Relationship Id="rId14" Type="http://schemas.openxmlformats.org/officeDocument/2006/relationships/tags" Target="../tags/tag132.xml"/></Relationships>
</file>

<file path=ppt/slides/_rels/slide18.xml.rels><?xml version="1.0" encoding="UTF-8" standalone="yes"?>
<Relationships xmlns="http://schemas.openxmlformats.org/package/2006/relationships"><Relationship Id="rId3" Type="http://schemas.openxmlformats.org/officeDocument/2006/relationships/tags" Target="../tags/tag136.xml"/><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notesSlide" Target="../notesSlides/notesSlide18.xml"/><Relationship Id="rId5" Type="http://schemas.openxmlformats.org/officeDocument/2006/relationships/slideLayout" Target="../slideLayouts/slideLayout7.xml"/><Relationship Id="rId4" Type="http://schemas.openxmlformats.org/officeDocument/2006/relationships/tags" Target="../tags/tag137.xml"/></Relationships>
</file>

<file path=ppt/slides/_rels/slide19.xml.rels><?xml version="1.0" encoding="UTF-8" standalone="yes"?>
<Relationships xmlns="http://schemas.openxmlformats.org/package/2006/relationships"><Relationship Id="rId8" Type="http://schemas.openxmlformats.org/officeDocument/2006/relationships/tags" Target="../tags/tag145.xml"/><Relationship Id="rId13" Type="http://schemas.openxmlformats.org/officeDocument/2006/relationships/tags" Target="../tags/tag150.xml"/><Relationship Id="rId18" Type="http://schemas.openxmlformats.org/officeDocument/2006/relationships/image" Target="../media/image15.png"/><Relationship Id="rId3" Type="http://schemas.openxmlformats.org/officeDocument/2006/relationships/tags" Target="../tags/tag140.xml"/><Relationship Id="rId7" Type="http://schemas.openxmlformats.org/officeDocument/2006/relationships/tags" Target="../tags/tag144.xml"/><Relationship Id="rId12" Type="http://schemas.openxmlformats.org/officeDocument/2006/relationships/tags" Target="../tags/tag149.xml"/><Relationship Id="rId17" Type="http://schemas.openxmlformats.org/officeDocument/2006/relationships/image" Target="../media/image14.png"/><Relationship Id="rId2" Type="http://schemas.openxmlformats.org/officeDocument/2006/relationships/tags" Target="../tags/tag139.xml"/><Relationship Id="rId16" Type="http://schemas.openxmlformats.org/officeDocument/2006/relationships/image" Target="../media/image13.png"/><Relationship Id="rId1" Type="http://schemas.openxmlformats.org/officeDocument/2006/relationships/tags" Target="../tags/tag138.xml"/><Relationship Id="rId6" Type="http://schemas.openxmlformats.org/officeDocument/2006/relationships/tags" Target="../tags/tag143.xml"/><Relationship Id="rId11" Type="http://schemas.openxmlformats.org/officeDocument/2006/relationships/tags" Target="../tags/tag148.xml"/><Relationship Id="rId5" Type="http://schemas.openxmlformats.org/officeDocument/2006/relationships/tags" Target="../tags/tag142.xml"/><Relationship Id="rId15" Type="http://schemas.openxmlformats.org/officeDocument/2006/relationships/notesSlide" Target="../notesSlides/notesSlide19.xml"/><Relationship Id="rId10" Type="http://schemas.openxmlformats.org/officeDocument/2006/relationships/tags" Target="../tags/tag147.xml"/><Relationship Id="rId4" Type="http://schemas.openxmlformats.org/officeDocument/2006/relationships/tags" Target="../tags/tag141.xml"/><Relationship Id="rId9" Type="http://schemas.openxmlformats.org/officeDocument/2006/relationships/tags" Target="../tags/tag146.xml"/><Relationship Id="rId14"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tags" Target="../tags/tag26.xml"/><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tags" Target="../tags/tag25.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5" Type="http://schemas.openxmlformats.org/officeDocument/2006/relationships/tags" Target="../tags/tag18.xml"/><Relationship Id="rId15" Type="http://schemas.openxmlformats.org/officeDocument/2006/relationships/notesSlide" Target="../notesSlides/notesSlide2.xml"/><Relationship Id="rId10" Type="http://schemas.openxmlformats.org/officeDocument/2006/relationships/tags" Target="../tags/tag23.xml"/><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tags" Target="../tags/tag158.xml"/><Relationship Id="rId13" Type="http://schemas.openxmlformats.org/officeDocument/2006/relationships/image" Target="../media/image17.png"/><Relationship Id="rId3" Type="http://schemas.openxmlformats.org/officeDocument/2006/relationships/tags" Target="../tags/tag153.xml"/><Relationship Id="rId7" Type="http://schemas.openxmlformats.org/officeDocument/2006/relationships/tags" Target="../tags/tag157.xml"/><Relationship Id="rId12" Type="http://schemas.openxmlformats.org/officeDocument/2006/relationships/image" Target="../media/image16.png"/><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tags" Target="../tags/tag156.xml"/><Relationship Id="rId11" Type="http://schemas.openxmlformats.org/officeDocument/2006/relationships/notesSlide" Target="../notesSlides/notesSlide20.xml"/><Relationship Id="rId5" Type="http://schemas.openxmlformats.org/officeDocument/2006/relationships/tags" Target="../tags/tag155.xml"/><Relationship Id="rId10" Type="http://schemas.openxmlformats.org/officeDocument/2006/relationships/slideLayout" Target="../slideLayouts/slideLayout7.xml"/><Relationship Id="rId4" Type="http://schemas.openxmlformats.org/officeDocument/2006/relationships/tags" Target="../tags/tag154.xml"/><Relationship Id="rId9" Type="http://schemas.openxmlformats.org/officeDocument/2006/relationships/tags" Target="../tags/tag159.xml"/></Relationships>
</file>

<file path=ppt/slides/_rels/slide21.xml.rels><?xml version="1.0" encoding="UTF-8" standalone="yes"?>
<Relationships xmlns="http://schemas.openxmlformats.org/package/2006/relationships"><Relationship Id="rId8" Type="http://schemas.openxmlformats.org/officeDocument/2006/relationships/tags" Target="../tags/tag167.xml"/><Relationship Id="rId13" Type="http://schemas.openxmlformats.org/officeDocument/2006/relationships/slideLayout" Target="../slideLayouts/slideLayout7.xml"/><Relationship Id="rId3" Type="http://schemas.openxmlformats.org/officeDocument/2006/relationships/tags" Target="../tags/tag162.xml"/><Relationship Id="rId7" Type="http://schemas.openxmlformats.org/officeDocument/2006/relationships/tags" Target="../tags/tag166.xml"/><Relationship Id="rId12" Type="http://schemas.openxmlformats.org/officeDocument/2006/relationships/tags" Target="../tags/tag171.xml"/><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tags" Target="../tags/tag165.xml"/><Relationship Id="rId11" Type="http://schemas.openxmlformats.org/officeDocument/2006/relationships/tags" Target="../tags/tag170.xml"/><Relationship Id="rId5" Type="http://schemas.openxmlformats.org/officeDocument/2006/relationships/tags" Target="../tags/tag164.xml"/><Relationship Id="rId10" Type="http://schemas.openxmlformats.org/officeDocument/2006/relationships/tags" Target="../tags/tag169.xml"/><Relationship Id="rId4" Type="http://schemas.openxmlformats.org/officeDocument/2006/relationships/tags" Target="../tags/tag163.xml"/><Relationship Id="rId9" Type="http://schemas.openxmlformats.org/officeDocument/2006/relationships/tags" Target="../tags/tag168.xml"/><Relationship Id="rId14"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3" Type="http://schemas.openxmlformats.org/officeDocument/2006/relationships/tags" Target="../tags/tag29.xml"/><Relationship Id="rId7" Type="http://schemas.openxmlformats.org/officeDocument/2006/relationships/notesSlide" Target="../notesSlides/notesSlide3.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slideLayout" Target="../slideLayouts/slideLayout7.xml"/><Relationship Id="rId5" Type="http://schemas.openxmlformats.org/officeDocument/2006/relationships/tags" Target="../tags/tag31.xml"/><Relationship Id="rId4" Type="http://schemas.openxmlformats.org/officeDocument/2006/relationships/tags" Target="../tags/tag30.xml"/></Relationships>
</file>

<file path=ppt/slides/_rels/slide4.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notesSlide" Target="../notesSlides/notesSlide4.xml"/><Relationship Id="rId5" Type="http://schemas.openxmlformats.org/officeDocument/2006/relationships/slideLayout" Target="../slideLayouts/slideLayout7.xml"/><Relationship Id="rId4" Type="http://schemas.openxmlformats.org/officeDocument/2006/relationships/tags" Target="../tags/tag35.xml"/></Relationships>
</file>

<file path=ppt/slides/_rels/slide5.xml.rels><?xml version="1.0" encoding="UTF-8" standalone="yes"?>
<Relationships xmlns="http://schemas.openxmlformats.org/package/2006/relationships"><Relationship Id="rId3" Type="http://schemas.openxmlformats.org/officeDocument/2006/relationships/tags" Target="../tags/tag38.xml"/><Relationship Id="rId7" Type="http://schemas.openxmlformats.org/officeDocument/2006/relationships/notesSlide" Target="../notesSlides/notesSlide5.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slideLayout" Target="../slideLayouts/slideLayout7.xml"/><Relationship Id="rId5" Type="http://schemas.openxmlformats.org/officeDocument/2006/relationships/tags" Target="../tags/tag40.xml"/><Relationship Id="rId4" Type="http://schemas.openxmlformats.org/officeDocument/2006/relationships/tags" Target="../tags/tag39.xml"/></Relationships>
</file>

<file path=ppt/slides/_rels/slide6.xml.rels><?xml version="1.0" encoding="UTF-8" standalone="yes"?>
<Relationships xmlns="http://schemas.openxmlformats.org/package/2006/relationships"><Relationship Id="rId8" Type="http://schemas.openxmlformats.org/officeDocument/2006/relationships/tags" Target="../tags/tag48.xml"/><Relationship Id="rId13" Type="http://schemas.openxmlformats.org/officeDocument/2006/relationships/tags" Target="../tags/tag53.xml"/><Relationship Id="rId18" Type="http://schemas.openxmlformats.org/officeDocument/2006/relationships/image" Target="../media/image2.png"/><Relationship Id="rId3" Type="http://schemas.openxmlformats.org/officeDocument/2006/relationships/tags" Target="../tags/tag43.xml"/><Relationship Id="rId21" Type="http://schemas.openxmlformats.org/officeDocument/2006/relationships/image" Target="../media/image5.png"/><Relationship Id="rId7" Type="http://schemas.openxmlformats.org/officeDocument/2006/relationships/tags" Target="../tags/tag47.xml"/><Relationship Id="rId12" Type="http://schemas.openxmlformats.org/officeDocument/2006/relationships/tags" Target="../tags/tag52.xml"/><Relationship Id="rId17" Type="http://schemas.openxmlformats.org/officeDocument/2006/relationships/image" Target="../media/image1.png"/><Relationship Id="rId2" Type="http://schemas.openxmlformats.org/officeDocument/2006/relationships/tags" Target="../tags/tag42.xml"/><Relationship Id="rId16" Type="http://schemas.openxmlformats.org/officeDocument/2006/relationships/notesSlide" Target="../notesSlides/notesSlide6.xml"/><Relationship Id="rId20" Type="http://schemas.openxmlformats.org/officeDocument/2006/relationships/image" Target="../media/image4.svg"/><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tags" Target="../tags/tag51.xml"/><Relationship Id="rId5" Type="http://schemas.openxmlformats.org/officeDocument/2006/relationships/tags" Target="../tags/tag45.xml"/><Relationship Id="rId15" Type="http://schemas.openxmlformats.org/officeDocument/2006/relationships/slideLayout" Target="../slideLayouts/slideLayout7.xml"/><Relationship Id="rId10" Type="http://schemas.openxmlformats.org/officeDocument/2006/relationships/tags" Target="../tags/tag50.xml"/><Relationship Id="rId19" Type="http://schemas.openxmlformats.org/officeDocument/2006/relationships/image" Target="../media/image3.png"/><Relationship Id="rId4" Type="http://schemas.openxmlformats.org/officeDocument/2006/relationships/tags" Target="../tags/tag44.xml"/><Relationship Id="rId9" Type="http://schemas.openxmlformats.org/officeDocument/2006/relationships/tags" Target="../tags/tag49.xml"/><Relationship Id="rId14" Type="http://schemas.openxmlformats.org/officeDocument/2006/relationships/tags" Target="../tags/tag54.xml"/><Relationship Id="rId22" Type="http://schemas.openxmlformats.org/officeDocument/2006/relationships/image" Target="../media/image6.sv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57.xml"/><Relationship Id="rId7" Type="http://schemas.openxmlformats.org/officeDocument/2006/relationships/notesSlide" Target="../notesSlides/notesSlide7.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slideLayout" Target="../slideLayouts/slideLayout7.xml"/><Relationship Id="rId5" Type="http://schemas.openxmlformats.org/officeDocument/2006/relationships/tags" Target="../tags/tag59.xml"/><Relationship Id="rId4" Type="http://schemas.openxmlformats.org/officeDocument/2006/relationships/tags" Target="../tags/tag58.xml"/></Relationships>
</file>

<file path=ppt/slides/_rels/slide8.xml.rels><?xml version="1.0" encoding="UTF-8" standalone="yes"?>
<Relationships xmlns="http://schemas.openxmlformats.org/package/2006/relationships"><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notesSlide" Target="../notesSlides/notesSlide8.xml"/><Relationship Id="rId5" Type="http://schemas.openxmlformats.org/officeDocument/2006/relationships/slideLayout" Target="../slideLayouts/slideLayout7.xml"/><Relationship Id="rId4" Type="http://schemas.openxmlformats.org/officeDocument/2006/relationships/tags" Target="../tags/tag63.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66.xml"/><Relationship Id="rId7" Type="http://schemas.openxmlformats.org/officeDocument/2006/relationships/tags" Target="../tags/tag70.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9"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任意多边形: 形状 86"/>
          <p:cNvSpPr/>
          <p:nvPr/>
        </p:nvSpPr>
        <p:spPr>
          <a:xfrm>
            <a:off x="110622" y="5156690"/>
            <a:ext cx="11150483" cy="1701311"/>
          </a:xfrm>
          <a:custGeom>
            <a:avLst/>
            <a:gdLst>
              <a:gd name="connsiteX0" fmla="*/ 8675293 w 11150483"/>
              <a:gd name="connsiteY0" fmla="*/ 77 h 1701311"/>
              <a:gd name="connsiteX1" fmla="*/ 9565327 w 11150483"/>
              <a:gd name="connsiteY1" fmla="*/ 767274 h 1701311"/>
              <a:gd name="connsiteX2" fmla="*/ 10487458 w 11150483"/>
              <a:gd name="connsiteY2" fmla="*/ 901859 h 1701311"/>
              <a:gd name="connsiteX3" fmla="*/ 10678724 w 11150483"/>
              <a:gd name="connsiteY3" fmla="*/ 1337585 h 1701311"/>
              <a:gd name="connsiteX4" fmla="*/ 11144897 w 11150483"/>
              <a:gd name="connsiteY4" fmla="*/ 1607322 h 1701311"/>
              <a:gd name="connsiteX5" fmla="*/ 11150483 w 11150483"/>
              <a:gd name="connsiteY5" fmla="*/ 1701311 h 1701311"/>
              <a:gd name="connsiteX6" fmla="*/ 0 w 11150483"/>
              <a:gd name="connsiteY6" fmla="*/ 1701311 h 1701311"/>
              <a:gd name="connsiteX7" fmla="*/ 21202 w 11150483"/>
              <a:gd name="connsiteY7" fmla="*/ 1666090 h 1701311"/>
              <a:gd name="connsiteX8" fmla="*/ 486558 w 11150483"/>
              <a:gd name="connsiteY8" fmla="*/ 1568083 h 1701311"/>
              <a:gd name="connsiteX9" fmla="*/ 641247 w 11150483"/>
              <a:gd name="connsiteY9" fmla="*/ 1239996 h 1701311"/>
              <a:gd name="connsiteX10" fmla="*/ 914746 w 11150483"/>
              <a:gd name="connsiteY10" fmla="*/ 1241952 h 1701311"/>
              <a:gd name="connsiteX11" fmla="*/ 1408969 w 11150483"/>
              <a:gd name="connsiteY11" fmla="*/ 416432 h 1701311"/>
              <a:gd name="connsiteX12" fmla="*/ 1426142 w 11150483"/>
              <a:gd name="connsiteY12" fmla="*/ 413500 h 1701311"/>
              <a:gd name="connsiteX13" fmla="*/ 2501147 w 11150483"/>
              <a:gd name="connsiteY13" fmla="*/ 996795 h 1701311"/>
              <a:gd name="connsiteX14" fmla="*/ 3221121 w 11150483"/>
              <a:gd name="connsiteY14" fmla="*/ 1461560 h 1701311"/>
              <a:gd name="connsiteX15" fmla="*/ 3737681 w 11150483"/>
              <a:gd name="connsiteY15" fmla="*/ 1487109 h 1701311"/>
              <a:gd name="connsiteX16" fmla="*/ 4264016 w 11150483"/>
              <a:gd name="connsiteY16" fmla="*/ 1061155 h 1701311"/>
              <a:gd name="connsiteX17" fmla="*/ 5079623 w 11150483"/>
              <a:gd name="connsiteY17" fmla="*/ 316610 h 1701311"/>
              <a:gd name="connsiteX18" fmla="*/ 5971878 w 11150483"/>
              <a:gd name="connsiteY18" fmla="*/ 1099548 h 1701311"/>
              <a:gd name="connsiteX19" fmla="*/ 6114420 w 11150483"/>
              <a:gd name="connsiteY19" fmla="*/ 959937 h 1701311"/>
              <a:gd name="connsiteX20" fmla="*/ 6255428 w 11150483"/>
              <a:gd name="connsiteY20" fmla="*/ 906327 h 1701311"/>
              <a:gd name="connsiteX21" fmla="*/ 6730106 w 11150483"/>
              <a:gd name="connsiteY21" fmla="*/ 1055851 h 1701311"/>
              <a:gd name="connsiteX22" fmla="*/ 7335599 w 11150483"/>
              <a:gd name="connsiteY22" fmla="*/ 787100 h 1701311"/>
              <a:gd name="connsiteX23" fmla="*/ 7724554 w 11150483"/>
              <a:gd name="connsiteY23" fmla="*/ 1217519 h 1701311"/>
              <a:gd name="connsiteX24" fmla="*/ 7770068 w 11150483"/>
              <a:gd name="connsiteY24" fmla="*/ 1226455 h 1701311"/>
              <a:gd name="connsiteX25" fmla="*/ 8362019 w 11150483"/>
              <a:gd name="connsiteY25" fmla="*/ 42553 h 1701311"/>
              <a:gd name="connsiteX26" fmla="*/ 8521454 w 11150483"/>
              <a:gd name="connsiteY26" fmla="*/ 8768 h 1701311"/>
              <a:gd name="connsiteX27" fmla="*/ 8675293 w 11150483"/>
              <a:gd name="connsiteY27" fmla="*/ 77 h 1701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150483" h="1701311">
                <a:moveTo>
                  <a:pt x="8675293" y="77"/>
                </a:moveTo>
                <a:cubicBezTo>
                  <a:pt x="9405811" y="8835"/>
                  <a:pt x="9565327" y="767274"/>
                  <a:pt x="9565327" y="767274"/>
                </a:cubicBezTo>
                <a:cubicBezTo>
                  <a:pt x="9565327" y="767274"/>
                  <a:pt x="10157976" y="531891"/>
                  <a:pt x="10487458" y="901859"/>
                </a:cubicBezTo>
                <a:cubicBezTo>
                  <a:pt x="10574854" y="999587"/>
                  <a:pt x="10643822" y="1139756"/>
                  <a:pt x="10678724" y="1337585"/>
                </a:cubicBezTo>
                <a:cubicBezTo>
                  <a:pt x="10678724" y="1337585"/>
                  <a:pt x="11089074" y="1161752"/>
                  <a:pt x="11144897" y="1607322"/>
                </a:cubicBezTo>
                <a:lnTo>
                  <a:pt x="11150483" y="1701311"/>
                </a:lnTo>
                <a:lnTo>
                  <a:pt x="0" y="1701311"/>
                </a:lnTo>
                <a:lnTo>
                  <a:pt x="21202" y="1666090"/>
                </a:lnTo>
                <a:cubicBezTo>
                  <a:pt x="183978" y="1446281"/>
                  <a:pt x="486558" y="1568083"/>
                  <a:pt x="486558" y="1568083"/>
                </a:cubicBezTo>
                <a:cubicBezTo>
                  <a:pt x="490189" y="1370533"/>
                  <a:pt x="559436" y="1278809"/>
                  <a:pt x="641247" y="1239996"/>
                </a:cubicBezTo>
                <a:cubicBezTo>
                  <a:pt x="761173" y="1182757"/>
                  <a:pt x="908464" y="1239579"/>
                  <a:pt x="914746" y="1241952"/>
                </a:cubicBezTo>
                <a:cubicBezTo>
                  <a:pt x="909441" y="1227991"/>
                  <a:pt x="672102" y="540407"/>
                  <a:pt x="1408969" y="416432"/>
                </a:cubicBezTo>
                <a:lnTo>
                  <a:pt x="1426142" y="413500"/>
                </a:lnTo>
                <a:cubicBezTo>
                  <a:pt x="2191071" y="294970"/>
                  <a:pt x="2501147" y="996795"/>
                  <a:pt x="2501147" y="996795"/>
                </a:cubicBezTo>
                <a:cubicBezTo>
                  <a:pt x="3139029" y="887340"/>
                  <a:pt x="3221121" y="1461560"/>
                  <a:pt x="3221121" y="1461560"/>
                </a:cubicBezTo>
                <a:cubicBezTo>
                  <a:pt x="3452597" y="1414791"/>
                  <a:pt x="3618594" y="1433637"/>
                  <a:pt x="3737681" y="1487109"/>
                </a:cubicBezTo>
                <a:cubicBezTo>
                  <a:pt x="3750526" y="1332559"/>
                  <a:pt x="3835828" y="1070231"/>
                  <a:pt x="4264016" y="1061155"/>
                </a:cubicBezTo>
                <a:cubicBezTo>
                  <a:pt x="4264016" y="1061155"/>
                  <a:pt x="4302828" y="303765"/>
                  <a:pt x="5079623" y="316610"/>
                </a:cubicBezTo>
                <a:cubicBezTo>
                  <a:pt x="5723509" y="327359"/>
                  <a:pt x="5922595" y="902837"/>
                  <a:pt x="5971878" y="1099548"/>
                </a:cubicBezTo>
                <a:cubicBezTo>
                  <a:pt x="6006711" y="1041624"/>
                  <a:pt x="6055784" y="993555"/>
                  <a:pt x="6114420" y="959937"/>
                </a:cubicBezTo>
                <a:cubicBezTo>
                  <a:pt x="6157840" y="933774"/>
                  <a:pt x="6205601" y="915625"/>
                  <a:pt x="6255428" y="906327"/>
                </a:cubicBezTo>
                <a:cubicBezTo>
                  <a:pt x="6505611" y="860395"/>
                  <a:pt x="6730106" y="1055851"/>
                  <a:pt x="6730106" y="1055851"/>
                </a:cubicBezTo>
                <a:cubicBezTo>
                  <a:pt x="6730106" y="1055851"/>
                  <a:pt x="6939103" y="691186"/>
                  <a:pt x="7335599" y="787100"/>
                </a:cubicBezTo>
                <a:cubicBezTo>
                  <a:pt x="7625571" y="857184"/>
                  <a:pt x="7703474" y="1094801"/>
                  <a:pt x="7724554" y="1217519"/>
                </a:cubicBezTo>
                <a:cubicBezTo>
                  <a:pt x="7739493" y="1220172"/>
                  <a:pt x="7754571" y="1223104"/>
                  <a:pt x="7770068" y="1226455"/>
                </a:cubicBezTo>
                <a:cubicBezTo>
                  <a:pt x="7770068" y="1226455"/>
                  <a:pt x="7673177" y="256158"/>
                  <a:pt x="8362019" y="42553"/>
                </a:cubicBezTo>
                <a:cubicBezTo>
                  <a:pt x="8413982" y="26317"/>
                  <a:pt x="8467370" y="15009"/>
                  <a:pt x="8521454" y="8768"/>
                </a:cubicBezTo>
                <a:cubicBezTo>
                  <a:pt x="8575353" y="2241"/>
                  <a:pt x="8626592" y="-508"/>
                  <a:pt x="8675293" y="77"/>
                </a:cubicBezTo>
                <a:close/>
              </a:path>
            </a:pathLst>
          </a:custGeom>
          <a:solidFill>
            <a:schemeClr val="accent1">
              <a:alpha val="10000"/>
            </a:schemeClr>
          </a:solidFill>
          <a:ln w="9525" cap="flat">
            <a:noFill/>
            <a:prstDash val="solid"/>
            <a:miter/>
          </a:ln>
        </p:spPr>
        <p:txBody>
          <a:bodyPr rtlCol="0" anchor="ctr"/>
          <a:lstStyle/>
          <a:p>
            <a:endParaRPr lang="zh-CN" altLang="en-US"/>
          </a:p>
        </p:txBody>
      </p:sp>
      <p:sp>
        <p:nvSpPr>
          <p:cNvPr id="8" name="任意多边形: 形状 7"/>
          <p:cNvSpPr/>
          <p:nvPr/>
        </p:nvSpPr>
        <p:spPr>
          <a:xfrm>
            <a:off x="2239407" y="1945057"/>
            <a:ext cx="883671" cy="619229"/>
          </a:xfrm>
          <a:custGeom>
            <a:avLst/>
            <a:gdLst>
              <a:gd name="connsiteX0" fmla="*/ 737258 w 883671"/>
              <a:gd name="connsiteY0" fmla="*/ 240868 h 619229"/>
              <a:gd name="connsiteX1" fmla="*/ 674488 w 883671"/>
              <a:gd name="connsiteY1" fmla="*/ 68656 h 619229"/>
              <a:gd name="connsiteX2" fmla="*/ 494275 w 883671"/>
              <a:gd name="connsiteY2" fmla="*/ 144856 h 619229"/>
              <a:gd name="connsiteX3" fmla="*/ 240339 w 883671"/>
              <a:gd name="connsiteY3" fmla="*/ 19030 h 619229"/>
              <a:gd name="connsiteX4" fmla="*/ 147470 w 883671"/>
              <a:gd name="connsiteY4" fmla="*/ 221532 h 619229"/>
              <a:gd name="connsiteX5" fmla="*/ 4595 w 883671"/>
              <a:gd name="connsiteY5" fmla="*/ 295255 h 619229"/>
              <a:gd name="connsiteX6" fmla="*/ 30789 w 883671"/>
              <a:gd name="connsiteY6" fmla="*/ 379837 h 619229"/>
              <a:gd name="connsiteX7" fmla="*/ 147946 w 883671"/>
              <a:gd name="connsiteY7" fmla="*/ 395554 h 619229"/>
              <a:gd name="connsiteX8" fmla="*/ 256341 w 883671"/>
              <a:gd name="connsiteY8" fmla="*/ 609295 h 619229"/>
              <a:gd name="connsiteX9" fmla="*/ 501610 w 883671"/>
              <a:gd name="connsiteY9" fmla="*/ 508615 h 619229"/>
              <a:gd name="connsiteX10" fmla="*/ 598860 w 883671"/>
              <a:gd name="connsiteY10" fmla="*/ 551002 h 619229"/>
              <a:gd name="connsiteX11" fmla="*/ 686299 w 883671"/>
              <a:gd name="connsiteY11" fmla="*/ 448608 h 619229"/>
              <a:gd name="connsiteX12" fmla="*/ 875180 w 883671"/>
              <a:gd name="connsiteY12" fmla="*/ 402602 h 619229"/>
              <a:gd name="connsiteX13" fmla="*/ 737258 w 883671"/>
              <a:gd name="connsiteY13" fmla="*/ 240868 h 619229"/>
              <a:gd name="connsiteX14" fmla="*/ 835556 w 883671"/>
              <a:gd name="connsiteY14" fmla="*/ 402031 h 619229"/>
              <a:gd name="connsiteX15" fmla="*/ 683823 w 883671"/>
              <a:gd name="connsiteY15" fmla="*/ 414318 h 619229"/>
              <a:gd name="connsiteX16" fmla="*/ 681346 w 883671"/>
              <a:gd name="connsiteY16" fmla="*/ 404793 h 619229"/>
              <a:gd name="connsiteX17" fmla="*/ 662033 w 883671"/>
              <a:gd name="connsiteY17" fmla="*/ 394925 h 619229"/>
              <a:gd name="connsiteX18" fmla="*/ 651819 w 883671"/>
              <a:gd name="connsiteY18" fmla="*/ 412984 h 619229"/>
              <a:gd name="connsiteX19" fmla="*/ 599717 w 883671"/>
              <a:gd name="connsiteY19" fmla="*/ 518521 h 619229"/>
              <a:gd name="connsiteX20" fmla="*/ 517802 w 883671"/>
              <a:gd name="connsiteY20" fmla="*/ 472706 h 619229"/>
              <a:gd name="connsiteX21" fmla="*/ 519421 w 883671"/>
              <a:gd name="connsiteY21" fmla="*/ 468325 h 619229"/>
              <a:gd name="connsiteX22" fmla="*/ 490846 w 883671"/>
              <a:gd name="connsiteY22" fmla="*/ 460419 h 619229"/>
              <a:gd name="connsiteX23" fmla="*/ 303204 w 883671"/>
              <a:gd name="connsiteY23" fmla="*/ 586816 h 619229"/>
              <a:gd name="connsiteX24" fmla="*/ 174426 w 883671"/>
              <a:gd name="connsiteY24" fmla="*/ 396316 h 619229"/>
              <a:gd name="connsiteX25" fmla="*/ 159853 w 883671"/>
              <a:gd name="connsiteY25" fmla="*/ 382123 h 619229"/>
              <a:gd name="connsiteX26" fmla="*/ 147480 w 883671"/>
              <a:gd name="connsiteY26" fmla="*/ 366321 h 619229"/>
              <a:gd name="connsiteX27" fmla="*/ 145660 w 883671"/>
              <a:gd name="connsiteY27" fmla="*/ 366217 h 619229"/>
              <a:gd name="connsiteX28" fmla="*/ 74032 w 883671"/>
              <a:gd name="connsiteY28" fmla="*/ 365359 h 619229"/>
              <a:gd name="connsiteX29" fmla="*/ 40409 w 883671"/>
              <a:gd name="connsiteY29" fmla="*/ 295255 h 619229"/>
              <a:gd name="connsiteX30" fmla="*/ 176236 w 883671"/>
              <a:gd name="connsiteY30" fmla="*/ 259251 h 619229"/>
              <a:gd name="connsiteX31" fmla="*/ 189224 w 883671"/>
              <a:gd name="connsiteY31" fmla="*/ 255679 h 619229"/>
              <a:gd name="connsiteX32" fmla="*/ 190333 w 883671"/>
              <a:gd name="connsiteY32" fmla="*/ 252583 h 619229"/>
              <a:gd name="connsiteX33" fmla="*/ 192714 w 883671"/>
              <a:gd name="connsiteY33" fmla="*/ 238867 h 619229"/>
              <a:gd name="connsiteX34" fmla="*/ 278439 w 883671"/>
              <a:gd name="connsiteY34" fmla="*/ 40938 h 619229"/>
              <a:gd name="connsiteX35" fmla="*/ 412646 w 883671"/>
              <a:gd name="connsiteY35" fmla="*/ 57797 h 619229"/>
              <a:gd name="connsiteX36" fmla="*/ 471130 w 883671"/>
              <a:gd name="connsiteY36" fmla="*/ 183908 h 619229"/>
              <a:gd name="connsiteX37" fmla="*/ 500752 w 883671"/>
              <a:gd name="connsiteY37" fmla="*/ 179146 h 619229"/>
              <a:gd name="connsiteX38" fmla="*/ 625911 w 883671"/>
              <a:gd name="connsiteY38" fmla="*/ 95611 h 619229"/>
              <a:gd name="connsiteX39" fmla="*/ 702873 w 883671"/>
              <a:gd name="connsiteY39" fmla="*/ 239820 h 619229"/>
              <a:gd name="connsiteX40" fmla="*/ 707635 w 883671"/>
              <a:gd name="connsiteY40" fmla="*/ 258870 h 619229"/>
              <a:gd name="connsiteX41" fmla="*/ 721865 w 883671"/>
              <a:gd name="connsiteY41" fmla="*/ 274329 h 619229"/>
              <a:gd name="connsiteX42" fmla="*/ 723637 w 883671"/>
              <a:gd name="connsiteY42" fmla="*/ 274300 h 619229"/>
              <a:gd name="connsiteX43" fmla="*/ 835556 w 883671"/>
              <a:gd name="connsiteY43" fmla="*/ 402031 h 619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83671" h="619229">
                <a:moveTo>
                  <a:pt x="737258" y="240868"/>
                </a:moveTo>
                <a:cubicBezTo>
                  <a:pt x="775358" y="179146"/>
                  <a:pt x="744307" y="94373"/>
                  <a:pt x="674488" y="68656"/>
                </a:cubicBezTo>
                <a:cubicBezTo>
                  <a:pt x="607813" y="44272"/>
                  <a:pt x="531613" y="85705"/>
                  <a:pt x="494275" y="144856"/>
                </a:cubicBezTo>
                <a:cubicBezTo>
                  <a:pt x="464462" y="25984"/>
                  <a:pt x="365593" y="-32976"/>
                  <a:pt x="240339" y="19030"/>
                </a:cubicBezTo>
                <a:cubicBezTo>
                  <a:pt x="164139" y="50939"/>
                  <a:pt x="103274" y="149332"/>
                  <a:pt x="147470" y="221532"/>
                </a:cubicBezTo>
                <a:cubicBezTo>
                  <a:pt x="92606" y="206959"/>
                  <a:pt x="24312" y="240582"/>
                  <a:pt x="4595" y="295255"/>
                </a:cubicBezTo>
                <a:cubicBezTo>
                  <a:pt x="-6769" y="326126"/>
                  <a:pt x="3965" y="360787"/>
                  <a:pt x="30789" y="379837"/>
                </a:cubicBezTo>
                <a:cubicBezTo>
                  <a:pt x="63841" y="404983"/>
                  <a:pt x="109180" y="403174"/>
                  <a:pt x="147946" y="395554"/>
                </a:cubicBezTo>
                <a:cubicBezTo>
                  <a:pt x="86034" y="478231"/>
                  <a:pt x="170330" y="581672"/>
                  <a:pt x="256341" y="609295"/>
                </a:cubicBezTo>
                <a:cubicBezTo>
                  <a:pt x="355210" y="641013"/>
                  <a:pt x="454175" y="594245"/>
                  <a:pt x="501610" y="508615"/>
                </a:cubicBezTo>
                <a:cubicBezTo>
                  <a:pt x="523305" y="540114"/>
                  <a:pt x="561015" y="556555"/>
                  <a:pt x="598860" y="551002"/>
                </a:cubicBezTo>
                <a:cubicBezTo>
                  <a:pt x="647785" y="540534"/>
                  <a:pt x="683621" y="498566"/>
                  <a:pt x="686299" y="448608"/>
                </a:cubicBezTo>
                <a:cubicBezTo>
                  <a:pt x="748593" y="489470"/>
                  <a:pt x="844319" y="479374"/>
                  <a:pt x="875180" y="402602"/>
                </a:cubicBezTo>
                <a:cubicBezTo>
                  <a:pt x="912709" y="309162"/>
                  <a:pt x="820126" y="243058"/>
                  <a:pt x="737258" y="240868"/>
                </a:cubicBezTo>
                <a:close/>
                <a:moveTo>
                  <a:pt x="835556" y="402031"/>
                </a:moveTo>
                <a:cubicBezTo>
                  <a:pt x="797456" y="459181"/>
                  <a:pt x="733639" y="441274"/>
                  <a:pt x="683823" y="414318"/>
                </a:cubicBezTo>
                <a:cubicBezTo>
                  <a:pt x="683061" y="411175"/>
                  <a:pt x="682299" y="408031"/>
                  <a:pt x="681346" y="404793"/>
                </a:cubicBezTo>
                <a:cubicBezTo>
                  <a:pt x="678737" y="396735"/>
                  <a:pt x="670090" y="392315"/>
                  <a:pt x="662033" y="394925"/>
                </a:cubicBezTo>
                <a:cubicBezTo>
                  <a:pt x="654456" y="397382"/>
                  <a:pt x="650019" y="405231"/>
                  <a:pt x="651819" y="412984"/>
                </a:cubicBezTo>
                <a:cubicBezTo>
                  <a:pt x="658296" y="456037"/>
                  <a:pt x="646771" y="504424"/>
                  <a:pt x="599717" y="518521"/>
                </a:cubicBezTo>
                <a:cubicBezTo>
                  <a:pt x="557617" y="531094"/>
                  <a:pt x="533042" y="505567"/>
                  <a:pt x="517802" y="472706"/>
                </a:cubicBezTo>
                <a:cubicBezTo>
                  <a:pt x="518278" y="471277"/>
                  <a:pt x="518945" y="469849"/>
                  <a:pt x="519421" y="468325"/>
                </a:cubicBezTo>
                <a:cubicBezTo>
                  <a:pt x="525422" y="449846"/>
                  <a:pt x="497228" y="442607"/>
                  <a:pt x="490846" y="460419"/>
                </a:cubicBezTo>
                <a:cubicBezTo>
                  <a:pt x="461605" y="540905"/>
                  <a:pt x="391024" y="595579"/>
                  <a:pt x="303204" y="586816"/>
                </a:cubicBezTo>
                <a:cubicBezTo>
                  <a:pt x="215383" y="578053"/>
                  <a:pt x="111656" y="488994"/>
                  <a:pt x="174426" y="396316"/>
                </a:cubicBezTo>
                <a:cubicBezTo>
                  <a:pt x="180712" y="386791"/>
                  <a:pt x="168235" y="376789"/>
                  <a:pt x="159853" y="382123"/>
                </a:cubicBezTo>
                <a:cubicBezTo>
                  <a:pt x="160799" y="374341"/>
                  <a:pt x="155260" y="367264"/>
                  <a:pt x="147480" y="366321"/>
                </a:cubicBezTo>
                <a:cubicBezTo>
                  <a:pt x="146876" y="366245"/>
                  <a:pt x="146268" y="366217"/>
                  <a:pt x="145660" y="366217"/>
                </a:cubicBezTo>
                <a:cubicBezTo>
                  <a:pt x="122134" y="367455"/>
                  <a:pt x="97273" y="372122"/>
                  <a:pt x="74032" y="365359"/>
                </a:cubicBezTo>
                <a:cubicBezTo>
                  <a:pt x="41933" y="355834"/>
                  <a:pt x="21835" y="328212"/>
                  <a:pt x="40409" y="295255"/>
                </a:cubicBezTo>
                <a:cubicBezTo>
                  <a:pt x="66127" y="249345"/>
                  <a:pt x="132040" y="234581"/>
                  <a:pt x="176236" y="259251"/>
                </a:cubicBezTo>
                <a:cubicBezTo>
                  <a:pt x="180809" y="261851"/>
                  <a:pt x="186624" y="260251"/>
                  <a:pt x="189224" y="255679"/>
                </a:cubicBezTo>
                <a:cubicBezTo>
                  <a:pt x="189771" y="254717"/>
                  <a:pt x="190146" y="253669"/>
                  <a:pt x="190333" y="252583"/>
                </a:cubicBezTo>
                <a:cubicBezTo>
                  <a:pt x="194611" y="249354"/>
                  <a:pt x="195652" y="243354"/>
                  <a:pt x="192714" y="238867"/>
                </a:cubicBezTo>
                <a:cubicBezTo>
                  <a:pt x="131182" y="157524"/>
                  <a:pt x="187380" y="64750"/>
                  <a:pt x="278439" y="40938"/>
                </a:cubicBezTo>
                <a:cubicBezTo>
                  <a:pt x="324540" y="28841"/>
                  <a:pt x="373689" y="26365"/>
                  <a:pt x="412646" y="57797"/>
                </a:cubicBezTo>
                <a:cubicBezTo>
                  <a:pt x="451603" y="89230"/>
                  <a:pt x="461605" y="137902"/>
                  <a:pt x="471130" y="183908"/>
                </a:cubicBezTo>
                <a:cubicBezTo>
                  <a:pt x="474940" y="202482"/>
                  <a:pt x="499705" y="195719"/>
                  <a:pt x="500752" y="179146"/>
                </a:cubicBezTo>
                <a:cubicBezTo>
                  <a:pt x="529804" y="138855"/>
                  <a:pt x="575238" y="98374"/>
                  <a:pt x="625911" y="95611"/>
                </a:cubicBezTo>
                <a:cubicBezTo>
                  <a:pt x="710493" y="91039"/>
                  <a:pt x="736401" y="175240"/>
                  <a:pt x="702873" y="239820"/>
                </a:cubicBezTo>
                <a:cubicBezTo>
                  <a:pt x="699653" y="246487"/>
                  <a:pt x="701658" y="254498"/>
                  <a:pt x="707635" y="258870"/>
                </a:cubicBezTo>
                <a:cubicBezTo>
                  <a:pt x="707295" y="267071"/>
                  <a:pt x="713666" y="273996"/>
                  <a:pt x="721865" y="274329"/>
                </a:cubicBezTo>
                <a:cubicBezTo>
                  <a:pt x="722456" y="274357"/>
                  <a:pt x="723048" y="274348"/>
                  <a:pt x="723637" y="274300"/>
                </a:cubicBezTo>
                <a:cubicBezTo>
                  <a:pt x="786693" y="271919"/>
                  <a:pt x="886705" y="324783"/>
                  <a:pt x="835556" y="402031"/>
                </a:cubicBezTo>
                <a:close/>
              </a:path>
            </a:pathLst>
          </a:custGeom>
          <a:solidFill>
            <a:srgbClr val="FFFFFF"/>
          </a:solidFill>
          <a:ln w="9525" cap="flat">
            <a:noFill/>
            <a:prstDash val="solid"/>
            <a:miter/>
          </a:ln>
        </p:spPr>
        <p:txBody>
          <a:bodyPr rtlCol="0" anchor="ctr"/>
          <a:lstStyle/>
          <a:p>
            <a:endParaRPr lang="zh-CN" altLang="en-US"/>
          </a:p>
        </p:txBody>
      </p:sp>
      <p:sp>
        <p:nvSpPr>
          <p:cNvPr id="9" name="任意多边形: 形状 8"/>
          <p:cNvSpPr/>
          <p:nvPr/>
        </p:nvSpPr>
        <p:spPr>
          <a:xfrm>
            <a:off x="-6622" y="2714665"/>
            <a:ext cx="680013" cy="1364110"/>
          </a:xfrm>
          <a:custGeom>
            <a:avLst/>
            <a:gdLst>
              <a:gd name="connsiteX0" fmla="*/ 248129 w 680013"/>
              <a:gd name="connsiteY0" fmla="*/ 1359696 h 1364110"/>
              <a:gd name="connsiteX1" fmla="*/ 220697 w 680013"/>
              <a:gd name="connsiteY1" fmla="*/ 1363221 h 1364110"/>
              <a:gd name="connsiteX2" fmla="*/ 3908 w 680013"/>
              <a:gd name="connsiteY2" fmla="*/ 1296546 h 1364110"/>
              <a:gd name="connsiteX3" fmla="*/ 2015 w 680013"/>
              <a:gd name="connsiteY3" fmla="*/ 1283211 h 1364110"/>
              <a:gd name="connsiteX4" fmla="*/ 2479 w 680013"/>
              <a:gd name="connsiteY4" fmla="*/ 1282639 h 1364110"/>
              <a:gd name="connsiteX5" fmla="*/ 15816 w 680013"/>
              <a:gd name="connsiteY5" fmla="*/ 1280744 h 1364110"/>
              <a:gd name="connsiteX6" fmla="*/ 16385 w 680013"/>
              <a:gd name="connsiteY6" fmla="*/ 1281211 h 1364110"/>
              <a:gd name="connsiteX7" fmla="*/ 219077 w 680013"/>
              <a:gd name="connsiteY7" fmla="*/ 1343123 h 1364110"/>
              <a:gd name="connsiteX8" fmla="*/ 409577 w 680013"/>
              <a:gd name="connsiteY8" fmla="*/ 1249016 h 1364110"/>
              <a:gd name="connsiteX9" fmla="*/ 466727 w 680013"/>
              <a:gd name="connsiteY9" fmla="*/ 1124143 h 1364110"/>
              <a:gd name="connsiteX10" fmla="*/ 466727 w 680013"/>
              <a:gd name="connsiteY10" fmla="*/ 1119476 h 1364110"/>
              <a:gd name="connsiteX11" fmla="*/ 365096 w 680013"/>
              <a:gd name="connsiteY11" fmla="*/ 1117666 h 1364110"/>
              <a:gd name="connsiteX12" fmla="*/ 282323 w 680013"/>
              <a:gd name="connsiteY12" fmla="*/ 1031275 h 1364110"/>
              <a:gd name="connsiteX13" fmla="*/ 342331 w 680013"/>
              <a:gd name="connsiteY13" fmla="*/ 963933 h 1364110"/>
              <a:gd name="connsiteX14" fmla="*/ 429104 w 680013"/>
              <a:gd name="connsiteY14" fmla="*/ 986983 h 1364110"/>
              <a:gd name="connsiteX15" fmla="*/ 485682 w 680013"/>
              <a:gd name="connsiteY15" fmla="*/ 1094235 h 1364110"/>
              <a:gd name="connsiteX16" fmla="*/ 569883 w 680013"/>
              <a:gd name="connsiteY16" fmla="*/ 1045848 h 1364110"/>
              <a:gd name="connsiteX17" fmla="*/ 659037 w 680013"/>
              <a:gd name="connsiteY17" fmla="*/ 853633 h 1364110"/>
              <a:gd name="connsiteX18" fmla="*/ 586457 w 680013"/>
              <a:gd name="connsiteY18" fmla="*/ 657133 h 1364110"/>
              <a:gd name="connsiteX19" fmla="*/ 570740 w 680013"/>
              <a:gd name="connsiteY19" fmla="*/ 645321 h 1364110"/>
              <a:gd name="connsiteX20" fmla="*/ 562644 w 680013"/>
              <a:gd name="connsiteY20" fmla="*/ 662752 h 1364110"/>
              <a:gd name="connsiteX21" fmla="*/ 444534 w 680013"/>
              <a:gd name="connsiteY21" fmla="*/ 754573 h 1364110"/>
              <a:gd name="connsiteX22" fmla="*/ 444534 w 680013"/>
              <a:gd name="connsiteY22" fmla="*/ 754573 h 1364110"/>
              <a:gd name="connsiteX23" fmla="*/ 350522 w 680013"/>
              <a:gd name="connsiteY23" fmla="*/ 704853 h 1364110"/>
              <a:gd name="connsiteX24" fmla="*/ 379097 w 680013"/>
              <a:gd name="connsiteY24" fmla="*/ 636082 h 1364110"/>
              <a:gd name="connsiteX25" fmla="*/ 560072 w 680013"/>
              <a:gd name="connsiteY25" fmla="*/ 617032 h 1364110"/>
              <a:gd name="connsiteX26" fmla="*/ 569026 w 680013"/>
              <a:gd name="connsiteY26" fmla="*/ 517305 h 1364110"/>
              <a:gd name="connsiteX27" fmla="*/ 464251 w 680013"/>
              <a:gd name="connsiteY27" fmla="*/ 302612 h 1364110"/>
              <a:gd name="connsiteX28" fmla="*/ 377478 w 680013"/>
              <a:gd name="connsiteY28" fmla="*/ 258321 h 1364110"/>
              <a:gd name="connsiteX29" fmla="*/ 336330 w 680013"/>
              <a:gd name="connsiteY29" fmla="*/ 371573 h 1364110"/>
              <a:gd name="connsiteX30" fmla="*/ 262892 w 680013"/>
              <a:gd name="connsiteY30" fmla="*/ 429485 h 1364110"/>
              <a:gd name="connsiteX31" fmla="*/ 170976 w 680013"/>
              <a:gd name="connsiteY31" fmla="*/ 407196 h 1364110"/>
              <a:gd name="connsiteX32" fmla="*/ 161451 w 680013"/>
              <a:gd name="connsiteY32" fmla="*/ 314423 h 1364110"/>
              <a:gd name="connsiteX33" fmla="*/ 228602 w 680013"/>
              <a:gd name="connsiteY33" fmla="*/ 251463 h 1364110"/>
              <a:gd name="connsiteX34" fmla="*/ 358428 w 680013"/>
              <a:gd name="connsiteY34" fmla="*/ 234222 h 1364110"/>
              <a:gd name="connsiteX35" fmla="*/ 315947 w 680013"/>
              <a:gd name="connsiteY35" fmla="*/ 103539 h 1364110"/>
              <a:gd name="connsiteX36" fmla="*/ 69344 w 680013"/>
              <a:gd name="connsiteY36" fmla="*/ 32388 h 1364110"/>
              <a:gd name="connsiteX37" fmla="*/ 56926 w 680013"/>
              <a:gd name="connsiteY37" fmla="*/ 27168 h 1364110"/>
              <a:gd name="connsiteX38" fmla="*/ 56676 w 680013"/>
              <a:gd name="connsiteY38" fmla="*/ 26482 h 1364110"/>
              <a:gd name="connsiteX39" fmla="*/ 61856 w 680013"/>
              <a:gd name="connsiteY39" fmla="*/ 14052 h 1364110"/>
              <a:gd name="connsiteX40" fmla="*/ 62486 w 680013"/>
              <a:gd name="connsiteY40" fmla="*/ 13814 h 1364110"/>
              <a:gd name="connsiteX41" fmla="*/ 331663 w 680013"/>
              <a:gd name="connsiteY41" fmla="*/ 91538 h 1364110"/>
              <a:gd name="connsiteX42" fmla="*/ 379288 w 680013"/>
              <a:gd name="connsiteY42" fmla="*/ 238413 h 1364110"/>
              <a:gd name="connsiteX43" fmla="*/ 477395 w 680013"/>
              <a:gd name="connsiteY43" fmla="*/ 287372 h 1364110"/>
              <a:gd name="connsiteX44" fmla="*/ 589314 w 680013"/>
              <a:gd name="connsiteY44" fmla="*/ 515972 h 1364110"/>
              <a:gd name="connsiteX45" fmla="*/ 578360 w 680013"/>
              <a:gd name="connsiteY45" fmla="*/ 626748 h 1364110"/>
              <a:gd name="connsiteX46" fmla="*/ 600077 w 680013"/>
              <a:gd name="connsiteY46" fmla="*/ 642559 h 1364110"/>
              <a:gd name="connsiteX47" fmla="*/ 679421 w 680013"/>
              <a:gd name="connsiteY47" fmla="*/ 855252 h 1364110"/>
              <a:gd name="connsiteX48" fmla="*/ 584171 w 680013"/>
              <a:gd name="connsiteY48" fmla="*/ 1060897 h 1364110"/>
              <a:gd name="connsiteX49" fmla="*/ 487397 w 680013"/>
              <a:gd name="connsiteY49" fmla="*/ 1114523 h 1364110"/>
              <a:gd name="connsiteX50" fmla="*/ 486920 w 680013"/>
              <a:gd name="connsiteY50" fmla="*/ 1125572 h 1364110"/>
              <a:gd name="connsiteX51" fmla="*/ 424436 w 680013"/>
              <a:gd name="connsiteY51" fmla="*/ 1262161 h 1364110"/>
              <a:gd name="connsiteX52" fmla="*/ 248129 w 680013"/>
              <a:gd name="connsiteY52" fmla="*/ 1359696 h 1364110"/>
              <a:gd name="connsiteX53" fmla="*/ 349379 w 680013"/>
              <a:gd name="connsiteY53" fmla="*/ 983078 h 1364110"/>
              <a:gd name="connsiteX54" fmla="*/ 346808 w 680013"/>
              <a:gd name="connsiteY54" fmla="*/ 983650 h 1364110"/>
              <a:gd name="connsiteX55" fmla="*/ 302326 w 680013"/>
              <a:gd name="connsiteY55" fmla="*/ 1032322 h 1364110"/>
              <a:gd name="connsiteX56" fmla="*/ 370334 w 680013"/>
              <a:gd name="connsiteY56" fmla="*/ 1098997 h 1364110"/>
              <a:gd name="connsiteX57" fmla="*/ 466632 w 680013"/>
              <a:gd name="connsiteY57" fmla="*/ 1099950 h 1364110"/>
              <a:gd name="connsiteX58" fmla="*/ 417197 w 680013"/>
              <a:gd name="connsiteY58" fmla="*/ 1002985 h 1364110"/>
              <a:gd name="connsiteX59" fmla="*/ 349379 w 680013"/>
              <a:gd name="connsiteY59" fmla="*/ 983078 h 1364110"/>
              <a:gd name="connsiteX60" fmla="*/ 455964 w 680013"/>
              <a:gd name="connsiteY60" fmla="*/ 621128 h 1364110"/>
              <a:gd name="connsiteX61" fmla="*/ 392718 w 680013"/>
              <a:gd name="connsiteY61" fmla="*/ 651036 h 1364110"/>
              <a:gd name="connsiteX62" fmla="*/ 369953 w 680013"/>
              <a:gd name="connsiteY62" fmla="*/ 701519 h 1364110"/>
              <a:gd name="connsiteX63" fmla="*/ 441296 w 680013"/>
              <a:gd name="connsiteY63" fmla="*/ 735523 h 1364110"/>
              <a:gd name="connsiteX64" fmla="*/ 441296 w 680013"/>
              <a:gd name="connsiteY64" fmla="*/ 735523 h 1364110"/>
              <a:gd name="connsiteX65" fmla="*/ 545404 w 680013"/>
              <a:gd name="connsiteY65" fmla="*/ 653989 h 1364110"/>
              <a:gd name="connsiteX66" fmla="*/ 553691 w 680013"/>
              <a:gd name="connsiteY66" fmla="*/ 635796 h 1364110"/>
              <a:gd name="connsiteX67" fmla="*/ 455964 w 680013"/>
              <a:gd name="connsiteY67" fmla="*/ 621223 h 1364110"/>
              <a:gd name="connsiteX68" fmla="*/ 285848 w 680013"/>
              <a:gd name="connsiteY68" fmla="*/ 253939 h 1364110"/>
              <a:gd name="connsiteX69" fmla="*/ 237270 w 680013"/>
              <a:gd name="connsiteY69" fmla="*/ 269370 h 1364110"/>
              <a:gd name="connsiteX70" fmla="*/ 179358 w 680013"/>
              <a:gd name="connsiteY70" fmla="*/ 322995 h 1364110"/>
              <a:gd name="connsiteX71" fmla="*/ 185835 w 680013"/>
              <a:gd name="connsiteY71" fmla="*/ 394338 h 1364110"/>
              <a:gd name="connsiteX72" fmla="*/ 256987 w 680013"/>
              <a:gd name="connsiteY72" fmla="*/ 410816 h 1364110"/>
              <a:gd name="connsiteX73" fmla="*/ 320233 w 680013"/>
              <a:gd name="connsiteY73" fmla="*/ 360238 h 1364110"/>
              <a:gd name="connsiteX74" fmla="*/ 357761 w 680013"/>
              <a:gd name="connsiteY74" fmla="*/ 254130 h 1364110"/>
              <a:gd name="connsiteX75" fmla="*/ 285848 w 680013"/>
              <a:gd name="connsiteY75" fmla="*/ 253939 h 1364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80013" h="1364110">
                <a:moveTo>
                  <a:pt x="248129" y="1359696"/>
                </a:moveTo>
                <a:cubicBezTo>
                  <a:pt x="238604" y="1361316"/>
                  <a:pt x="229841" y="1362459"/>
                  <a:pt x="220697" y="1363221"/>
                </a:cubicBezTo>
                <a:cubicBezTo>
                  <a:pt x="142595" y="1369269"/>
                  <a:pt x="65111" y="1345438"/>
                  <a:pt x="3908" y="1296546"/>
                </a:cubicBezTo>
                <a:cubicBezTo>
                  <a:pt x="-298" y="1293384"/>
                  <a:pt x="-1145" y="1287411"/>
                  <a:pt x="2015" y="1283211"/>
                </a:cubicBezTo>
                <a:cubicBezTo>
                  <a:pt x="2163" y="1283011"/>
                  <a:pt x="2317" y="1282820"/>
                  <a:pt x="2479" y="1282639"/>
                </a:cubicBezTo>
                <a:cubicBezTo>
                  <a:pt x="5639" y="1278429"/>
                  <a:pt x="11610" y="1277591"/>
                  <a:pt x="15816" y="1280744"/>
                </a:cubicBezTo>
                <a:cubicBezTo>
                  <a:pt x="16011" y="1280896"/>
                  <a:pt x="16201" y="1281049"/>
                  <a:pt x="16385" y="1281211"/>
                </a:cubicBezTo>
                <a:cubicBezTo>
                  <a:pt x="73653" y="1326807"/>
                  <a:pt x="146107" y="1348933"/>
                  <a:pt x="219077" y="1343123"/>
                </a:cubicBezTo>
                <a:cubicBezTo>
                  <a:pt x="292231" y="1337113"/>
                  <a:pt x="360349" y="1303461"/>
                  <a:pt x="409577" y="1249016"/>
                </a:cubicBezTo>
                <a:cubicBezTo>
                  <a:pt x="441744" y="1214745"/>
                  <a:pt x="461814" y="1170892"/>
                  <a:pt x="466727" y="1124143"/>
                </a:cubicBezTo>
                <a:lnTo>
                  <a:pt x="466727" y="1119476"/>
                </a:lnTo>
                <a:cubicBezTo>
                  <a:pt x="433156" y="1126648"/>
                  <a:pt x="398389" y="1126029"/>
                  <a:pt x="365096" y="1117666"/>
                </a:cubicBezTo>
                <a:cubicBezTo>
                  <a:pt x="324233" y="1106998"/>
                  <a:pt x="280895" y="1075470"/>
                  <a:pt x="282323" y="1031275"/>
                </a:cubicBezTo>
                <a:cubicBezTo>
                  <a:pt x="285226" y="998023"/>
                  <a:pt x="309633" y="970629"/>
                  <a:pt x="342331" y="963933"/>
                </a:cubicBezTo>
                <a:cubicBezTo>
                  <a:pt x="373238" y="958475"/>
                  <a:pt x="404978" y="966914"/>
                  <a:pt x="429104" y="986983"/>
                </a:cubicBezTo>
                <a:cubicBezTo>
                  <a:pt x="461559" y="1013720"/>
                  <a:pt x="481940" y="1052353"/>
                  <a:pt x="485682" y="1094235"/>
                </a:cubicBezTo>
                <a:cubicBezTo>
                  <a:pt x="516838" y="1084205"/>
                  <a:pt x="545530" y="1067717"/>
                  <a:pt x="569883" y="1045848"/>
                </a:cubicBezTo>
                <a:cubicBezTo>
                  <a:pt x="623306" y="995689"/>
                  <a:pt x="655254" y="926814"/>
                  <a:pt x="659037" y="853633"/>
                </a:cubicBezTo>
                <a:cubicBezTo>
                  <a:pt x="664276" y="773909"/>
                  <a:pt x="637130" y="700471"/>
                  <a:pt x="586457" y="657133"/>
                </a:cubicBezTo>
                <a:cubicBezTo>
                  <a:pt x="581487" y="652846"/>
                  <a:pt x="576236" y="648903"/>
                  <a:pt x="570740" y="645321"/>
                </a:cubicBezTo>
                <a:cubicBezTo>
                  <a:pt x="568264" y="651322"/>
                  <a:pt x="565597" y="657133"/>
                  <a:pt x="562644" y="662752"/>
                </a:cubicBezTo>
                <a:cubicBezTo>
                  <a:pt x="539533" y="709930"/>
                  <a:pt x="495953" y="743810"/>
                  <a:pt x="444534" y="754573"/>
                </a:cubicBezTo>
                <a:lnTo>
                  <a:pt x="444534" y="754573"/>
                </a:lnTo>
                <a:cubicBezTo>
                  <a:pt x="405196" y="761431"/>
                  <a:pt x="358142" y="744382"/>
                  <a:pt x="350522" y="704853"/>
                </a:cubicBezTo>
                <a:cubicBezTo>
                  <a:pt x="346046" y="682183"/>
                  <a:pt x="356904" y="656466"/>
                  <a:pt x="379097" y="636082"/>
                </a:cubicBezTo>
                <a:cubicBezTo>
                  <a:pt x="425389" y="594077"/>
                  <a:pt x="499208" y="587981"/>
                  <a:pt x="560072" y="617032"/>
                </a:cubicBezTo>
                <a:cubicBezTo>
                  <a:pt x="568953" y="584581"/>
                  <a:pt x="571984" y="550814"/>
                  <a:pt x="569026" y="517305"/>
                </a:cubicBezTo>
                <a:cubicBezTo>
                  <a:pt x="562454" y="429676"/>
                  <a:pt x="524354" y="351380"/>
                  <a:pt x="464251" y="302612"/>
                </a:cubicBezTo>
                <a:cubicBezTo>
                  <a:pt x="438765" y="281905"/>
                  <a:pt x="409196" y="266817"/>
                  <a:pt x="377478" y="258321"/>
                </a:cubicBezTo>
                <a:cubicBezTo>
                  <a:pt x="373918" y="299021"/>
                  <a:pt x="359728" y="338074"/>
                  <a:pt x="336330" y="371573"/>
                </a:cubicBezTo>
                <a:cubicBezTo>
                  <a:pt x="318810" y="398357"/>
                  <a:pt x="293025" y="418693"/>
                  <a:pt x="262892" y="429485"/>
                </a:cubicBezTo>
                <a:cubicBezTo>
                  <a:pt x="230531" y="440667"/>
                  <a:pt x="194619" y="431961"/>
                  <a:pt x="170976" y="407196"/>
                </a:cubicBezTo>
                <a:cubicBezTo>
                  <a:pt x="150017" y="380765"/>
                  <a:pt x="146301" y="344570"/>
                  <a:pt x="161451" y="314423"/>
                </a:cubicBezTo>
                <a:cubicBezTo>
                  <a:pt x="176099" y="286467"/>
                  <a:pt x="199763" y="264283"/>
                  <a:pt x="228602" y="251463"/>
                </a:cubicBezTo>
                <a:cubicBezTo>
                  <a:pt x="269116" y="232641"/>
                  <a:pt x="314406" y="226631"/>
                  <a:pt x="358428" y="234222"/>
                </a:cubicBezTo>
                <a:cubicBezTo>
                  <a:pt x="358821" y="187207"/>
                  <a:pt x="343910" y="141335"/>
                  <a:pt x="315947" y="103539"/>
                </a:cubicBezTo>
                <a:cubicBezTo>
                  <a:pt x="256954" y="30225"/>
                  <a:pt x="158326" y="1765"/>
                  <a:pt x="69344" y="32388"/>
                </a:cubicBezTo>
                <a:cubicBezTo>
                  <a:pt x="64474" y="34378"/>
                  <a:pt x="58914" y="32035"/>
                  <a:pt x="56926" y="27168"/>
                </a:cubicBezTo>
                <a:cubicBezTo>
                  <a:pt x="56834" y="26939"/>
                  <a:pt x="56751" y="26711"/>
                  <a:pt x="56676" y="26482"/>
                </a:cubicBezTo>
                <a:cubicBezTo>
                  <a:pt x="54673" y="21615"/>
                  <a:pt x="56992" y="16052"/>
                  <a:pt x="61856" y="14052"/>
                </a:cubicBezTo>
                <a:cubicBezTo>
                  <a:pt x="62064" y="13966"/>
                  <a:pt x="62274" y="13881"/>
                  <a:pt x="62486" y="13814"/>
                </a:cubicBezTo>
                <a:cubicBezTo>
                  <a:pt x="159600" y="-20514"/>
                  <a:pt x="267797" y="10728"/>
                  <a:pt x="331663" y="91538"/>
                </a:cubicBezTo>
                <a:cubicBezTo>
                  <a:pt x="363470" y="133819"/>
                  <a:pt x="380233" y="185512"/>
                  <a:pt x="379288" y="238413"/>
                </a:cubicBezTo>
                <a:cubicBezTo>
                  <a:pt x="415204" y="247291"/>
                  <a:pt x="448708" y="264007"/>
                  <a:pt x="477395" y="287372"/>
                </a:cubicBezTo>
                <a:cubicBezTo>
                  <a:pt x="541499" y="339569"/>
                  <a:pt x="582170" y="422913"/>
                  <a:pt x="589314" y="515972"/>
                </a:cubicBezTo>
                <a:cubicBezTo>
                  <a:pt x="592698" y="553262"/>
                  <a:pt x="588982" y="590848"/>
                  <a:pt x="578360" y="626748"/>
                </a:cubicBezTo>
                <a:cubicBezTo>
                  <a:pt x="586014" y="631425"/>
                  <a:pt x="593277" y="636711"/>
                  <a:pt x="600077" y="642559"/>
                </a:cubicBezTo>
                <a:cubicBezTo>
                  <a:pt x="655418" y="690184"/>
                  <a:pt x="685136" y="769432"/>
                  <a:pt x="679421" y="855252"/>
                </a:cubicBezTo>
                <a:cubicBezTo>
                  <a:pt x="675429" y="933529"/>
                  <a:pt x="641294" y="1007224"/>
                  <a:pt x="584171" y="1060897"/>
                </a:cubicBezTo>
                <a:cubicBezTo>
                  <a:pt x="556259" y="1085681"/>
                  <a:pt x="523212" y="1103998"/>
                  <a:pt x="487397" y="1114523"/>
                </a:cubicBezTo>
                <a:cubicBezTo>
                  <a:pt x="487397" y="1118238"/>
                  <a:pt x="487397" y="1121857"/>
                  <a:pt x="486920" y="1125572"/>
                </a:cubicBezTo>
                <a:cubicBezTo>
                  <a:pt x="481597" y="1176712"/>
                  <a:pt x="459646" y="1224689"/>
                  <a:pt x="424436" y="1262161"/>
                </a:cubicBezTo>
                <a:cubicBezTo>
                  <a:pt x="378234" y="1313481"/>
                  <a:pt x="316155" y="1347828"/>
                  <a:pt x="248129" y="1359696"/>
                </a:cubicBezTo>
                <a:close/>
                <a:moveTo>
                  <a:pt x="349379" y="983078"/>
                </a:moveTo>
                <a:lnTo>
                  <a:pt x="346808" y="983650"/>
                </a:lnTo>
                <a:cubicBezTo>
                  <a:pt x="322989" y="988498"/>
                  <a:pt x="305020" y="1008167"/>
                  <a:pt x="302326" y="1032322"/>
                </a:cubicBezTo>
                <a:cubicBezTo>
                  <a:pt x="301278" y="1065660"/>
                  <a:pt x="336806" y="1090234"/>
                  <a:pt x="370334" y="1098997"/>
                </a:cubicBezTo>
                <a:cubicBezTo>
                  <a:pt x="401905" y="1106932"/>
                  <a:pt x="434910" y="1107265"/>
                  <a:pt x="466632" y="1099950"/>
                </a:cubicBezTo>
                <a:cubicBezTo>
                  <a:pt x="464243" y="1062193"/>
                  <a:pt x="446352" y="1027102"/>
                  <a:pt x="417197" y="1002985"/>
                </a:cubicBezTo>
                <a:cubicBezTo>
                  <a:pt x="398349" y="987193"/>
                  <a:pt x="373771" y="979982"/>
                  <a:pt x="349379" y="983078"/>
                </a:cubicBezTo>
                <a:close/>
                <a:moveTo>
                  <a:pt x="455964" y="621128"/>
                </a:moveTo>
                <a:cubicBezTo>
                  <a:pt x="432477" y="624909"/>
                  <a:pt x="410546" y="635282"/>
                  <a:pt x="392718" y="651036"/>
                </a:cubicBezTo>
                <a:cubicBezTo>
                  <a:pt x="375383" y="666753"/>
                  <a:pt x="366810" y="685612"/>
                  <a:pt x="369953" y="701519"/>
                </a:cubicBezTo>
                <a:cubicBezTo>
                  <a:pt x="375097" y="728379"/>
                  <a:pt x="411006" y="740762"/>
                  <a:pt x="441296" y="735523"/>
                </a:cubicBezTo>
                <a:lnTo>
                  <a:pt x="441296" y="735523"/>
                </a:lnTo>
                <a:cubicBezTo>
                  <a:pt x="486663" y="725741"/>
                  <a:pt x="525038" y="695690"/>
                  <a:pt x="545404" y="653989"/>
                </a:cubicBezTo>
                <a:cubicBezTo>
                  <a:pt x="548473" y="648074"/>
                  <a:pt x="551239" y="641997"/>
                  <a:pt x="553691" y="635796"/>
                </a:cubicBezTo>
                <a:cubicBezTo>
                  <a:pt x="523429" y="620880"/>
                  <a:pt x="489263" y="615785"/>
                  <a:pt x="455964" y="621223"/>
                </a:cubicBezTo>
                <a:close/>
                <a:moveTo>
                  <a:pt x="285848" y="253939"/>
                </a:moveTo>
                <a:cubicBezTo>
                  <a:pt x="269014" y="256787"/>
                  <a:pt x="252663" y="261988"/>
                  <a:pt x="237270" y="269370"/>
                </a:cubicBezTo>
                <a:cubicBezTo>
                  <a:pt x="212476" y="280209"/>
                  <a:pt x="192070" y="299107"/>
                  <a:pt x="179358" y="322995"/>
                </a:cubicBezTo>
                <a:cubicBezTo>
                  <a:pt x="167687" y="346056"/>
                  <a:pt x="170202" y="373754"/>
                  <a:pt x="185835" y="394338"/>
                </a:cubicBezTo>
                <a:cubicBezTo>
                  <a:pt x="204423" y="413035"/>
                  <a:pt x="232072" y="419436"/>
                  <a:pt x="256987" y="410816"/>
                </a:cubicBezTo>
                <a:cubicBezTo>
                  <a:pt x="282880" y="401053"/>
                  <a:pt x="305019" y="383355"/>
                  <a:pt x="320233" y="360238"/>
                </a:cubicBezTo>
                <a:cubicBezTo>
                  <a:pt x="342060" y="328892"/>
                  <a:pt x="355025" y="292230"/>
                  <a:pt x="357761" y="254130"/>
                </a:cubicBezTo>
                <a:cubicBezTo>
                  <a:pt x="333980" y="249920"/>
                  <a:pt x="309651" y="249862"/>
                  <a:pt x="285848" y="253939"/>
                </a:cubicBezTo>
                <a:close/>
              </a:path>
            </a:pathLst>
          </a:custGeom>
          <a:solidFill>
            <a:schemeClr val="accent4"/>
          </a:solidFill>
          <a:ln w="9525" cap="flat">
            <a:noFill/>
            <a:prstDash val="solid"/>
            <a:miter/>
          </a:ln>
        </p:spPr>
        <p:txBody>
          <a:bodyPr rtlCol="0" anchor="ctr"/>
          <a:lstStyle/>
          <a:p>
            <a:endParaRPr lang="zh-CN" altLang="en-US"/>
          </a:p>
        </p:txBody>
      </p:sp>
      <p:sp>
        <p:nvSpPr>
          <p:cNvPr id="10" name="任意多边形: 形状 9"/>
          <p:cNvSpPr/>
          <p:nvPr/>
        </p:nvSpPr>
        <p:spPr>
          <a:xfrm>
            <a:off x="7766676" y="-11566"/>
            <a:ext cx="1653445" cy="566559"/>
          </a:xfrm>
          <a:custGeom>
            <a:avLst/>
            <a:gdLst>
              <a:gd name="connsiteX0" fmla="*/ 104 w 1653445"/>
              <a:gd name="connsiteY0" fmla="*/ 33 h 566559"/>
              <a:gd name="connsiteX1" fmla="*/ 1653549 w 1653445"/>
              <a:gd name="connsiteY1" fmla="*/ 262733 h 566559"/>
            </a:gdLst>
            <a:ahLst/>
            <a:cxnLst>
              <a:cxn ang="0">
                <a:pos x="connsiteX0" y="connsiteY0"/>
              </a:cxn>
              <a:cxn ang="0">
                <a:pos x="connsiteX1" y="connsiteY1"/>
              </a:cxn>
            </a:cxnLst>
            <a:rect l="l" t="t" r="r" b="b"/>
            <a:pathLst>
              <a:path w="1653445" h="566559">
                <a:moveTo>
                  <a:pt x="104" y="33"/>
                </a:moveTo>
                <a:cubicBezTo>
                  <a:pt x="104" y="33"/>
                  <a:pt x="697906" y="1075692"/>
                  <a:pt x="1653549" y="262733"/>
                </a:cubicBezTo>
              </a:path>
            </a:pathLst>
          </a:custGeom>
          <a:noFill/>
          <a:ln w="28575" cap="rnd">
            <a:solidFill>
              <a:schemeClr val="accent1"/>
            </a:solidFill>
            <a:custDash>
              <a:ds d="600000" sp="600000"/>
            </a:custDash>
            <a:round/>
          </a:ln>
        </p:spPr>
        <p:txBody>
          <a:bodyPr rtlCol="0" anchor="ctr"/>
          <a:lstStyle/>
          <a:p>
            <a:endParaRPr lang="zh-CN" altLang="en-US"/>
          </a:p>
        </p:txBody>
      </p:sp>
      <p:sp>
        <p:nvSpPr>
          <p:cNvPr id="11" name="任意多边形: 形状 10"/>
          <p:cNvSpPr/>
          <p:nvPr/>
        </p:nvSpPr>
        <p:spPr>
          <a:xfrm>
            <a:off x="1814708" y="-14521"/>
            <a:ext cx="849398" cy="701918"/>
          </a:xfrm>
          <a:custGeom>
            <a:avLst/>
            <a:gdLst>
              <a:gd name="connsiteX0" fmla="*/ 286078 w 849398"/>
              <a:gd name="connsiteY0" fmla="*/ 563628 h 701918"/>
              <a:gd name="connsiteX1" fmla="*/ 281982 w 849398"/>
              <a:gd name="connsiteY1" fmla="*/ 546102 h 701918"/>
              <a:gd name="connsiteX2" fmla="*/ 256836 w 849398"/>
              <a:gd name="connsiteY2" fmla="*/ 375890 h 701918"/>
              <a:gd name="connsiteX3" fmla="*/ 270361 w 849398"/>
              <a:gd name="connsiteY3" fmla="*/ 301309 h 701918"/>
              <a:gd name="connsiteX4" fmla="*/ 290459 w 849398"/>
              <a:gd name="connsiteY4" fmla="*/ 261876 h 701918"/>
              <a:gd name="connsiteX5" fmla="*/ 340846 w 849398"/>
              <a:gd name="connsiteY5" fmla="*/ 238920 h 701918"/>
              <a:gd name="connsiteX6" fmla="*/ 359896 w 849398"/>
              <a:gd name="connsiteY6" fmla="*/ 245874 h 701918"/>
              <a:gd name="connsiteX7" fmla="*/ 384852 w 849398"/>
              <a:gd name="connsiteY7" fmla="*/ 275592 h 701918"/>
              <a:gd name="connsiteX8" fmla="*/ 399044 w 849398"/>
              <a:gd name="connsiteY8" fmla="*/ 331218 h 701918"/>
              <a:gd name="connsiteX9" fmla="*/ 364563 w 849398"/>
              <a:gd name="connsiteY9" fmla="*/ 509049 h 701918"/>
              <a:gd name="connsiteX10" fmla="*/ 337608 w 849398"/>
              <a:gd name="connsiteY10" fmla="*/ 550769 h 701918"/>
              <a:gd name="connsiteX11" fmla="*/ 327797 w 849398"/>
              <a:gd name="connsiteY11" fmla="*/ 564866 h 701918"/>
              <a:gd name="connsiteX12" fmla="*/ 341132 w 849398"/>
              <a:gd name="connsiteY12" fmla="*/ 593441 h 701918"/>
              <a:gd name="connsiteX13" fmla="*/ 460861 w 849398"/>
              <a:gd name="connsiteY13" fmla="*/ 668307 h 701918"/>
              <a:gd name="connsiteX14" fmla="*/ 532203 w 849398"/>
              <a:gd name="connsiteY14" fmla="*/ 660116 h 701918"/>
              <a:gd name="connsiteX15" fmla="*/ 551253 w 849398"/>
              <a:gd name="connsiteY15" fmla="*/ 646781 h 701918"/>
              <a:gd name="connsiteX16" fmla="*/ 608403 w 849398"/>
              <a:gd name="connsiteY16" fmla="*/ 559913 h 701918"/>
              <a:gd name="connsiteX17" fmla="*/ 603260 w 849398"/>
              <a:gd name="connsiteY17" fmla="*/ 533433 h 701918"/>
              <a:gd name="connsiteX18" fmla="*/ 558111 w 849398"/>
              <a:gd name="connsiteY18" fmla="*/ 457233 h 701918"/>
              <a:gd name="connsiteX19" fmla="*/ 547158 w 849398"/>
              <a:gd name="connsiteY19" fmla="*/ 364650 h 701918"/>
              <a:gd name="connsiteX20" fmla="*/ 553635 w 849398"/>
              <a:gd name="connsiteY20" fmla="*/ 342076 h 701918"/>
              <a:gd name="connsiteX21" fmla="*/ 601288 w 849398"/>
              <a:gd name="connsiteY21" fmla="*/ 321280 h 701918"/>
              <a:gd name="connsiteX22" fmla="*/ 610023 w 849398"/>
              <a:gd name="connsiteY22" fmla="*/ 326169 h 701918"/>
              <a:gd name="connsiteX23" fmla="*/ 639931 w 849398"/>
              <a:gd name="connsiteY23" fmla="*/ 368174 h 701918"/>
              <a:gd name="connsiteX24" fmla="*/ 654790 w 849398"/>
              <a:gd name="connsiteY24" fmla="*/ 492000 h 701918"/>
              <a:gd name="connsiteX25" fmla="*/ 648980 w 849398"/>
              <a:gd name="connsiteY25" fmla="*/ 534576 h 701918"/>
              <a:gd name="connsiteX26" fmla="*/ 738325 w 849398"/>
              <a:gd name="connsiteY26" fmla="*/ 562675 h 701918"/>
              <a:gd name="connsiteX27" fmla="*/ 773948 w 849398"/>
              <a:gd name="connsiteY27" fmla="*/ 542006 h 701918"/>
              <a:gd name="connsiteX28" fmla="*/ 812048 w 849398"/>
              <a:gd name="connsiteY28" fmla="*/ 476950 h 701918"/>
              <a:gd name="connsiteX29" fmla="*/ 819096 w 849398"/>
              <a:gd name="connsiteY29" fmla="*/ 433135 h 701918"/>
              <a:gd name="connsiteX30" fmla="*/ 806143 w 849398"/>
              <a:gd name="connsiteY30" fmla="*/ 329598 h 701918"/>
              <a:gd name="connsiteX31" fmla="*/ 795475 w 849398"/>
              <a:gd name="connsiteY31" fmla="*/ 286260 h 701918"/>
              <a:gd name="connsiteX32" fmla="*/ 801952 w 849398"/>
              <a:gd name="connsiteY32" fmla="*/ 273306 h 701918"/>
              <a:gd name="connsiteX33" fmla="*/ 816429 w 849398"/>
              <a:gd name="connsiteY33" fmla="*/ 274544 h 701918"/>
              <a:gd name="connsiteX34" fmla="*/ 827478 w 849398"/>
              <a:gd name="connsiteY34" fmla="*/ 291879 h 701918"/>
              <a:gd name="connsiteX35" fmla="*/ 849481 w 849398"/>
              <a:gd name="connsiteY35" fmla="*/ 425991 h 701918"/>
              <a:gd name="connsiteX36" fmla="*/ 800618 w 849398"/>
              <a:gd name="connsiteY36" fmla="*/ 546673 h 701918"/>
              <a:gd name="connsiteX37" fmla="*/ 773757 w 849398"/>
              <a:gd name="connsiteY37" fmla="*/ 571343 h 701918"/>
              <a:gd name="connsiteX38" fmla="*/ 664315 w 849398"/>
              <a:gd name="connsiteY38" fmla="*/ 580106 h 701918"/>
              <a:gd name="connsiteX39" fmla="*/ 639455 w 849398"/>
              <a:gd name="connsiteY39" fmla="*/ 568866 h 701918"/>
              <a:gd name="connsiteX40" fmla="*/ 628120 w 849398"/>
              <a:gd name="connsiteY40" fmla="*/ 590488 h 701918"/>
              <a:gd name="connsiteX41" fmla="*/ 563064 w 849398"/>
              <a:gd name="connsiteY41" fmla="*/ 670879 h 701918"/>
              <a:gd name="connsiteX42" fmla="*/ 459813 w 849398"/>
              <a:gd name="connsiteY42" fmla="*/ 700788 h 701918"/>
              <a:gd name="connsiteX43" fmla="*/ 427048 w 849398"/>
              <a:gd name="connsiteY43" fmla="*/ 692025 h 701918"/>
              <a:gd name="connsiteX44" fmla="*/ 308842 w 849398"/>
              <a:gd name="connsiteY44" fmla="*/ 600966 h 701918"/>
              <a:gd name="connsiteX45" fmla="*/ 298365 w 849398"/>
              <a:gd name="connsiteY45" fmla="*/ 590012 h 701918"/>
              <a:gd name="connsiteX46" fmla="*/ 278267 w 849398"/>
              <a:gd name="connsiteY46" fmla="*/ 598299 h 701918"/>
              <a:gd name="connsiteX47" fmla="*/ 134630 w 849398"/>
              <a:gd name="connsiteY47" fmla="*/ 591441 h 701918"/>
              <a:gd name="connsiteX48" fmla="*/ 58430 w 849398"/>
              <a:gd name="connsiteY48" fmla="*/ 509811 h 701918"/>
              <a:gd name="connsiteX49" fmla="*/ 708 w 849398"/>
              <a:gd name="connsiteY49" fmla="*/ 319311 h 701918"/>
              <a:gd name="connsiteX50" fmla="*/ 16901 w 849398"/>
              <a:gd name="connsiteY50" fmla="*/ 118429 h 701918"/>
              <a:gd name="connsiteX51" fmla="*/ 55001 w 849398"/>
              <a:gd name="connsiteY51" fmla="*/ 18417 h 701918"/>
              <a:gd name="connsiteX52" fmla="*/ 75003 w 849398"/>
              <a:gd name="connsiteY52" fmla="*/ 33 h 701918"/>
              <a:gd name="connsiteX53" fmla="*/ 74432 w 849398"/>
              <a:gd name="connsiteY53" fmla="*/ 10416 h 701918"/>
              <a:gd name="connsiteX54" fmla="*/ 30427 w 849398"/>
              <a:gd name="connsiteY54" fmla="*/ 243302 h 701918"/>
              <a:gd name="connsiteX55" fmla="*/ 38904 w 849398"/>
              <a:gd name="connsiteY55" fmla="*/ 376652 h 701918"/>
              <a:gd name="connsiteX56" fmla="*/ 119676 w 849398"/>
              <a:gd name="connsiteY56" fmla="*/ 538577 h 701918"/>
              <a:gd name="connsiteX57" fmla="*/ 193780 w 849398"/>
              <a:gd name="connsiteY57" fmla="*/ 586202 h 701918"/>
              <a:gd name="connsiteX58" fmla="*/ 286078 w 849398"/>
              <a:gd name="connsiteY58" fmla="*/ 563628 h 701918"/>
              <a:gd name="connsiteX59" fmla="*/ 315129 w 849398"/>
              <a:gd name="connsiteY59" fmla="*/ 534386 h 701918"/>
              <a:gd name="connsiteX60" fmla="*/ 329797 w 849398"/>
              <a:gd name="connsiteY60" fmla="*/ 514288 h 701918"/>
              <a:gd name="connsiteX61" fmla="*/ 367040 w 849398"/>
              <a:gd name="connsiteY61" fmla="*/ 416847 h 701918"/>
              <a:gd name="connsiteX62" fmla="*/ 369231 w 849398"/>
              <a:gd name="connsiteY62" fmla="*/ 323121 h 701918"/>
              <a:gd name="connsiteX63" fmla="*/ 358372 w 849398"/>
              <a:gd name="connsiteY63" fmla="*/ 288641 h 701918"/>
              <a:gd name="connsiteX64" fmla="*/ 344085 w 849398"/>
              <a:gd name="connsiteY64" fmla="*/ 269591 h 701918"/>
              <a:gd name="connsiteX65" fmla="*/ 319977 w 849398"/>
              <a:gd name="connsiteY65" fmla="*/ 269985 h 701918"/>
              <a:gd name="connsiteX66" fmla="*/ 318462 w 849398"/>
              <a:gd name="connsiteY66" fmla="*/ 271782 h 701918"/>
              <a:gd name="connsiteX67" fmla="*/ 301413 w 849398"/>
              <a:gd name="connsiteY67" fmla="*/ 300928 h 701918"/>
              <a:gd name="connsiteX68" fmla="*/ 288935 w 849398"/>
              <a:gd name="connsiteY68" fmla="*/ 357030 h 701918"/>
              <a:gd name="connsiteX69" fmla="*/ 306461 w 849398"/>
              <a:gd name="connsiteY69" fmla="*/ 520098 h 701918"/>
              <a:gd name="connsiteX70" fmla="*/ 315129 w 849398"/>
              <a:gd name="connsiteY70" fmla="*/ 534386 h 701918"/>
              <a:gd name="connsiteX71" fmla="*/ 621643 w 849398"/>
              <a:gd name="connsiteY71" fmla="*/ 500667 h 701918"/>
              <a:gd name="connsiteX72" fmla="*/ 624977 w 849398"/>
              <a:gd name="connsiteY72" fmla="*/ 487047 h 701918"/>
              <a:gd name="connsiteX73" fmla="*/ 621929 w 849398"/>
              <a:gd name="connsiteY73" fmla="*/ 411609 h 701918"/>
              <a:gd name="connsiteX74" fmla="*/ 606594 w 849398"/>
              <a:gd name="connsiteY74" fmla="*/ 367222 h 701918"/>
              <a:gd name="connsiteX75" fmla="*/ 583067 w 849398"/>
              <a:gd name="connsiteY75" fmla="*/ 348172 h 701918"/>
              <a:gd name="connsiteX76" fmla="*/ 577257 w 849398"/>
              <a:gd name="connsiteY76" fmla="*/ 356268 h 701918"/>
              <a:gd name="connsiteX77" fmla="*/ 572685 w 849398"/>
              <a:gd name="connsiteY77" fmla="*/ 381891 h 701918"/>
              <a:gd name="connsiteX78" fmla="*/ 613547 w 849398"/>
              <a:gd name="connsiteY78" fmla="*/ 498191 h 701918"/>
              <a:gd name="connsiteX79" fmla="*/ 621643 w 849398"/>
              <a:gd name="connsiteY79" fmla="*/ 500667 h 701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849398" h="701918">
                <a:moveTo>
                  <a:pt x="286078" y="563628"/>
                </a:moveTo>
                <a:cubicBezTo>
                  <a:pt x="285020" y="557719"/>
                  <a:pt x="283649" y="551869"/>
                  <a:pt x="281982" y="546102"/>
                </a:cubicBezTo>
                <a:cubicBezTo>
                  <a:pt x="263008" y="491441"/>
                  <a:pt x="254473" y="433702"/>
                  <a:pt x="256836" y="375890"/>
                </a:cubicBezTo>
                <a:cubicBezTo>
                  <a:pt x="257207" y="350454"/>
                  <a:pt x="261779" y="325255"/>
                  <a:pt x="270361" y="301309"/>
                </a:cubicBezTo>
                <a:cubicBezTo>
                  <a:pt x="275676" y="287504"/>
                  <a:pt x="282410" y="274288"/>
                  <a:pt x="290459" y="261876"/>
                </a:cubicBezTo>
                <a:cubicBezTo>
                  <a:pt x="302079" y="243873"/>
                  <a:pt x="321225" y="239492"/>
                  <a:pt x="340846" y="238920"/>
                </a:cubicBezTo>
                <a:cubicBezTo>
                  <a:pt x="347704" y="239475"/>
                  <a:pt x="354296" y="241877"/>
                  <a:pt x="359896" y="245874"/>
                </a:cubicBezTo>
                <a:cubicBezTo>
                  <a:pt x="370888" y="253191"/>
                  <a:pt x="379546" y="263504"/>
                  <a:pt x="384852" y="275592"/>
                </a:cubicBezTo>
                <a:cubicBezTo>
                  <a:pt x="392738" y="293183"/>
                  <a:pt x="397539" y="311999"/>
                  <a:pt x="399044" y="331218"/>
                </a:cubicBezTo>
                <a:cubicBezTo>
                  <a:pt x="404540" y="392560"/>
                  <a:pt x="392586" y="454207"/>
                  <a:pt x="364563" y="509049"/>
                </a:cubicBezTo>
                <a:cubicBezTo>
                  <a:pt x="357563" y="524143"/>
                  <a:pt x="348495" y="538185"/>
                  <a:pt x="337608" y="550769"/>
                </a:cubicBezTo>
                <a:cubicBezTo>
                  <a:pt x="334064" y="555272"/>
                  <a:pt x="330788" y="559979"/>
                  <a:pt x="327797" y="564866"/>
                </a:cubicBezTo>
                <a:cubicBezTo>
                  <a:pt x="329407" y="575475"/>
                  <a:pt x="334036" y="585395"/>
                  <a:pt x="341132" y="593441"/>
                </a:cubicBezTo>
                <a:cubicBezTo>
                  <a:pt x="370545" y="632195"/>
                  <a:pt x="413141" y="658829"/>
                  <a:pt x="460861" y="668307"/>
                </a:cubicBezTo>
                <a:cubicBezTo>
                  <a:pt x="484855" y="674279"/>
                  <a:pt x="510191" y="671370"/>
                  <a:pt x="532203" y="660116"/>
                </a:cubicBezTo>
                <a:cubicBezTo>
                  <a:pt x="539109" y="656518"/>
                  <a:pt x="545510" y="652036"/>
                  <a:pt x="551253" y="646781"/>
                </a:cubicBezTo>
                <a:cubicBezTo>
                  <a:pt x="577000" y="622831"/>
                  <a:pt x="596602" y="593036"/>
                  <a:pt x="608403" y="559913"/>
                </a:cubicBezTo>
                <a:cubicBezTo>
                  <a:pt x="612223" y="550860"/>
                  <a:pt x="610194" y="540396"/>
                  <a:pt x="603260" y="533433"/>
                </a:cubicBezTo>
                <a:cubicBezTo>
                  <a:pt x="583772" y="510938"/>
                  <a:pt x="568484" y="485129"/>
                  <a:pt x="558111" y="457233"/>
                </a:cubicBezTo>
                <a:cubicBezTo>
                  <a:pt x="546196" y="427921"/>
                  <a:pt x="542405" y="395935"/>
                  <a:pt x="547158" y="364650"/>
                </a:cubicBezTo>
                <a:cubicBezTo>
                  <a:pt x="548387" y="356889"/>
                  <a:pt x="550558" y="349307"/>
                  <a:pt x="553635" y="342076"/>
                </a:cubicBezTo>
                <a:cubicBezTo>
                  <a:pt x="561055" y="323173"/>
                  <a:pt x="582391" y="313863"/>
                  <a:pt x="601288" y="321280"/>
                </a:cubicBezTo>
                <a:cubicBezTo>
                  <a:pt x="604412" y="322504"/>
                  <a:pt x="607346" y="324149"/>
                  <a:pt x="610023" y="326169"/>
                </a:cubicBezTo>
                <a:cubicBezTo>
                  <a:pt x="624215" y="336625"/>
                  <a:pt x="634693" y="351342"/>
                  <a:pt x="639931" y="368174"/>
                </a:cubicBezTo>
                <a:cubicBezTo>
                  <a:pt x="654628" y="407689"/>
                  <a:pt x="659715" y="450131"/>
                  <a:pt x="654790" y="492000"/>
                </a:cubicBezTo>
                <a:cubicBezTo>
                  <a:pt x="653171" y="505811"/>
                  <a:pt x="651076" y="519622"/>
                  <a:pt x="648980" y="534576"/>
                </a:cubicBezTo>
                <a:cubicBezTo>
                  <a:pt x="674317" y="558389"/>
                  <a:pt x="705178" y="565056"/>
                  <a:pt x="738325" y="562675"/>
                </a:cubicBezTo>
                <a:cubicBezTo>
                  <a:pt x="752498" y="560874"/>
                  <a:pt x="765347" y="553420"/>
                  <a:pt x="773948" y="542006"/>
                </a:cubicBezTo>
                <a:cubicBezTo>
                  <a:pt x="791398" y="523477"/>
                  <a:pt x="804428" y="501235"/>
                  <a:pt x="812048" y="476950"/>
                </a:cubicBezTo>
                <a:cubicBezTo>
                  <a:pt x="815772" y="462601"/>
                  <a:pt x="818135" y="447930"/>
                  <a:pt x="819096" y="433135"/>
                </a:cubicBezTo>
                <a:cubicBezTo>
                  <a:pt x="820373" y="398151"/>
                  <a:pt x="815991" y="363191"/>
                  <a:pt x="806143" y="329598"/>
                </a:cubicBezTo>
                <a:cubicBezTo>
                  <a:pt x="802237" y="315216"/>
                  <a:pt x="798808" y="301023"/>
                  <a:pt x="795475" y="286260"/>
                </a:cubicBezTo>
                <a:cubicBezTo>
                  <a:pt x="794151" y="280936"/>
                  <a:pt x="796903" y="275441"/>
                  <a:pt x="801952" y="273306"/>
                </a:cubicBezTo>
                <a:cubicBezTo>
                  <a:pt x="806409" y="270041"/>
                  <a:pt x="812591" y="270569"/>
                  <a:pt x="816429" y="274544"/>
                </a:cubicBezTo>
                <a:cubicBezTo>
                  <a:pt x="821382" y="279407"/>
                  <a:pt x="825164" y="285336"/>
                  <a:pt x="827478" y="291879"/>
                </a:cubicBezTo>
                <a:cubicBezTo>
                  <a:pt x="838909" y="335885"/>
                  <a:pt x="849672" y="379986"/>
                  <a:pt x="849481" y="425991"/>
                </a:cubicBezTo>
                <a:cubicBezTo>
                  <a:pt x="850196" y="471173"/>
                  <a:pt x="832565" y="514715"/>
                  <a:pt x="800618" y="546673"/>
                </a:cubicBezTo>
                <a:cubicBezTo>
                  <a:pt x="792417" y="555677"/>
                  <a:pt x="783425" y="563933"/>
                  <a:pt x="773757" y="571343"/>
                </a:cubicBezTo>
                <a:cubicBezTo>
                  <a:pt x="739182" y="595822"/>
                  <a:pt x="702225" y="595441"/>
                  <a:pt x="664315" y="580106"/>
                </a:cubicBezTo>
                <a:cubicBezTo>
                  <a:pt x="656314" y="576772"/>
                  <a:pt x="648599" y="572962"/>
                  <a:pt x="639455" y="568866"/>
                </a:cubicBezTo>
                <a:cubicBezTo>
                  <a:pt x="635264" y="576867"/>
                  <a:pt x="631645" y="583630"/>
                  <a:pt x="628120" y="590488"/>
                </a:cubicBezTo>
                <a:cubicBezTo>
                  <a:pt x="612213" y="621921"/>
                  <a:pt x="594021" y="652020"/>
                  <a:pt x="563064" y="670879"/>
                </a:cubicBezTo>
                <a:cubicBezTo>
                  <a:pt x="532108" y="689739"/>
                  <a:pt x="498580" y="706598"/>
                  <a:pt x="459813" y="700788"/>
                </a:cubicBezTo>
                <a:cubicBezTo>
                  <a:pt x="448622" y="698967"/>
                  <a:pt x="437649" y="696032"/>
                  <a:pt x="427048" y="692025"/>
                </a:cubicBezTo>
                <a:cubicBezTo>
                  <a:pt x="378375" y="673737"/>
                  <a:pt x="336560" y="646590"/>
                  <a:pt x="308842" y="600966"/>
                </a:cubicBezTo>
                <a:cubicBezTo>
                  <a:pt x="305804" y="596906"/>
                  <a:pt x="302289" y="593227"/>
                  <a:pt x="298365" y="590012"/>
                </a:cubicBezTo>
                <a:cubicBezTo>
                  <a:pt x="291507" y="592373"/>
                  <a:pt x="284792" y="595140"/>
                  <a:pt x="278267" y="598299"/>
                </a:cubicBezTo>
                <a:cubicBezTo>
                  <a:pt x="228927" y="625254"/>
                  <a:pt x="180921" y="621540"/>
                  <a:pt x="134630" y="591441"/>
                </a:cubicBezTo>
                <a:cubicBezTo>
                  <a:pt x="103750" y="569913"/>
                  <a:pt x="77785" y="542093"/>
                  <a:pt x="58430" y="509811"/>
                </a:cubicBezTo>
                <a:cubicBezTo>
                  <a:pt x="22216" y="452744"/>
                  <a:pt x="2261" y="386880"/>
                  <a:pt x="708" y="319311"/>
                </a:cubicBezTo>
                <a:cubicBezTo>
                  <a:pt x="-1825" y="251947"/>
                  <a:pt x="3614" y="184519"/>
                  <a:pt x="16901" y="118429"/>
                </a:cubicBezTo>
                <a:cubicBezTo>
                  <a:pt x="24130" y="83257"/>
                  <a:pt x="36999" y="49484"/>
                  <a:pt x="55001" y="18417"/>
                </a:cubicBezTo>
                <a:cubicBezTo>
                  <a:pt x="58220" y="9356"/>
                  <a:pt x="65707" y="2474"/>
                  <a:pt x="75003" y="33"/>
                </a:cubicBezTo>
                <a:cubicBezTo>
                  <a:pt x="75346" y="3503"/>
                  <a:pt x="75156" y="7005"/>
                  <a:pt x="74432" y="10416"/>
                </a:cubicBezTo>
                <a:cubicBezTo>
                  <a:pt x="39761" y="84234"/>
                  <a:pt x="33379" y="163482"/>
                  <a:pt x="30427" y="243302"/>
                </a:cubicBezTo>
                <a:cubicBezTo>
                  <a:pt x="28074" y="287930"/>
                  <a:pt x="30922" y="332681"/>
                  <a:pt x="38904" y="376652"/>
                </a:cubicBezTo>
                <a:cubicBezTo>
                  <a:pt x="49848" y="437222"/>
                  <a:pt x="77870" y="493404"/>
                  <a:pt x="119676" y="538577"/>
                </a:cubicBezTo>
                <a:cubicBezTo>
                  <a:pt x="139373" y="561143"/>
                  <a:pt x="165072" y="577658"/>
                  <a:pt x="193780" y="586202"/>
                </a:cubicBezTo>
                <a:cubicBezTo>
                  <a:pt x="226356" y="596395"/>
                  <a:pt x="261884" y="587704"/>
                  <a:pt x="286078" y="563628"/>
                </a:cubicBezTo>
                <a:close/>
                <a:moveTo>
                  <a:pt x="315129" y="534386"/>
                </a:moveTo>
                <a:cubicBezTo>
                  <a:pt x="321701" y="525528"/>
                  <a:pt x="326178" y="520194"/>
                  <a:pt x="329797" y="514288"/>
                </a:cubicBezTo>
                <a:cubicBezTo>
                  <a:pt x="347895" y="484276"/>
                  <a:pt x="360506" y="451280"/>
                  <a:pt x="367040" y="416847"/>
                </a:cubicBezTo>
                <a:cubicBezTo>
                  <a:pt x="373669" y="386022"/>
                  <a:pt x="374412" y="354222"/>
                  <a:pt x="369231" y="323121"/>
                </a:cubicBezTo>
                <a:cubicBezTo>
                  <a:pt x="367021" y="311231"/>
                  <a:pt x="363373" y="299653"/>
                  <a:pt x="358372" y="288641"/>
                </a:cubicBezTo>
                <a:cubicBezTo>
                  <a:pt x="355038" y="281337"/>
                  <a:pt x="350162" y="274839"/>
                  <a:pt x="344085" y="269591"/>
                </a:cubicBezTo>
                <a:cubicBezTo>
                  <a:pt x="337322" y="263042"/>
                  <a:pt x="326521" y="263219"/>
                  <a:pt x="319977" y="269985"/>
                </a:cubicBezTo>
                <a:cubicBezTo>
                  <a:pt x="319434" y="270548"/>
                  <a:pt x="318929" y="271149"/>
                  <a:pt x="318462" y="271782"/>
                </a:cubicBezTo>
                <a:cubicBezTo>
                  <a:pt x="311204" y="280489"/>
                  <a:pt x="305451" y="290337"/>
                  <a:pt x="301413" y="300928"/>
                </a:cubicBezTo>
                <a:cubicBezTo>
                  <a:pt x="295383" y="319162"/>
                  <a:pt x="291202" y="337958"/>
                  <a:pt x="288935" y="357030"/>
                </a:cubicBezTo>
                <a:cubicBezTo>
                  <a:pt x="283725" y="412012"/>
                  <a:pt x="289687" y="467480"/>
                  <a:pt x="306461" y="520098"/>
                </a:cubicBezTo>
                <a:cubicBezTo>
                  <a:pt x="308880" y="525128"/>
                  <a:pt x="311785" y="529913"/>
                  <a:pt x="315129" y="534386"/>
                </a:cubicBezTo>
                <a:close/>
                <a:moveTo>
                  <a:pt x="621643" y="500667"/>
                </a:moveTo>
                <a:cubicBezTo>
                  <a:pt x="622977" y="495238"/>
                  <a:pt x="624405" y="491142"/>
                  <a:pt x="624977" y="487047"/>
                </a:cubicBezTo>
                <a:cubicBezTo>
                  <a:pt x="628501" y="461922"/>
                  <a:pt x="627463" y="436368"/>
                  <a:pt x="621929" y="411609"/>
                </a:cubicBezTo>
                <a:cubicBezTo>
                  <a:pt x="618024" y="396425"/>
                  <a:pt x="612890" y="381581"/>
                  <a:pt x="606594" y="367222"/>
                </a:cubicBezTo>
                <a:cubicBezTo>
                  <a:pt x="603031" y="356898"/>
                  <a:pt x="593906" y="349505"/>
                  <a:pt x="583067" y="348172"/>
                </a:cubicBezTo>
                <a:cubicBezTo>
                  <a:pt x="580971" y="350934"/>
                  <a:pt x="577923" y="353316"/>
                  <a:pt x="577257" y="356268"/>
                </a:cubicBezTo>
                <a:cubicBezTo>
                  <a:pt x="574656" y="364583"/>
                  <a:pt x="573123" y="373191"/>
                  <a:pt x="572685" y="381891"/>
                </a:cubicBezTo>
                <a:cubicBezTo>
                  <a:pt x="572913" y="424136"/>
                  <a:pt x="587306" y="465085"/>
                  <a:pt x="613547" y="498191"/>
                </a:cubicBezTo>
                <a:cubicBezTo>
                  <a:pt x="614309" y="498953"/>
                  <a:pt x="616595" y="498953"/>
                  <a:pt x="621643" y="500667"/>
                </a:cubicBezTo>
                <a:close/>
              </a:path>
            </a:pathLst>
          </a:custGeom>
          <a:solidFill>
            <a:schemeClr val="accent2"/>
          </a:solidFill>
          <a:ln w="9525" cap="flat">
            <a:noFill/>
            <a:prstDash val="solid"/>
            <a:miter/>
          </a:ln>
        </p:spPr>
        <p:txBody>
          <a:bodyPr rtlCol="0" anchor="ctr"/>
          <a:lstStyle/>
          <a:p>
            <a:endParaRPr lang="zh-CN" altLang="en-US"/>
          </a:p>
        </p:txBody>
      </p:sp>
      <p:sp>
        <p:nvSpPr>
          <p:cNvPr id="100" name="任意多边形: 形状 99"/>
          <p:cNvSpPr/>
          <p:nvPr/>
        </p:nvSpPr>
        <p:spPr>
          <a:xfrm>
            <a:off x="11082000" y="804334"/>
            <a:ext cx="1110001" cy="2670837"/>
          </a:xfrm>
          <a:custGeom>
            <a:avLst/>
            <a:gdLst>
              <a:gd name="connsiteX0" fmla="*/ 1110001 w 1110001"/>
              <a:gd name="connsiteY0" fmla="*/ 796460 h 2670837"/>
              <a:gd name="connsiteX1" fmla="*/ 1110001 w 1110001"/>
              <a:gd name="connsiteY1" fmla="*/ 942445 h 2670837"/>
              <a:gd name="connsiteX2" fmla="*/ 1051009 w 1110001"/>
              <a:gd name="connsiteY2" fmla="*/ 987778 h 2670837"/>
              <a:gd name="connsiteX3" fmla="*/ 987156 w 1110001"/>
              <a:gd name="connsiteY3" fmla="*/ 1073610 h 2670837"/>
              <a:gd name="connsiteX4" fmla="*/ 932138 w 1110001"/>
              <a:gd name="connsiteY4" fmla="*/ 1273443 h 2670837"/>
              <a:gd name="connsiteX5" fmla="*/ 980727 w 1110001"/>
              <a:gd name="connsiteY5" fmla="*/ 1510710 h 2670837"/>
              <a:gd name="connsiteX6" fmla="*/ 1108341 w 1110001"/>
              <a:gd name="connsiteY6" fmla="*/ 1672732 h 2670837"/>
              <a:gd name="connsiteX7" fmla="*/ 1110001 w 1110001"/>
              <a:gd name="connsiteY7" fmla="*/ 1674772 h 2670837"/>
              <a:gd name="connsiteX8" fmla="*/ 1110001 w 1110001"/>
              <a:gd name="connsiteY8" fmla="*/ 1818644 h 2670837"/>
              <a:gd name="connsiteX9" fmla="*/ 1096163 w 1110001"/>
              <a:gd name="connsiteY9" fmla="*/ 1805740 h 2670837"/>
              <a:gd name="connsiteX10" fmla="*/ 1024020 w 1110001"/>
              <a:gd name="connsiteY10" fmla="*/ 1717917 h 2670837"/>
              <a:gd name="connsiteX11" fmla="*/ 877880 w 1110001"/>
              <a:gd name="connsiteY11" fmla="*/ 1525078 h 2670837"/>
              <a:gd name="connsiteX12" fmla="*/ 825323 w 1110001"/>
              <a:gd name="connsiteY12" fmla="*/ 1307096 h 2670837"/>
              <a:gd name="connsiteX13" fmla="*/ 997364 w 1110001"/>
              <a:gd name="connsiteY13" fmla="*/ 880204 h 2670837"/>
              <a:gd name="connsiteX14" fmla="*/ 1110001 w 1110001"/>
              <a:gd name="connsiteY14" fmla="*/ 520774 h 2670837"/>
              <a:gd name="connsiteX15" fmla="*/ 1110001 w 1110001"/>
              <a:gd name="connsiteY15" fmla="*/ 658891 h 2670837"/>
              <a:gd name="connsiteX16" fmla="*/ 973338 w 1110001"/>
              <a:gd name="connsiteY16" fmla="*/ 725726 h 2670837"/>
              <a:gd name="connsiteX17" fmla="*/ 840634 w 1110001"/>
              <a:gd name="connsiteY17" fmla="*/ 825569 h 2670837"/>
              <a:gd name="connsiteX18" fmla="*/ 668591 w 1110001"/>
              <a:gd name="connsiteY18" fmla="*/ 1333754 h 2670837"/>
              <a:gd name="connsiteX19" fmla="*/ 768413 w 1110001"/>
              <a:gd name="connsiteY19" fmla="*/ 1616205 h 2670837"/>
              <a:gd name="connsiteX20" fmla="*/ 960307 w 1110001"/>
              <a:gd name="connsiteY20" fmla="*/ 1858766 h 2670837"/>
              <a:gd name="connsiteX21" fmla="*/ 1110001 w 1110001"/>
              <a:gd name="connsiteY21" fmla="*/ 1982075 h 2670837"/>
              <a:gd name="connsiteX22" fmla="*/ 1110001 w 1110001"/>
              <a:gd name="connsiteY22" fmla="*/ 2087031 h 2670837"/>
              <a:gd name="connsiteX23" fmla="*/ 999843 w 1110001"/>
              <a:gd name="connsiteY23" fmla="*/ 2012020 h 2670837"/>
              <a:gd name="connsiteX24" fmla="*/ 856324 w 1110001"/>
              <a:gd name="connsiteY24" fmla="*/ 1889960 h 2670837"/>
              <a:gd name="connsiteX25" fmla="*/ 553833 w 1110001"/>
              <a:gd name="connsiteY25" fmla="*/ 1315226 h 2670837"/>
              <a:gd name="connsiteX26" fmla="*/ 750454 w 1110001"/>
              <a:gd name="connsiteY26" fmla="*/ 753159 h 2670837"/>
              <a:gd name="connsiteX27" fmla="*/ 1027800 w 1110001"/>
              <a:gd name="connsiteY27" fmla="*/ 554459 h 2670837"/>
              <a:gd name="connsiteX28" fmla="*/ 1110001 w 1110001"/>
              <a:gd name="connsiteY28" fmla="*/ 251794 h 2670837"/>
              <a:gd name="connsiteX29" fmla="*/ 1110001 w 1110001"/>
              <a:gd name="connsiteY29" fmla="*/ 385860 h 2670837"/>
              <a:gd name="connsiteX30" fmla="*/ 1086976 w 1110001"/>
              <a:gd name="connsiteY30" fmla="*/ 390735 h 2670837"/>
              <a:gd name="connsiteX31" fmla="*/ 743459 w 1110001"/>
              <a:gd name="connsiteY31" fmla="*/ 539523 h 2670837"/>
              <a:gd name="connsiteX32" fmla="*/ 480857 w 1110001"/>
              <a:gd name="connsiteY32" fmla="*/ 790969 h 2670837"/>
              <a:gd name="connsiteX33" fmla="*/ 430569 w 1110001"/>
              <a:gd name="connsiteY33" fmla="*/ 916882 h 2670837"/>
              <a:gd name="connsiteX34" fmla="*/ 411663 w 1110001"/>
              <a:gd name="connsiteY34" fmla="*/ 1074934 h 2670837"/>
              <a:gd name="connsiteX35" fmla="*/ 402021 w 1110001"/>
              <a:gd name="connsiteY35" fmla="*/ 1356062 h 2670837"/>
              <a:gd name="connsiteX36" fmla="*/ 507137 w 1110001"/>
              <a:gd name="connsiteY36" fmla="*/ 1675000 h 2670837"/>
              <a:gd name="connsiteX37" fmla="*/ 666513 w 1110001"/>
              <a:gd name="connsiteY37" fmla="*/ 1973522 h 2670837"/>
              <a:gd name="connsiteX38" fmla="*/ 946885 w 1110001"/>
              <a:gd name="connsiteY38" fmla="*/ 2147078 h 2670837"/>
              <a:gd name="connsiteX39" fmla="*/ 1110001 w 1110001"/>
              <a:gd name="connsiteY39" fmla="*/ 2232042 h 2670837"/>
              <a:gd name="connsiteX40" fmla="*/ 1110001 w 1110001"/>
              <a:gd name="connsiteY40" fmla="*/ 2375467 h 2670837"/>
              <a:gd name="connsiteX41" fmla="*/ 1056159 w 1110001"/>
              <a:gd name="connsiteY41" fmla="*/ 2355041 h 2670837"/>
              <a:gd name="connsiteX42" fmla="*/ 701867 w 1110001"/>
              <a:gd name="connsiteY42" fmla="*/ 2155017 h 2670837"/>
              <a:gd name="connsiteX43" fmla="*/ 464600 w 1110001"/>
              <a:gd name="connsiteY43" fmla="*/ 1878617 h 2670837"/>
              <a:gd name="connsiteX44" fmla="*/ 386140 w 1110001"/>
              <a:gd name="connsiteY44" fmla="*/ 1677648 h 2670837"/>
              <a:gd name="connsiteX45" fmla="*/ 312786 w 1110001"/>
              <a:gd name="connsiteY45" fmla="*/ 1493505 h 2670837"/>
              <a:gd name="connsiteX46" fmla="*/ 272329 w 1110001"/>
              <a:gd name="connsiteY46" fmla="*/ 1308797 h 2670837"/>
              <a:gd name="connsiteX47" fmla="*/ 275921 w 1110001"/>
              <a:gd name="connsiteY47" fmla="*/ 1157551 h 2670837"/>
              <a:gd name="connsiteX48" fmla="*/ 290855 w 1110001"/>
              <a:gd name="connsiteY48" fmla="*/ 1073232 h 2670837"/>
              <a:gd name="connsiteX49" fmla="*/ 301063 w 1110001"/>
              <a:gd name="connsiteY49" fmla="*/ 975679 h 2670837"/>
              <a:gd name="connsiteX50" fmla="*/ 338875 w 1110001"/>
              <a:gd name="connsiteY50" fmla="*/ 817437 h 2670837"/>
              <a:gd name="connsiteX51" fmla="*/ 552511 w 1110001"/>
              <a:gd name="connsiteY51" fmla="*/ 529692 h 2670837"/>
              <a:gd name="connsiteX52" fmla="*/ 884118 w 1110001"/>
              <a:gd name="connsiteY52" fmla="*/ 315868 h 2670837"/>
              <a:gd name="connsiteX53" fmla="*/ 1038362 w 1110001"/>
              <a:gd name="connsiteY53" fmla="*/ 268993 h 2670837"/>
              <a:gd name="connsiteX54" fmla="*/ 1110001 w 1110001"/>
              <a:gd name="connsiteY54" fmla="*/ 0 h 2670837"/>
              <a:gd name="connsiteX55" fmla="*/ 1110001 w 1110001"/>
              <a:gd name="connsiteY55" fmla="*/ 161154 h 2670837"/>
              <a:gd name="connsiteX56" fmla="*/ 1073718 w 1110001"/>
              <a:gd name="connsiteY56" fmla="*/ 170295 h 2670837"/>
              <a:gd name="connsiteX57" fmla="*/ 979969 w 1110001"/>
              <a:gd name="connsiteY57" fmla="*/ 196574 h 2670837"/>
              <a:gd name="connsiteX58" fmla="*/ 769548 w 1110001"/>
              <a:gd name="connsiteY58" fmla="*/ 272197 h 2670837"/>
              <a:gd name="connsiteX59" fmla="*/ 440968 w 1110001"/>
              <a:gd name="connsiteY59" fmla="*/ 513434 h 2670837"/>
              <a:gd name="connsiteX60" fmla="*/ 325074 w 1110001"/>
              <a:gd name="connsiteY60" fmla="*/ 670540 h 2670837"/>
              <a:gd name="connsiteX61" fmla="*/ 250396 w 1110001"/>
              <a:gd name="connsiteY61" fmla="*/ 819140 h 2670837"/>
              <a:gd name="connsiteX62" fmla="*/ 193679 w 1110001"/>
              <a:gd name="connsiteY62" fmla="*/ 980593 h 2670837"/>
              <a:gd name="connsiteX63" fmla="*/ 155868 w 1110001"/>
              <a:gd name="connsiteY63" fmla="*/ 1154149 h 2670837"/>
              <a:gd name="connsiteX64" fmla="*/ 284617 w 1110001"/>
              <a:gd name="connsiteY64" fmla="*/ 1872567 h 2670837"/>
              <a:gd name="connsiteX65" fmla="*/ 803200 w 1110001"/>
              <a:gd name="connsiteY65" fmla="*/ 2394365 h 2670837"/>
              <a:gd name="connsiteX66" fmla="*/ 976188 w 1110001"/>
              <a:gd name="connsiteY66" fmla="*/ 2453893 h 2670837"/>
              <a:gd name="connsiteX67" fmla="*/ 1110001 w 1110001"/>
              <a:gd name="connsiteY67" fmla="*/ 2503390 h 2670837"/>
              <a:gd name="connsiteX68" fmla="*/ 1110001 w 1110001"/>
              <a:gd name="connsiteY68" fmla="*/ 2670837 h 2670837"/>
              <a:gd name="connsiteX69" fmla="*/ 1058239 w 1110001"/>
              <a:gd name="connsiteY69" fmla="*/ 2655831 h 2670837"/>
              <a:gd name="connsiteX70" fmla="*/ 623408 w 1110001"/>
              <a:gd name="connsiteY70" fmla="*/ 2504586 h 2670837"/>
              <a:gd name="connsiteX71" fmla="*/ 316379 w 1110001"/>
              <a:gd name="connsiteY71" fmla="*/ 2247656 h 2670837"/>
              <a:gd name="connsiteX72" fmla="*/ 83837 w 1110001"/>
              <a:gd name="connsiteY72" fmla="*/ 1846855 h 2670837"/>
              <a:gd name="connsiteX73" fmla="*/ 33549 w 1110001"/>
              <a:gd name="connsiteY73" fmla="*/ 1033909 h 2670837"/>
              <a:gd name="connsiteX74" fmla="*/ 170615 w 1110001"/>
              <a:gd name="connsiteY74" fmla="*/ 673187 h 2670837"/>
              <a:gd name="connsiteX75" fmla="*/ 266468 w 1110001"/>
              <a:gd name="connsiteY75" fmla="*/ 490557 h 2670837"/>
              <a:gd name="connsiteX76" fmla="*/ 323185 w 1110001"/>
              <a:gd name="connsiteY76" fmla="*/ 427790 h 2670837"/>
              <a:gd name="connsiteX77" fmla="*/ 405235 w 1110001"/>
              <a:gd name="connsiteY77" fmla="*/ 366158 h 2670837"/>
              <a:gd name="connsiteX78" fmla="*/ 749130 w 1110001"/>
              <a:gd name="connsiteY78" fmla="*/ 142126 h 2670837"/>
              <a:gd name="connsiteX79" fmla="*/ 966736 w 1110001"/>
              <a:gd name="connsiteY79" fmla="*/ 57805 h 2670837"/>
              <a:gd name="connsiteX80" fmla="*/ 1040515 w 1110001"/>
              <a:gd name="connsiteY80" fmla="*/ 29825 h 267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110001" h="2670837">
                <a:moveTo>
                  <a:pt x="1110001" y="796460"/>
                </a:moveTo>
                <a:lnTo>
                  <a:pt x="1110001" y="942445"/>
                </a:lnTo>
                <a:lnTo>
                  <a:pt x="1051009" y="987778"/>
                </a:lnTo>
                <a:cubicBezTo>
                  <a:pt x="1026384" y="1011363"/>
                  <a:pt x="1005305" y="1038351"/>
                  <a:pt x="987156" y="1073610"/>
                </a:cubicBezTo>
                <a:cubicBezTo>
                  <a:pt x="955581" y="1135053"/>
                  <a:pt x="944049" y="1205761"/>
                  <a:pt x="932138" y="1273443"/>
                </a:cubicBezTo>
                <a:cubicBezTo>
                  <a:pt x="919321" y="1355796"/>
                  <a:pt x="936562" y="1440022"/>
                  <a:pt x="980727" y="1510710"/>
                </a:cubicBezTo>
                <a:cubicBezTo>
                  <a:pt x="1015513" y="1571208"/>
                  <a:pt x="1070529" y="1616015"/>
                  <a:pt x="1108341" y="1672732"/>
                </a:cubicBezTo>
                <a:lnTo>
                  <a:pt x="1110001" y="1674772"/>
                </a:lnTo>
                <a:lnTo>
                  <a:pt x="1110001" y="1818644"/>
                </a:lnTo>
                <a:lnTo>
                  <a:pt x="1096163" y="1805740"/>
                </a:lnTo>
                <a:cubicBezTo>
                  <a:pt x="1070280" y="1778188"/>
                  <a:pt x="1046168" y="1748861"/>
                  <a:pt x="1024020" y="1717917"/>
                </a:cubicBezTo>
                <a:cubicBezTo>
                  <a:pt x="975054" y="1650990"/>
                  <a:pt x="915691" y="1600701"/>
                  <a:pt x="877880" y="1525078"/>
                </a:cubicBezTo>
                <a:cubicBezTo>
                  <a:pt x="841448" y="1458322"/>
                  <a:pt x="823318" y="1383116"/>
                  <a:pt x="825323" y="1307096"/>
                </a:cubicBezTo>
                <a:cubicBezTo>
                  <a:pt x="835531" y="1159252"/>
                  <a:pt x="879392" y="979081"/>
                  <a:pt x="997364" y="880204"/>
                </a:cubicBezTo>
                <a:close/>
                <a:moveTo>
                  <a:pt x="1110001" y="520774"/>
                </a:moveTo>
                <a:lnTo>
                  <a:pt x="1110001" y="658891"/>
                </a:lnTo>
                <a:lnTo>
                  <a:pt x="973338" y="725726"/>
                </a:lnTo>
                <a:cubicBezTo>
                  <a:pt x="926145" y="754657"/>
                  <a:pt x="881698" y="788069"/>
                  <a:pt x="840634" y="825569"/>
                </a:cubicBezTo>
                <a:cubicBezTo>
                  <a:pt x="699031" y="958097"/>
                  <a:pt x="624164" y="1138080"/>
                  <a:pt x="668591" y="1333754"/>
                </a:cubicBezTo>
                <a:cubicBezTo>
                  <a:pt x="688632" y="1422043"/>
                  <a:pt x="717369" y="1540582"/>
                  <a:pt x="768413" y="1616205"/>
                </a:cubicBezTo>
                <a:cubicBezTo>
                  <a:pt x="825321" y="1700146"/>
                  <a:pt x="884684" y="1789761"/>
                  <a:pt x="960307" y="1858766"/>
                </a:cubicBezTo>
                <a:lnTo>
                  <a:pt x="1110001" y="1982075"/>
                </a:lnTo>
                <a:lnTo>
                  <a:pt x="1110001" y="2087031"/>
                </a:lnTo>
                <a:lnTo>
                  <a:pt x="999843" y="2012020"/>
                </a:lnTo>
                <a:cubicBezTo>
                  <a:pt x="948585" y="1974705"/>
                  <a:pt x="899429" y="1934767"/>
                  <a:pt x="856324" y="1889960"/>
                </a:cubicBezTo>
                <a:cubicBezTo>
                  <a:pt x="702621" y="1731152"/>
                  <a:pt x="591644" y="1534532"/>
                  <a:pt x="553833" y="1315226"/>
                </a:cubicBezTo>
                <a:cubicBezTo>
                  <a:pt x="517156" y="1099512"/>
                  <a:pt x="594671" y="900624"/>
                  <a:pt x="750454" y="753159"/>
                </a:cubicBezTo>
                <a:cubicBezTo>
                  <a:pt x="832579" y="673584"/>
                  <a:pt x="926050" y="606639"/>
                  <a:pt x="1027800" y="554459"/>
                </a:cubicBezTo>
                <a:close/>
                <a:moveTo>
                  <a:pt x="1110001" y="251794"/>
                </a:moveTo>
                <a:lnTo>
                  <a:pt x="1110001" y="385860"/>
                </a:lnTo>
                <a:lnTo>
                  <a:pt x="1086976" y="390735"/>
                </a:lnTo>
                <a:cubicBezTo>
                  <a:pt x="962575" y="428358"/>
                  <a:pt x="851412" y="463900"/>
                  <a:pt x="743459" y="539523"/>
                </a:cubicBezTo>
                <a:cubicBezTo>
                  <a:pt x="642351" y="607906"/>
                  <a:pt x="553569" y="692925"/>
                  <a:pt x="480857" y="790969"/>
                </a:cubicBezTo>
                <a:cubicBezTo>
                  <a:pt x="453824" y="828214"/>
                  <a:pt x="446259" y="873965"/>
                  <a:pt x="430569" y="916882"/>
                </a:cubicBezTo>
                <a:cubicBezTo>
                  <a:pt x="411663" y="969629"/>
                  <a:pt x="421683" y="1021053"/>
                  <a:pt x="411663" y="1074934"/>
                </a:cubicBezTo>
                <a:cubicBezTo>
                  <a:pt x="394082" y="1169274"/>
                  <a:pt x="384439" y="1260021"/>
                  <a:pt x="402021" y="1356062"/>
                </a:cubicBezTo>
                <a:cubicBezTo>
                  <a:pt x="422816" y="1468173"/>
                  <a:pt x="464600" y="1569319"/>
                  <a:pt x="507137" y="1675000"/>
                </a:cubicBezTo>
                <a:cubicBezTo>
                  <a:pt x="549674" y="1780684"/>
                  <a:pt x="586164" y="1892985"/>
                  <a:pt x="666513" y="1973522"/>
                </a:cubicBezTo>
                <a:cubicBezTo>
                  <a:pt x="746861" y="2054062"/>
                  <a:pt x="852356" y="2089225"/>
                  <a:pt x="946885" y="2147078"/>
                </a:cubicBezTo>
                <a:lnTo>
                  <a:pt x="1110001" y="2232042"/>
                </a:lnTo>
                <a:lnTo>
                  <a:pt x="1110001" y="2375467"/>
                </a:lnTo>
                <a:lnTo>
                  <a:pt x="1056159" y="2355041"/>
                </a:lnTo>
                <a:cubicBezTo>
                  <a:pt x="932007" y="2299703"/>
                  <a:pt x="813372" y="2232738"/>
                  <a:pt x="701867" y="2155017"/>
                </a:cubicBezTo>
                <a:cubicBezTo>
                  <a:pt x="601515" y="2083497"/>
                  <a:pt x="520088" y="1988647"/>
                  <a:pt x="464600" y="1878617"/>
                </a:cubicBezTo>
                <a:cubicBezTo>
                  <a:pt x="433026" y="1814337"/>
                  <a:pt x="414498" y="1743440"/>
                  <a:pt x="386140" y="1677648"/>
                </a:cubicBezTo>
                <a:cubicBezTo>
                  <a:pt x="358424" y="1617622"/>
                  <a:pt x="333941" y="1556141"/>
                  <a:pt x="312786" y="1493505"/>
                </a:cubicBezTo>
                <a:cubicBezTo>
                  <a:pt x="293654" y="1433311"/>
                  <a:pt x="280117" y="1371469"/>
                  <a:pt x="272329" y="1308797"/>
                </a:cubicBezTo>
                <a:cubicBezTo>
                  <a:pt x="266468" y="1256617"/>
                  <a:pt x="277432" y="1208218"/>
                  <a:pt x="275921" y="1157551"/>
                </a:cubicBezTo>
                <a:cubicBezTo>
                  <a:pt x="275862" y="1128777"/>
                  <a:pt x="280929" y="1100229"/>
                  <a:pt x="290855" y="1073232"/>
                </a:cubicBezTo>
                <a:cubicBezTo>
                  <a:pt x="298588" y="1041318"/>
                  <a:pt x="302028" y="1008499"/>
                  <a:pt x="301063" y="975679"/>
                </a:cubicBezTo>
                <a:cubicBezTo>
                  <a:pt x="302955" y="919528"/>
                  <a:pt x="324320" y="871129"/>
                  <a:pt x="338875" y="817437"/>
                </a:cubicBezTo>
                <a:cubicBezTo>
                  <a:pt x="369692" y="703625"/>
                  <a:pt x="467624" y="607773"/>
                  <a:pt x="552511" y="529692"/>
                </a:cubicBezTo>
                <a:cubicBezTo>
                  <a:pt x="647795" y="441970"/>
                  <a:pt x="761609" y="360486"/>
                  <a:pt x="884118" y="315868"/>
                </a:cubicBezTo>
                <a:cubicBezTo>
                  <a:pt x="935069" y="298715"/>
                  <a:pt x="986507" y="283084"/>
                  <a:pt x="1038362" y="268993"/>
                </a:cubicBezTo>
                <a:close/>
                <a:moveTo>
                  <a:pt x="1110001" y="0"/>
                </a:moveTo>
                <a:lnTo>
                  <a:pt x="1110001" y="161154"/>
                </a:lnTo>
                <a:lnTo>
                  <a:pt x="1073718" y="170295"/>
                </a:lnTo>
                <a:cubicBezTo>
                  <a:pt x="1042027" y="179370"/>
                  <a:pt x="1010596" y="188823"/>
                  <a:pt x="979969" y="196574"/>
                </a:cubicBezTo>
                <a:cubicBezTo>
                  <a:pt x="910018" y="215480"/>
                  <a:pt x="838933" y="248754"/>
                  <a:pt x="769548" y="272197"/>
                </a:cubicBezTo>
                <a:cubicBezTo>
                  <a:pt x="637399" y="316815"/>
                  <a:pt x="547217" y="430626"/>
                  <a:pt x="440968" y="513434"/>
                </a:cubicBezTo>
                <a:cubicBezTo>
                  <a:pt x="389336" y="554837"/>
                  <a:pt x="349389" y="608983"/>
                  <a:pt x="325074" y="670540"/>
                </a:cubicBezTo>
                <a:cubicBezTo>
                  <a:pt x="303523" y="721586"/>
                  <a:pt x="271382" y="766392"/>
                  <a:pt x="250396" y="819140"/>
                </a:cubicBezTo>
                <a:cubicBezTo>
                  <a:pt x="229412" y="871887"/>
                  <a:pt x="214099" y="927280"/>
                  <a:pt x="193679" y="980593"/>
                </a:cubicBezTo>
                <a:cubicBezTo>
                  <a:pt x="173168" y="1036441"/>
                  <a:pt x="160445" y="1094842"/>
                  <a:pt x="155868" y="1154149"/>
                </a:cubicBezTo>
                <a:cubicBezTo>
                  <a:pt x="132954" y="1400868"/>
                  <a:pt x="177459" y="1649158"/>
                  <a:pt x="284617" y="1872567"/>
                </a:cubicBezTo>
                <a:cubicBezTo>
                  <a:pt x="389733" y="2093007"/>
                  <a:pt x="558749" y="2322900"/>
                  <a:pt x="803200" y="2394365"/>
                </a:cubicBezTo>
                <a:cubicBezTo>
                  <a:pt x="861903" y="2411474"/>
                  <a:pt x="919187" y="2432365"/>
                  <a:pt x="976188" y="2453893"/>
                </a:cubicBezTo>
                <a:lnTo>
                  <a:pt x="1110001" y="2503390"/>
                </a:lnTo>
                <a:lnTo>
                  <a:pt x="1110001" y="2670837"/>
                </a:lnTo>
                <a:lnTo>
                  <a:pt x="1058239" y="2655831"/>
                </a:lnTo>
                <a:cubicBezTo>
                  <a:pt x="914744" y="2605353"/>
                  <a:pt x="755748" y="2581721"/>
                  <a:pt x="623408" y="2504586"/>
                </a:cubicBezTo>
                <a:cubicBezTo>
                  <a:pt x="501087" y="2433500"/>
                  <a:pt x="400129" y="2363927"/>
                  <a:pt x="316379" y="2247656"/>
                </a:cubicBezTo>
                <a:cubicBezTo>
                  <a:pt x="225441" y="2121366"/>
                  <a:pt x="137909" y="1994129"/>
                  <a:pt x="83837" y="1846855"/>
                </a:cubicBezTo>
                <a:cubicBezTo>
                  <a:pt x="-8988" y="1593518"/>
                  <a:pt x="-23168" y="1296888"/>
                  <a:pt x="33549" y="1033909"/>
                </a:cubicBezTo>
                <a:cubicBezTo>
                  <a:pt x="60585" y="908186"/>
                  <a:pt x="113898" y="786622"/>
                  <a:pt x="170615" y="673187"/>
                </a:cubicBezTo>
                <a:cubicBezTo>
                  <a:pt x="201998" y="610609"/>
                  <a:pt x="219581" y="544440"/>
                  <a:pt x="266468" y="490557"/>
                </a:cubicBezTo>
                <a:cubicBezTo>
                  <a:pt x="285373" y="469573"/>
                  <a:pt x="302955" y="446696"/>
                  <a:pt x="323185" y="427790"/>
                </a:cubicBezTo>
                <a:cubicBezTo>
                  <a:pt x="348517" y="403970"/>
                  <a:pt x="379902" y="389601"/>
                  <a:pt x="405235" y="366158"/>
                </a:cubicBezTo>
                <a:cubicBezTo>
                  <a:pt x="504868" y="274466"/>
                  <a:pt x="616790" y="182395"/>
                  <a:pt x="749130" y="142126"/>
                </a:cubicBezTo>
                <a:cubicBezTo>
                  <a:pt x="824753" y="119060"/>
                  <a:pt x="891113" y="80304"/>
                  <a:pt x="966736" y="57805"/>
                </a:cubicBezTo>
                <a:cubicBezTo>
                  <a:pt x="992258" y="50243"/>
                  <a:pt x="1016552" y="40270"/>
                  <a:pt x="1040515" y="29825"/>
                </a:cubicBezTo>
                <a:close/>
              </a:path>
            </a:pathLst>
          </a:custGeom>
          <a:solidFill>
            <a:schemeClr val="accent2"/>
          </a:solidFill>
          <a:ln w="9525" cap="flat">
            <a:noFill/>
            <a:prstDash val="solid"/>
            <a:miter/>
          </a:ln>
        </p:spPr>
        <p:txBody>
          <a:bodyPr rtlCol="0" anchor="ctr"/>
          <a:lstStyle/>
          <a:p>
            <a:endParaRPr lang="zh-CN" altLang="en-US"/>
          </a:p>
        </p:txBody>
      </p:sp>
      <p:sp>
        <p:nvSpPr>
          <p:cNvPr id="18" name="任意多边形: 形状 17"/>
          <p:cNvSpPr/>
          <p:nvPr/>
        </p:nvSpPr>
        <p:spPr>
          <a:xfrm>
            <a:off x="5457048" y="1143429"/>
            <a:ext cx="883671" cy="619234"/>
          </a:xfrm>
          <a:custGeom>
            <a:avLst/>
            <a:gdLst>
              <a:gd name="connsiteX0" fmla="*/ 737258 w 883671"/>
              <a:gd name="connsiteY0" fmla="*/ 240586 h 619234"/>
              <a:gd name="connsiteX1" fmla="*/ 674488 w 883671"/>
              <a:gd name="connsiteY1" fmla="*/ 68374 h 619234"/>
              <a:gd name="connsiteX2" fmla="*/ 494275 w 883671"/>
              <a:gd name="connsiteY2" fmla="*/ 144574 h 619234"/>
              <a:gd name="connsiteX3" fmla="*/ 240338 w 883671"/>
              <a:gd name="connsiteY3" fmla="*/ 19035 h 619234"/>
              <a:gd name="connsiteX4" fmla="*/ 147469 w 883671"/>
              <a:gd name="connsiteY4" fmla="*/ 221536 h 619234"/>
              <a:gd name="connsiteX5" fmla="*/ 4594 w 883671"/>
              <a:gd name="connsiteY5" fmla="*/ 295260 h 619234"/>
              <a:gd name="connsiteX6" fmla="*/ 30788 w 883671"/>
              <a:gd name="connsiteY6" fmla="*/ 379842 h 619234"/>
              <a:gd name="connsiteX7" fmla="*/ 148041 w 883671"/>
              <a:gd name="connsiteY7" fmla="*/ 395558 h 619234"/>
              <a:gd name="connsiteX8" fmla="*/ 256435 w 883671"/>
              <a:gd name="connsiteY8" fmla="*/ 609299 h 619234"/>
              <a:gd name="connsiteX9" fmla="*/ 501609 w 883671"/>
              <a:gd name="connsiteY9" fmla="*/ 508620 h 619234"/>
              <a:gd name="connsiteX10" fmla="*/ 598859 w 883671"/>
              <a:gd name="connsiteY10" fmla="*/ 551006 h 619234"/>
              <a:gd name="connsiteX11" fmla="*/ 685918 w 883671"/>
              <a:gd name="connsiteY11" fmla="*/ 448231 h 619234"/>
              <a:gd name="connsiteX12" fmla="*/ 875180 w 883671"/>
              <a:gd name="connsiteY12" fmla="*/ 401463 h 619234"/>
              <a:gd name="connsiteX13" fmla="*/ 737258 w 883671"/>
              <a:gd name="connsiteY13" fmla="*/ 240586 h 619234"/>
              <a:gd name="connsiteX14" fmla="*/ 835651 w 883671"/>
              <a:gd name="connsiteY14" fmla="*/ 401654 h 619234"/>
              <a:gd name="connsiteX15" fmla="*/ 683822 w 883671"/>
              <a:gd name="connsiteY15" fmla="*/ 414036 h 619234"/>
              <a:gd name="connsiteX16" fmla="*/ 681346 w 883671"/>
              <a:gd name="connsiteY16" fmla="*/ 404511 h 619234"/>
              <a:gd name="connsiteX17" fmla="*/ 662029 w 883671"/>
              <a:gd name="connsiteY17" fmla="*/ 394647 h 619234"/>
              <a:gd name="connsiteX18" fmla="*/ 651818 w 883671"/>
              <a:gd name="connsiteY18" fmla="*/ 412703 h 619234"/>
              <a:gd name="connsiteX19" fmla="*/ 599717 w 883671"/>
              <a:gd name="connsiteY19" fmla="*/ 518240 h 619234"/>
              <a:gd name="connsiteX20" fmla="*/ 517801 w 883671"/>
              <a:gd name="connsiteY20" fmla="*/ 472425 h 619234"/>
              <a:gd name="connsiteX21" fmla="*/ 519516 w 883671"/>
              <a:gd name="connsiteY21" fmla="*/ 468043 h 619234"/>
              <a:gd name="connsiteX22" fmla="*/ 490941 w 883671"/>
              <a:gd name="connsiteY22" fmla="*/ 460138 h 619234"/>
              <a:gd name="connsiteX23" fmla="*/ 303584 w 883671"/>
              <a:gd name="connsiteY23" fmla="*/ 586439 h 619234"/>
              <a:gd name="connsiteX24" fmla="*/ 174711 w 883671"/>
              <a:gd name="connsiteY24" fmla="*/ 395939 h 619234"/>
              <a:gd name="connsiteX25" fmla="*/ 160138 w 883671"/>
              <a:gd name="connsiteY25" fmla="*/ 381747 h 619234"/>
              <a:gd name="connsiteX26" fmla="*/ 147965 w 883671"/>
              <a:gd name="connsiteY26" fmla="*/ 365956 h 619234"/>
              <a:gd name="connsiteX27" fmla="*/ 146041 w 883671"/>
              <a:gd name="connsiteY27" fmla="*/ 365840 h 619234"/>
              <a:gd name="connsiteX28" fmla="*/ 74317 w 883671"/>
              <a:gd name="connsiteY28" fmla="*/ 364983 h 619234"/>
              <a:gd name="connsiteX29" fmla="*/ 40694 w 883671"/>
              <a:gd name="connsiteY29" fmla="*/ 294879 h 619234"/>
              <a:gd name="connsiteX30" fmla="*/ 176521 w 883671"/>
              <a:gd name="connsiteY30" fmla="*/ 258874 h 619234"/>
              <a:gd name="connsiteX31" fmla="*/ 189513 w 883671"/>
              <a:gd name="connsiteY31" fmla="*/ 255304 h 619234"/>
              <a:gd name="connsiteX32" fmla="*/ 190618 w 883671"/>
              <a:gd name="connsiteY32" fmla="*/ 252207 h 619234"/>
              <a:gd name="connsiteX33" fmla="*/ 192999 w 883671"/>
              <a:gd name="connsiteY33" fmla="*/ 238491 h 619234"/>
              <a:gd name="connsiteX34" fmla="*/ 278724 w 883671"/>
              <a:gd name="connsiteY34" fmla="*/ 40561 h 619234"/>
              <a:gd name="connsiteX35" fmla="*/ 413026 w 883671"/>
              <a:gd name="connsiteY35" fmla="*/ 57420 h 619234"/>
              <a:gd name="connsiteX36" fmla="*/ 470939 w 883671"/>
              <a:gd name="connsiteY36" fmla="*/ 183151 h 619234"/>
              <a:gd name="connsiteX37" fmla="*/ 500561 w 883671"/>
              <a:gd name="connsiteY37" fmla="*/ 178388 h 619234"/>
              <a:gd name="connsiteX38" fmla="*/ 625815 w 883671"/>
              <a:gd name="connsiteY38" fmla="*/ 94854 h 619234"/>
              <a:gd name="connsiteX39" fmla="*/ 702682 w 883671"/>
              <a:gd name="connsiteY39" fmla="*/ 239062 h 619234"/>
              <a:gd name="connsiteX40" fmla="*/ 707444 w 883671"/>
              <a:gd name="connsiteY40" fmla="*/ 258112 h 619234"/>
              <a:gd name="connsiteX41" fmla="*/ 721675 w 883671"/>
              <a:gd name="connsiteY41" fmla="*/ 273575 h 619234"/>
              <a:gd name="connsiteX42" fmla="*/ 723446 w 883671"/>
              <a:gd name="connsiteY42" fmla="*/ 273543 h 619234"/>
              <a:gd name="connsiteX43" fmla="*/ 835651 w 883671"/>
              <a:gd name="connsiteY43" fmla="*/ 401178 h 619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83671" h="619234">
                <a:moveTo>
                  <a:pt x="737258" y="240586"/>
                </a:moveTo>
                <a:cubicBezTo>
                  <a:pt x="774881" y="178864"/>
                  <a:pt x="744401" y="94092"/>
                  <a:pt x="674488" y="68374"/>
                </a:cubicBezTo>
                <a:cubicBezTo>
                  <a:pt x="607813" y="43990"/>
                  <a:pt x="531613" y="85424"/>
                  <a:pt x="494275" y="144574"/>
                </a:cubicBezTo>
                <a:cubicBezTo>
                  <a:pt x="464461" y="25988"/>
                  <a:pt x="365592" y="-32972"/>
                  <a:pt x="240338" y="19035"/>
                </a:cubicBezTo>
                <a:cubicBezTo>
                  <a:pt x="163662" y="50943"/>
                  <a:pt x="103274" y="149337"/>
                  <a:pt x="147469" y="221536"/>
                </a:cubicBezTo>
                <a:cubicBezTo>
                  <a:pt x="92701" y="206963"/>
                  <a:pt x="24311" y="240586"/>
                  <a:pt x="4594" y="295260"/>
                </a:cubicBezTo>
                <a:cubicBezTo>
                  <a:pt x="-6769" y="326134"/>
                  <a:pt x="3966" y="360794"/>
                  <a:pt x="30788" y="379842"/>
                </a:cubicBezTo>
                <a:cubicBezTo>
                  <a:pt x="63840" y="404988"/>
                  <a:pt x="109274" y="403178"/>
                  <a:pt x="148041" y="395558"/>
                </a:cubicBezTo>
                <a:cubicBezTo>
                  <a:pt x="86033" y="478235"/>
                  <a:pt x="170425" y="581676"/>
                  <a:pt x="256435" y="609299"/>
                </a:cubicBezTo>
                <a:cubicBezTo>
                  <a:pt x="355210" y="641017"/>
                  <a:pt x="454175" y="594249"/>
                  <a:pt x="501609" y="508620"/>
                </a:cubicBezTo>
                <a:cubicBezTo>
                  <a:pt x="523317" y="540103"/>
                  <a:pt x="561017" y="556533"/>
                  <a:pt x="598859" y="551006"/>
                </a:cubicBezTo>
                <a:cubicBezTo>
                  <a:pt x="647799" y="540410"/>
                  <a:pt x="683518" y="498249"/>
                  <a:pt x="685918" y="448231"/>
                </a:cubicBezTo>
                <a:cubicBezTo>
                  <a:pt x="748592" y="488236"/>
                  <a:pt x="844414" y="478711"/>
                  <a:pt x="875180" y="401463"/>
                </a:cubicBezTo>
                <a:cubicBezTo>
                  <a:pt x="912708" y="308404"/>
                  <a:pt x="820125" y="242301"/>
                  <a:pt x="737258" y="240586"/>
                </a:cubicBezTo>
                <a:close/>
                <a:moveTo>
                  <a:pt x="835651" y="401654"/>
                </a:moveTo>
                <a:cubicBezTo>
                  <a:pt x="797551" y="458804"/>
                  <a:pt x="733733" y="440897"/>
                  <a:pt x="683822" y="414036"/>
                </a:cubicBezTo>
                <a:cubicBezTo>
                  <a:pt x="683060" y="410893"/>
                  <a:pt x="682393" y="407750"/>
                  <a:pt x="681346" y="404511"/>
                </a:cubicBezTo>
                <a:cubicBezTo>
                  <a:pt x="678736" y="396454"/>
                  <a:pt x="670087" y="392038"/>
                  <a:pt x="662029" y="394647"/>
                </a:cubicBezTo>
                <a:cubicBezTo>
                  <a:pt x="654457" y="397101"/>
                  <a:pt x="650018" y="404946"/>
                  <a:pt x="651818" y="412703"/>
                </a:cubicBezTo>
                <a:cubicBezTo>
                  <a:pt x="658295" y="455756"/>
                  <a:pt x="646770" y="504048"/>
                  <a:pt x="599717" y="518240"/>
                </a:cubicBezTo>
                <a:cubicBezTo>
                  <a:pt x="557616" y="530813"/>
                  <a:pt x="533042" y="505286"/>
                  <a:pt x="517801" y="472425"/>
                </a:cubicBezTo>
                <a:lnTo>
                  <a:pt x="519516" y="468043"/>
                </a:lnTo>
                <a:cubicBezTo>
                  <a:pt x="525422" y="449565"/>
                  <a:pt x="497227" y="442326"/>
                  <a:pt x="490941" y="460138"/>
                </a:cubicBezTo>
                <a:cubicBezTo>
                  <a:pt x="461509" y="540528"/>
                  <a:pt x="391309" y="595202"/>
                  <a:pt x="303584" y="586439"/>
                </a:cubicBezTo>
                <a:cubicBezTo>
                  <a:pt x="215859" y="577676"/>
                  <a:pt x="112036" y="488617"/>
                  <a:pt x="174711" y="395939"/>
                </a:cubicBezTo>
                <a:cubicBezTo>
                  <a:pt x="180998" y="386414"/>
                  <a:pt x="168520" y="376889"/>
                  <a:pt x="160138" y="381747"/>
                </a:cubicBezTo>
                <a:cubicBezTo>
                  <a:pt x="161138" y="374026"/>
                  <a:pt x="155690" y="366956"/>
                  <a:pt x="147965" y="365956"/>
                </a:cubicBezTo>
                <a:cubicBezTo>
                  <a:pt x="147327" y="365873"/>
                  <a:pt x="146688" y="365834"/>
                  <a:pt x="146041" y="365840"/>
                </a:cubicBezTo>
                <a:cubicBezTo>
                  <a:pt x="122419" y="367078"/>
                  <a:pt x="97558" y="371745"/>
                  <a:pt x="74317" y="364983"/>
                </a:cubicBezTo>
                <a:cubicBezTo>
                  <a:pt x="42218" y="355458"/>
                  <a:pt x="22121" y="327835"/>
                  <a:pt x="40694" y="294879"/>
                </a:cubicBezTo>
                <a:cubicBezTo>
                  <a:pt x="66507" y="248968"/>
                  <a:pt x="132325" y="234205"/>
                  <a:pt x="176521" y="258874"/>
                </a:cubicBezTo>
                <a:cubicBezTo>
                  <a:pt x="181093" y="261476"/>
                  <a:pt x="186913" y="259877"/>
                  <a:pt x="189513" y="255304"/>
                </a:cubicBezTo>
                <a:cubicBezTo>
                  <a:pt x="190056" y="254344"/>
                  <a:pt x="190427" y="253295"/>
                  <a:pt x="190618" y="252207"/>
                </a:cubicBezTo>
                <a:cubicBezTo>
                  <a:pt x="194894" y="248973"/>
                  <a:pt x="195942" y="242977"/>
                  <a:pt x="192999" y="238491"/>
                </a:cubicBezTo>
                <a:cubicBezTo>
                  <a:pt x="131467" y="157147"/>
                  <a:pt x="187665" y="64374"/>
                  <a:pt x="278724" y="40561"/>
                </a:cubicBezTo>
                <a:cubicBezTo>
                  <a:pt x="324825" y="28464"/>
                  <a:pt x="373974" y="25988"/>
                  <a:pt x="413026" y="57420"/>
                </a:cubicBezTo>
                <a:cubicBezTo>
                  <a:pt x="452079" y="88853"/>
                  <a:pt x="461604" y="137145"/>
                  <a:pt x="470939" y="183151"/>
                </a:cubicBezTo>
                <a:cubicBezTo>
                  <a:pt x="474749" y="202201"/>
                  <a:pt x="499514" y="194961"/>
                  <a:pt x="500561" y="178388"/>
                </a:cubicBezTo>
                <a:cubicBezTo>
                  <a:pt x="529613" y="138097"/>
                  <a:pt x="575047" y="97616"/>
                  <a:pt x="625815" y="94854"/>
                </a:cubicBezTo>
                <a:cubicBezTo>
                  <a:pt x="710302" y="90282"/>
                  <a:pt x="736210" y="174483"/>
                  <a:pt x="702682" y="239062"/>
                </a:cubicBezTo>
                <a:cubicBezTo>
                  <a:pt x="699462" y="245730"/>
                  <a:pt x="701463" y="253744"/>
                  <a:pt x="707444" y="258112"/>
                </a:cubicBezTo>
                <a:cubicBezTo>
                  <a:pt x="707102" y="266311"/>
                  <a:pt x="713474" y="273234"/>
                  <a:pt x="721675" y="273575"/>
                </a:cubicBezTo>
                <a:cubicBezTo>
                  <a:pt x="722265" y="273600"/>
                  <a:pt x="722856" y="273588"/>
                  <a:pt x="723446" y="273543"/>
                </a:cubicBezTo>
                <a:cubicBezTo>
                  <a:pt x="787264" y="271161"/>
                  <a:pt x="886800" y="324025"/>
                  <a:pt x="835651" y="401178"/>
                </a:cubicBezTo>
                <a:close/>
              </a:path>
            </a:pathLst>
          </a:custGeom>
          <a:solidFill>
            <a:srgbClr val="FFFFFF"/>
          </a:solidFill>
          <a:ln w="9525" cap="flat">
            <a:noFill/>
            <a:prstDash val="solid"/>
            <a:miter/>
          </a:ln>
        </p:spPr>
        <p:txBody>
          <a:bodyPr rtlCol="0" anchor="ctr"/>
          <a:lstStyle/>
          <a:p>
            <a:endParaRPr lang="zh-CN" altLang="en-US"/>
          </a:p>
        </p:txBody>
      </p:sp>
      <p:sp>
        <p:nvSpPr>
          <p:cNvPr id="24" name="任意多边形: 形状 23"/>
          <p:cNvSpPr/>
          <p:nvPr/>
        </p:nvSpPr>
        <p:spPr>
          <a:xfrm>
            <a:off x="2427340" y="1239249"/>
            <a:ext cx="948120" cy="577889"/>
          </a:xfrm>
          <a:custGeom>
            <a:avLst/>
            <a:gdLst>
              <a:gd name="connsiteX0" fmla="*/ 3878 w 948120"/>
              <a:gd name="connsiteY0" fmla="*/ 365437 h 577889"/>
              <a:gd name="connsiteX1" fmla="*/ 32453 w 948120"/>
              <a:gd name="connsiteY1" fmla="*/ 445638 h 577889"/>
              <a:gd name="connsiteX2" fmla="*/ 146753 w 948120"/>
              <a:gd name="connsiteY2" fmla="*/ 560985 h 577889"/>
              <a:gd name="connsiteX3" fmla="*/ 322299 w 948120"/>
              <a:gd name="connsiteY3" fmla="*/ 548127 h 577889"/>
              <a:gd name="connsiteX4" fmla="*/ 368971 w 948120"/>
              <a:gd name="connsiteY4" fmla="*/ 420682 h 577889"/>
              <a:gd name="connsiteX5" fmla="*/ 327538 w 948120"/>
              <a:gd name="connsiteY5" fmla="*/ 313716 h 577889"/>
              <a:gd name="connsiteX6" fmla="*/ 288199 w 948120"/>
              <a:gd name="connsiteY6" fmla="*/ 310764 h 577889"/>
              <a:gd name="connsiteX7" fmla="*/ 278370 w 948120"/>
              <a:gd name="connsiteY7" fmla="*/ 356874 h 577889"/>
              <a:gd name="connsiteX8" fmla="*/ 278674 w 948120"/>
              <a:gd name="connsiteY8" fmla="*/ 357341 h 577889"/>
              <a:gd name="connsiteX9" fmla="*/ 335824 w 948120"/>
              <a:gd name="connsiteY9" fmla="*/ 408681 h 577889"/>
              <a:gd name="connsiteX10" fmla="*/ 425741 w 948120"/>
              <a:gd name="connsiteY10" fmla="*/ 443923 h 577889"/>
              <a:gd name="connsiteX11" fmla="*/ 570140 w 948120"/>
              <a:gd name="connsiteY11" fmla="*/ 387535 h 577889"/>
              <a:gd name="connsiteX12" fmla="*/ 536992 w 948120"/>
              <a:gd name="connsiteY12" fmla="*/ 237135 h 577889"/>
              <a:gd name="connsiteX13" fmla="*/ 494320 w 948120"/>
              <a:gd name="connsiteY13" fmla="*/ 214275 h 577889"/>
              <a:gd name="connsiteX14" fmla="*/ 471079 w 948120"/>
              <a:gd name="connsiteY14" fmla="*/ 250661 h 577889"/>
              <a:gd name="connsiteX15" fmla="*/ 496130 w 948120"/>
              <a:gd name="connsiteY15" fmla="*/ 287332 h 577889"/>
              <a:gd name="connsiteX16" fmla="*/ 554233 w 948120"/>
              <a:gd name="connsiteY16" fmla="*/ 315907 h 577889"/>
              <a:gd name="connsiteX17" fmla="*/ 728064 w 948120"/>
              <a:gd name="connsiteY17" fmla="*/ 337243 h 577889"/>
              <a:gd name="connsiteX18" fmla="*/ 891037 w 948120"/>
              <a:gd name="connsiteY18" fmla="*/ 276569 h 577889"/>
              <a:gd name="connsiteX19" fmla="*/ 948187 w 948120"/>
              <a:gd name="connsiteY19" fmla="*/ 156554 h 577889"/>
              <a:gd name="connsiteX20" fmla="*/ 793215 w 948120"/>
              <a:gd name="connsiteY20" fmla="*/ 13107 h 577889"/>
              <a:gd name="connsiteX21" fmla="*/ 631290 w 948120"/>
              <a:gd name="connsiteY21" fmla="*/ 1392 h 577889"/>
              <a:gd name="connsiteX22" fmla="*/ 442124 w 948120"/>
              <a:gd name="connsiteY22" fmla="*/ 34253 h 577889"/>
              <a:gd name="connsiteX23" fmla="*/ 73030 w 948120"/>
              <a:gd name="connsiteY23" fmla="*/ 250566 h 577889"/>
              <a:gd name="connsiteX24" fmla="*/ 1783 w 948120"/>
              <a:gd name="connsiteY24" fmla="*/ 335719 h 577889"/>
              <a:gd name="connsiteX25" fmla="*/ 3783 w 948120"/>
              <a:gd name="connsiteY25" fmla="*/ 348102 h 577889"/>
              <a:gd name="connsiteX26" fmla="*/ 16166 w 948120"/>
              <a:gd name="connsiteY26" fmla="*/ 346101 h 577889"/>
              <a:gd name="connsiteX27" fmla="*/ 335634 w 948120"/>
              <a:gd name="connsiteY27" fmla="*/ 91689 h 577889"/>
              <a:gd name="connsiteX28" fmla="*/ 683392 w 948120"/>
              <a:gd name="connsiteY28" fmla="*/ 17870 h 577889"/>
              <a:gd name="connsiteX29" fmla="*/ 822076 w 948120"/>
              <a:gd name="connsiteY29" fmla="*/ 39206 h 577889"/>
              <a:gd name="connsiteX30" fmla="*/ 909896 w 948120"/>
              <a:gd name="connsiteY30" fmla="*/ 94260 h 577889"/>
              <a:gd name="connsiteX31" fmla="*/ 851794 w 948120"/>
              <a:gd name="connsiteY31" fmla="*/ 283808 h 577889"/>
              <a:gd name="connsiteX32" fmla="*/ 691583 w 948120"/>
              <a:gd name="connsiteY32" fmla="*/ 320384 h 577889"/>
              <a:gd name="connsiteX33" fmla="*/ 539183 w 948120"/>
              <a:gd name="connsiteY33" fmla="*/ 291333 h 577889"/>
              <a:gd name="connsiteX34" fmla="*/ 496321 w 948120"/>
              <a:gd name="connsiteY34" fmla="*/ 264853 h 577889"/>
              <a:gd name="connsiteX35" fmla="*/ 491558 w 948120"/>
              <a:gd name="connsiteY35" fmla="*/ 258852 h 577889"/>
              <a:gd name="connsiteX36" fmla="*/ 488605 w 948120"/>
              <a:gd name="connsiteY36" fmla="*/ 252375 h 577889"/>
              <a:gd name="connsiteX37" fmla="*/ 490034 w 948120"/>
              <a:gd name="connsiteY37" fmla="*/ 241422 h 577889"/>
              <a:gd name="connsiteX38" fmla="*/ 494987 w 948120"/>
              <a:gd name="connsiteY38" fmla="*/ 235230 h 577889"/>
              <a:gd name="connsiteX39" fmla="*/ 498988 w 948120"/>
              <a:gd name="connsiteY39" fmla="*/ 231801 h 577889"/>
              <a:gd name="connsiteX40" fmla="*/ 500131 w 948120"/>
              <a:gd name="connsiteY40" fmla="*/ 230849 h 577889"/>
              <a:gd name="connsiteX41" fmla="*/ 504322 w 948120"/>
              <a:gd name="connsiteY41" fmla="*/ 230849 h 577889"/>
              <a:gd name="connsiteX42" fmla="*/ 511942 w 948120"/>
              <a:gd name="connsiteY42" fmla="*/ 235897 h 577889"/>
              <a:gd name="connsiteX43" fmla="*/ 543565 w 948120"/>
              <a:gd name="connsiteY43" fmla="*/ 286951 h 577889"/>
              <a:gd name="connsiteX44" fmla="*/ 525848 w 948120"/>
              <a:gd name="connsiteY44" fmla="*/ 417920 h 577889"/>
              <a:gd name="connsiteX45" fmla="*/ 447076 w 948120"/>
              <a:gd name="connsiteY45" fmla="*/ 429540 h 577889"/>
              <a:gd name="connsiteX46" fmla="*/ 360018 w 948120"/>
              <a:gd name="connsiteY46" fmla="*/ 401823 h 577889"/>
              <a:gd name="connsiteX47" fmla="*/ 299439 w 948120"/>
              <a:gd name="connsiteY47" fmla="*/ 357531 h 577889"/>
              <a:gd name="connsiteX48" fmla="*/ 289914 w 948120"/>
              <a:gd name="connsiteY48" fmla="*/ 337624 h 577889"/>
              <a:gd name="connsiteX49" fmla="*/ 291438 w 948120"/>
              <a:gd name="connsiteY49" fmla="*/ 331147 h 577889"/>
              <a:gd name="connsiteX50" fmla="*/ 298296 w 948120"/>
              <a:gd name="connsiteY50" fmla="*/ 324670 h 577889"/>
              <a:gd name="connsiteX51" fmla="*/ 308583 w 948120"/>
              <a:gd name="connsiteY51" fmla="*/ 323146 h 577889"/>
              <a:gd name="connsiteX52" fmla="*/ 312679 w 948120"/>
              <a:gd name="connsiteY52" fmla="*/ 324956 h 577889"/>
              <a:gd name="connsiteX53" fmla="*/ 319060 w 948120"/>
              <a:gd name="connsiteY53" fmla="*/ 329814 h 577889"/>
              <a:gd name="connsiteX54" fmla="*/ 341444 w 948120"/>
              <a:gd name="connsiteY54" fmla="*/ 370390 h 577889"/>
              <a:gd name="connsiteX55" fmla="*/ 341444 w 948120"/>
              <a:gd name="connsiteY55" fmla="*/ 490310 h 577889"/>
              <a:gd name="connsiteX56" fmla="*/ 303820 w 948120"/>
              <a:gd name="connsiteY56" fmla="*/ 539364 h 577889"/>
              <a:gd name="connsiteX57" fmla="*/ 228668 w 948120"/>
              <a:gd name="connsiteY57" fmla="*/ 559271 h 577889"/>
              <a:gd name="connsiteX58" fmla="*/ 80650 w 948120"/>
              <a:gd name="connsiteY58" fmla="*/ 488691 h 577889"/>
              <a:gd name="connsiteX59" fmla="*/ 26357 w 948120"/>
              <a:gd name="connsiteY59" fmla="*/ 382201 h 577889"/>
              <a:gd name="connsiteX60" fmla="*/ 21499 w 948120"/>
              <a:gd name="connsiteY60" fmla="*/ 362675 h 577889"/>
              <a:gd name="connsiteX61" fmla="*/ 10755 w 948120"/>
              <a:gd name="connsiteY61" fmla="*/ 356226 h 577889"/>
              <a:gd name="connsiteX62" fmla="*/ 4069 w 948120"/>
              <a:gd name="connsiteY62" fmla="*/ 365437 h 57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948120" h="577889">
                <a:moveTo>
                  <a:pt x="3878" y="365437"/>
                </a:moveTo>
                <a:cubicBezTo>
                  <a:pt x="9688" y="393355"/>
                  <a:pt x="19299" y="420339"/>
                  <a:pt x="32453" y="445638"/>
                </a:cubicBezTo>
                <a:cubicBezTo>
                  <a:pt x="57123" y="494977"/>
                  <a:pt x="94937" y="538792"/>
                  <a:pt x="146753" y="560985"/>
                </a:cubicBezTo>
                <a:cubicBezTo>
                  <a:pt x="200188" y="584036"/>
                  <a:pt x="275150" y="586989"/>
                  <a:pt x="322299" y="548127"/>
                </a:cubicBezTo>
                <a:cubicBezTo>
                  <a:pt x="359542" y="517456"/>
                  <a:pt x="371353" y="467069"/>
                  <a:pt x="368971" y="420682"/>
                </a:cubicBezTo>
                <a:cubicBezTo>
                  <a:pt x="367162" y="385059"/>
                  <a:pt x="357256" y="337338"/>
                  <a:pt x="327538" y="313716"/>
                </a:cubicBezTo>
                <a:cubicBezTo>
                  <a:pt x="316536" y="304096"/>
                  <a:pt x="300506" y="302896"/>
                  <a:pt x="288199" y="310764"/>
                </a:cubicBezTo>
                <a:cubicBezTo>
                  <a:pt x="272750" y="320784"/>
                  <a:pt x="268349" y="341425"/>
                  <a:pt x="278370" y="356874"/>
                </a:cubicBezTo>
                <a:cubicBezTo>
                  <a:pt x="278465" y="357027"/>
                  <a:pt x="278570" y="357188"/>
                  <a:pt x="278674" y="357341"/>
                </a:cubicBezTo>
                <a:cubicBezTo>
                  <a:pt x="291152" y="379820"/>
                  <a:pt x="314488" y="396012"/>
                  <a:pt x="335824" y="408681"/>
                </a:cubicBezTo>
                <a:cubicBezTo>
                  <a:pt x="363780" y="425035"/>
                  <a:pt x="394117" y="436922"/>
                  <a:pt x="425741" y="443923"/>
                </a:cubicBezTo>
                <a:cubicBezTo>
                  <a:pt x="479557" y="455734"/>
                  <a:pt x="551470" y="449448"/>
                  <a:pt x="570140" y="387535"/>
                </a:cubicBezTo>
                <a:cubicBezTo>
                  <a:pt x="584999" y="338386"/>
                  <a:pt x="566901" y="277331"/>
                  <a:pt x="536992" y="237135"/>
                </a:cubicBezTo>
                <a:cubicBezTo>
                  <a:pt x="527944" y="224943"/>
                  <a:pt x="511466" y="207227"/>
                  <a:pt x="494320" y="214275"/>
                </a:cubicBezTo>
                <a:cubicBezTo>
                  <a:pt x="480081" y="220771"/>
                  <a:pt x="470984" y="235011"/>
                  <a:pt x="471079" y="250661"/>
                </a:cubicBezTo>
                <a:cubicBezTo>
                  <a:pt x="472127" y="266187"/>
                  <a:pt x="484224" y="278474"/>
                  <a:pt x="496130" y="287332"/>
                </a:cubicBezTo>
                <a:cubicBezTo>
                  <a:pt x="513885" y="299838"/>
                  <a:pt x="533487" y="309478"/>
                  <a:pt x="554233" y="315907"/>
                </a:cubicBezTo>
                <a:cubicBezTo>
                  <a:pt x="610249" y="334195"/>
                  <a:pt x="669285" y="341444"/>
                  <a:pt x="728064" y="337243"/>
                </a:cubicBezTo>
                <a:cubicBezTo>
                  <a:pt x="785881" y="333338"/>
                  <a:pt x="847698" y="317241"/>
                  <a:pt x="891037" y="276569"/>
                </a:cubicBezTo>
                <a:cubicBezTo>
                  <a:pt x="922660" y="246946"/>
                  <a:pt x="947520" y="200369"/>
                  <a:pt x="948187" y="156554"/>
                </a:cubicBezTo>
                <a:cubicBezTo>
                  <a:pt x="950282" y="71686"/>
                  <a:pt x="864462" y="29681"/>
                  <a:pt x="793215" y="13107"/>
                </a:cubicBezTo>
                <a:cubicBezTo>
                  <a:pt x="740056" y="1611"/>
                  <a:pt x="685544" y="-2333"/>
                  <a:pt x="631290" y="1392"/>
                </a:cubicBezTo>
                <a:cubicBezTo>
                  <a:pt x="567196" y="5173"/>
                  <a:pt x="503741" y="16203"/>
                  <a:pt x="442124" y="34253"/>
                </a:cubicBezTo>
                <a:cubicBezTo>
                  <a:pt x="303916" y="74448"/>
                  <a:pt x="173804" y="147029"/>
                  <a:pt x="73030" y="250566"/>
                </a:cubicBezTo>
                <a:cubicBezTo>
                  <a:pt x="47188" y="277131"/>
                  <a:pt x="23376" y="305601"/>
                  <a:pt x="1783" y="335719"/>
                </a:cubicBezTo>
                <a:cubicBezTo>
                  <a:pt x="-1084" y="339691"/>
                  <a:pt x="-189" y="345235"/>
                  <a:pt x="3783" y="348102"/>
                </a:cubicBezTo>
                <a:cubicBezTo>
                  <a:pt x="7755" y="350969"/>
                  <a:pt x="13298" y="350073"/>
                  <a:pt x="16166" y="346101"/>
                </a:cubicBezTo>
                <a:cubicBezTo>
                  <a:pt x="98014" y="234278"/>
                  <a:pt x="208323" y="146429"/>
                  <a:pt x="335634" y="91689"/>
                </a:cubicBezTo>
                <a:cubicBezTo>
                  <a:pt x="444847" y="42216"/>
                  <a:pt x="563500" y="17032"/>
                  <a:pt x="683392" y="17870"/>
                </a:cubicBezTo>
                <a:cubicBezTo>
                  <a:pt x="730426" y="17975"/>
                  <a:pt x="777184" y="25166"/>
                  <a:pt x="822076" y="39206"/>
                </a:cubicBezTo>
                <a:cubicBezTo>
                  <a:pt x="854842" y="50255"/>
                  <a:pt x="887989" y="66733"/>
                  <a:pt x="909896" y="94260"/>
                </a:cubicBezTo>
                <a:cubicBezTo>
                  <a:pt x="958759" y="155792"/>
                  <a:pt x="911896" y="246660"/>
                  <a:pt x="851794" y="283808"/>
                </a:cubicBezTo>
                <a:cubicBezTo>
                  <a:pt x="804169" y="312383"/>
                  <a:pt x="746161" y="321241"/>
                  <a:pt x="691583" y="320384"/>
                </a:cubicBezTo>
                <a:cubicBezTo>
                  <a:pt x="639396" y="320498"/>
                  <a:pt x="587666" y="310640"/>
                  <a:pt x="539183" y="291333"/>
                </a:cubicBezTo>
                <a:cubicBezTo>
                  <a:pt x="523248" y="285503"/>
                  <a:pt x="508665" y="276493"/>
                  <a:pt x="496321" y="264853"/>
                </a:cubicBezTo>
                <a:cubicBezTo>
                  <a:pt x="494797" y="263139"/>
                  <a:pt x="491749" y="259233"/>
                  <a:pt x="491558" y="258852"/>
                </a:cubicBezTo>
                <a:cubicBezTo>
                  <a:pt x="490387" y="256785"/>
                  <a:pt x="489396" y="254614"/>
                  <a:pt x="488605" y="252375"/>
                </a:cubicBezTo>
                <a:cubicBezTo>
                  <a:pt x="487586" y="248680"/>
                  <a:pt x="488101" y="244727"/>
                  <a:pt x="490034" y="241422"/>
                </a:cubicBezTo>
                <a:cubicBezTo>
                  <a:pt x="491387" y="239136"/>
                  <a:pt x="493054" y="237050"/>
                  <a:pt x="494987" y="235230"/>
                </a:cubicBezTo>
                <a:cubicBezTo>
                  <a:pt x="496254" y="234011"/>
                  <a:pt x="497588" y="232868"/>
                  <a:pt x="498988" y="231801"/>
                </a:cubicBezTo>
                <a:cubicBezTo>
                  <a:pt x="500512" y="230658"/>
                  <a:pt x="500702" y="230754"/>
                  <a:pt x="500131" y="230849"/>
                </a:cubicBezTo>
                <a:cubicBezTo>
                  <a:pt x="501483" y="230363"/>
                  <a:pt x="502969" y="230363"/>
                  <a:pt x="504322" y="230849"/>
                </a:cubicBezTo>
                <a:cubicBezTo>
                  <a:pt x="507160" y="232030"/>
                  <a:pt x="509751" y="233745"/>
                  <a:pt x="511942" y="235897"/>
                </a:cubicBezTo>
                <a:cubicBezTo>
                  <a:pt x="526315" y="250223"/>
                  <a:pt x="537145" y="267701"/>
                  <a:pt x="543565" y="286951"/>
                </a:cubicBezTo>
                <a:cubicBezTo>
                  <a:pt x="559471" y="327337"/>
                  <a:pt x="569282" y="390678"/>
                  <a:pt x="525848" y="417920"/>
                </a:cubicBezTo>
                <a:cubicBezTo>
                  <a:pt x="502798" y="432398"/>
                  <a:pt x="473175" y="432969"/>
                  <a:pt x="447076" y="429540"/>
                </a:cubicBezTo>
                <a:cubicBezTo>
                  <a:pt x="416730" y="425168"/>
                  <a:pt x="387307" y="415805"/>
                  <a:pt x="360018" y="401823"/>
                </a:cubicBezTo>
                <a:cubicBezTo>
                  <a:pt x="336996" y="391383"/>
                  <a:pt x="316365" y="376305"/>
                  <a:pt x="299439" y="357531"/>
                </a:cubicBezTo>
                <a:cubicBezTo>
                  <a:pt x="294372" y="351978"/>
                  <a:pt x="291057" y="345054"/>
                  <a:pt x="289914" y="337624"/>
                </a:cubicBezTo>
                <a:cubicBezTo>
                  <a:pt x="289895" y="335376"/>
                  <a:pt x="290419" y="333157"/>
                  <a:pt x="291438" y="331147"/>
                </a:cubicBezTo>
                <a:cubicBezTo>
                  <a:pt x="293238" y="328528"/>
                  <a:pt x="295581" y="326318"/>
                  <a:pt x="298296" y="324670"/>
                </a:cubicBezTo>
                <a:cubicBezTo>
                  <a:pt x="301344" y="322689"/>
                  <a:pt x="305097" y="322137"/>
                  <a:pt x="308583" y="323146"/>
                </a:cubicBezTo>
                <a:cubicBezTo>
                  <a:pt x="307345" y="323146"/>
                  <a:pt x="313250" y="325242"/>
                  <a:pt x="312679" y="324956"/>
                </a:cubicBezTo>
                <a:cubicBezTo>
                  <a:pt x="314955" y="326375"/>
                  <a:pt x="317089" y="328004"/>
                  <a:pt x="319060" y="329814"/>
                </a:cubicBezTo>
                <a:cubicBezTo>
                  <a:pt x="329548" y="341434"/>
                  <a:pt x="337206" y="355322"/>
                  <a:pt x="341444" y="370390"/>
                </a:cubicBezTo>
                <a:cubicBezTo>
                  <a:pt x="354970" y="409224"/>
                  <a:pt x="354970" y="451476"/>
                  <a:pt x="341444" y="490310"/>
                </a:cubicBezTo>
                <a:cubicBezTo>
                  <a:pt x="334177" y="510103"/>
                  <a:pt x="321051" y="527210"/>
                  <a:pt x="303820" y="539364"/>
                </a:cubicBezTo>
                <a:cubicBezTo>
                  <a:pt x="281380" y="553499"/>
                  <a:pt x="255157" y="560442"/>
                  <a:pt x="228668" y="559271"/>
                </a:cubicBezTo>
                <a:cubicBezTo>
                  <a:pt x="171156" y="559509"/>
                  <a:pt x="116673" y="533525"/>
                  <a:pt x="80650" y="488691"/>
                </a:cubicBezTo>
                <a:cubicBezTo>
                  <a:pt x="55704" y="457125"/>
                  <a:pt x="37244" y="420930"/>
                  <a:pt x="26357" y="382201"/>
                </a:cubicBezTo>
                <a:cubicBezTo>
                  <a:pt x="24547" y="375819"/>
                  <a:pt x="22738" y="369247"/>
                  <a:pt x="21499" y="362675"/>
                </a:cubicBezTo>
                <a:cubicBezTo>
                  <a:pt x="20309" y="357931"/>
                  <a:pt x="15508" y="355045"/>
                  <a:pt x="10755" y="356226"/>
                </a:cubicBezTo>
                <a:cubicBezTo>
                  <a:pt x="6593" y="357274"/>
                  <a:pt x="3773" y="361151"/>
                  <a:pt x="4069" y="365437"/>
                </a:cubicBezTo>
                <a:close/>
              </a:path>
            </a:pathLst>
          </a:custGeom>
          <a:solidFill>
            <a:schemeClr val="accent1"/>
          </a:solidFill>
          <a:ln w="9525" cap="flat">
            <a:noFill/>
            <a:prstDash val="solid"/>
            <a:miter/>
          </a:ln>
        </p:spPr>
        <p:txBody>
          <a:bodyPr rtlCol="0" anchor="ctr"/>
          <a:lstStyle/>
          <a:p>
            <a:endParaRPr lang="zh-CN" altLang="en-US"/>
          </a:p>
        </p:txBody>
      </p:sp>
      <p:grpSp>
        <p:nvGrpSpPr>
          <p:cNvPr id="89" name="组合 88"/>
          <p:cNvGrpSpPr/>
          <p:nvPr/>
        </p:nvGrpSpPr>
        <p:grpSpPr>
          <a:xfrm>
            <a:off x="381212" y="4278557"/>
            <a:ext cx="1729274" cy="1728788"/>
            <a:chOff x="5268244" y="2090784"/>
            <a:chExt cx="1729274" cy="1728788"/>
          </a:xfrm>
        </p:grpSpPr>
        <p:sp>
          <p:nvSpPr>
            <p:cNvPr id="19" name="任意多边形: 形状 18"/>
            <p:cNvSpPr/>
            <p:nvPr/>
          </p:nvSpPr>
          <p:spPr>
            <a:xfrm rot="18900000">
              <a:off x="5268730" y="2090784"/>
              <a:ext cx="1728788" cy="1728788"/>
            </a:xfrm>
            <a:custGeom>
              <a:avLst/>
              <a:gdLst>
                <a:gd name="connsiteX0" fmla="*/ 1728892 w 1728788"/>
                <a:gd name="connsiteY0" fmla="*/ 864427 h 1728788"/>
                <a:gd name="connsiteX1" fmla="*/ 864498 w 1728788"/>
                <a:gd name="connsiteY1" fmla="*/ 1728822 h 1728788"/>
                <a:gd name="connsiteX2" fmla="*/ 104 w 1728788"/>
                <a:gd name="connsiteY2" fmla="*/ 864428 h 1728788"/>
                <a:gd name="connsiteX3" fmla="*/ 864498 w 1728788"/>
                <a:gd name="connsiteY3" fmla="*/ 34 h 1728788"/>
                <a:gd name="connsiteX4" fmla="*/ 1728892 w 1728788"/>
                <a:gd name="connsiteY4" fmla="*/ 864427 h 1728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788" h="1728788">
                  <a:moveTo>
                    <a:pt x="1728892" y="864427"/>
                  </a:moveTo>
                  <a:cubicBezTo>
                    <a:pt x="1728892" y="1341819"/>
                    <a:pt x="1341890" y="1728822"/>
                    <a:pt x="864498" y="1728822"/>
                  </a:cubicBezTo>
                  <a:cubicBezTo>
                    <a:pt x="387106" y="1728822"/>
                    <a:pt x="104" y="1341819"/>
                    <a:pt x="104" y="864428"/>
                  </a:cubicBezTo>
                  <a:cubicBezTo>
                    <a:pt x="104" y="387036"/>
                    <a:pt x="387106" y="34"/>
                    <a:pt x="864498" y="34"/>
                  </a:cubicBezTo>
                  <a:cubicBezTo>
                    <a:pt x="1341890" y="34"/>
                    <a:pt x="1728892" y="387036"/>
                    <a:pt x="1728892" y="864427"/>
                  </a:cubicBezTo>
                  <a:close/>
                </a:path>
              </a:pathLst>
            </a:custGeom>
            <a:solidFill>
              <a:schemeClr val="accent1"/>
            </a:solidFill>
            <a:ln w="9525" cap="flat">
              <a:noFill/>
              <a:prstDash val="solid"/>
              <a:miter/>
            </a:ln>
          </p:spPr>
          <p:txBody>
            <a:bodyPr rtlCol="0" anchor="ctr"/>
            <a:lstStyle/>
            <a:p>
              <a:endParaRPr lang="zh-CN" altLang="en-US"/>
            </a:p>
          </p:txBody>
        </p:sp>
        <p:sp>
          <p:nvSpPr>
            <p:cNvPr id="20" name="任意多边形: 形状 19"/>
            <p:cNvSpPr/>
            <p:nvPr/>
          </p:nvSpPr>
          <p:spPr>
            <a:xfrm>
              <a:off x="5701871" y="2090852"/>
              <a:ext cx="595127" cy="339437"/>
            </a:xfrm>
            <a:custGeom>
              <a:avLst/>
              <a:gdLst>
                <a:gd name="connsiteX0" fmla="*/ 183 w 595127"/>
                <a:gd name="connsiteY0" fmla="*/ 115075 h 339437"/>
                <a:gd name="connsiteX1" fmla="*/ 275170 w 595127"/>
                <a:gd name="connsiteY1" fmla="*/ 338151 h 339437"/>
                <a:gd name="connsiteX2" fmla="*/ 582065 w 595127"/>
                <a:gd name="connsiteY2" fmla="*/ 13158 h 339437"/>
                <a:gd name="connsiteX3" fmla="*/ 420140 w 595127"/>
                <a:gd name="connsiteY3" fmla="*/ 109 h 339437"/>
                <a:gd name="connsiteX4" fmla="*/ 183 w 595127"/>
                <a:gd name="connsiteY4" fmla="*/ 115075 h 339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127" h="339437">
                  <a:moveTo>
                    <a:pt x="183" y="115075"/>
                  </a:moveTo>
                  <a:cubicBezTo>
                    <a:pt x="-1246" y="206515"/>
                    <a:pt x="13994" y="319958"/>
                    <a:pt x="275170" y="338151"/>
                  </a:cubicBezTo>
                  <a:cubicBezTo>
                    <a:pt x="543965" y="357201"/>
                    <a:pt x="631595" y="166129"/>
                    <a:pt x="582065" y="13158"/>
                  </a:cubicBezTo>
                  <a:cubicBezTo>
                    <a:pt x="528621" y="3766"/>
                    <a:pt x="474404" y="-606"/>
                    <a:pt x="420140" y="109"/>
                  </a:cubicBezTo>
                  <a:cubicBezTo>
                    <a:pt x="272617" y="1795"/>
                    <a:pt x="127999" y="41380"/>
                    <a:pt x="183" y="115075"/>
                  </a:cubicBezTo>
                  <a:close/>
                </a:path>
              </a:pathLst>
            </a:custGeom>
            <a:solidFill>
              <a:schemeClr val="accent1">
                <a:lumMod val="20000"/>
                <a:lumOff val="80000"/>
                <a:alpha val="51000"/>
              </a:schemeClr>
            </a:solidFill>
            <a:ln w="9525" cap="flat">
              <a:noFill/>
              <a:prstDash val="solid"/>
              <a:miter/>
            </a:ln>
          </p:spPr>
          <p:txBody>
            <a:bodyPr rtlCol="0" anchor="ctr"/>
            <a:lstStyle/>
            <a:p>
              <a:endParaRPr lang="zh-CN" altLang="en-US"/>
            </a:p>
          </p:txBody>
        </p:sp>
        <p:sp>
          <p:nvSpPr>
            <p:cNvPr id="21" name="任意多边形: 形状 20"/>
            <p:cNvSpPr/>
            <p:nvPr/>
          </p:nvSpPr>
          <p:spPr>
            <a:xfrm>
              <a:off x="6411559" y="2151887"/>
              <a:ext cx="569312" cy="645703"/>
            </a:xfrm>
            <a:custGeom>
              <a:avLst/>
              <a:gdLst>
                <a:gd name="connsiteX0" fmla="*/ 569417 w 569312"/>
                <a:gd name="connsiteY0" fmla="*/ 633922 h 645703"/>
                <a:gd name="connsiteX1" fmla="*/ 41351 w 569312"/>
                <a:gd name="connsiteY1" fmla="*/ 33 h 645703"/>
                <a:gd name="connsiteX2" fmla="*/ 20396 w 569312"/>
                <a:gd name="connsiteY2" fmla="*/ 321026 h 645703"/>
                <a:gd name="connsiteX3" fmla="*/ 569417 w 569312"/>
                <a:gd name="connsiteY3" fmla="*/ 633922 h 645703"/>
              </a:gdLst>
              <a:ahLst/>
              <a:cxnLst>
                <a:cxn ang="0">
                  <a:pos x="connsiteX0" y="connsiteY0"/>
                </a:cxn>
                <a:cxn ang="0">
                  <a:pos x="connsiteX1" y="connsiteY1"/>
                </a:cxn>
                <a:cxn ang="0">
                  <a:pos x="connsiteX2" y="connsiteY2"/>
                </a:cxn>
                <a:cxn ang="0">
                  <a:pos x="connsiteX3" y="connsiteY3"/>
                </a:cxn>
              </a:cxnLst>
              <a:rect l="l" t="t" r="r" b="b"/>
              <a:pathLst>
                <a:path w="569312" h="645703">
                  <a:moveTo>
                    <a:pt x="569417" y="633922"/>
                  </a:moveTo>
                  <a:cubicBezTo>
                    <a:pt x="511819" y="346972"/>
                    <a:pt x="313175" y="108523"/>
                    <a:pt x="41351" y="33"/>
                  </a:cubicBezTo>
                  <a:cubicBezTo>
                    <a:pt x="9347" y="63470"/>
                    <a:pt x="-21419" y="171483"/>
                    <a:pt x="20396" y="321026"/>
                  </a:cubicBezTo>
                  <a:cubicBezTo>
                    <a:pt x="86023" y="555436"/>
                    <a:pt x="269379" y="687357"/>
                    <a:pt x="569417" y="633922"/>
                  </a:cubicBezTo>
                  <a:close/>
                </a:path>
              </a:pathLst>
            </a:custGeom>
            <a:solidFill>
              <a:schemeClr val="accent1">
                <a:lumMod val="20000"/>
                <a:lumOff val="80000"/>
                <a:alpha val="51000"/>
              </a:schemeClr>
            </a:solidFill>
            <a:ln w="9525" cap="flat">
              <a:noFill/>
              <a:prstDash val="solid"/>
              <a:miter/>
            </a:ln>
          </p:spPr>
          <p:txBody>
            <a:bodyPr rtlCol="0" anchor="ctr"/>
            <a:lstStyle/>
            <a:p>
              <a:endParaRPr lang="zh-CN" altLang="en-US"/>
            </a:p>
          </p:txBody>
        </p:sp>
        <p:sp>
          <p:nvSpPr>
            <p:cNvPr id="22" name="任意多边形: 形状 21"/>
            <p:cNvSpPr/>
            <p:nvPr/>
          </p:nvSpPr>
          <p:spPr>
            <a:xfrm>
              <a:off x="6379392" y="2930829"/>
              <a:ext cx="617957" cy="803732"/>
            </a:xfrm>
            <a:custGeom>
              <a:avLst/>
              <a:gdLst>
                <a:gd name="connsiteX0" fmla="*/ 618062 w 617957"/>
                <a:gd name="connsiteY0" fmla="*/ 39004 h 803732"/>
                <a:gd name="connsiteX1" fmla="*/ 4937 w 617957"/>
                <a:gd name="connsiteY1" fmla="*/ 334279 h 803732"/>
                <a:gd name="connsiteX2" fmla="*/ 128762 w 617957"/>
                <a:gd name="connsiteY2" fmla="*/ 803766 h 803732"/>
                <a:gd name="connsiteX3" fmla="*/ 618062 w 617957"/>
                <a:gd name="connsiteY3" fmla="*/ 39004 h 803732"/>
              </a:gdLst>
              <a:ahLst/>
              <a:cxnLst>
                <a:cxn ang="0">
                  <a:pos x="connsiteX0" y="connsiteY0"/>
                </a:cxn>
                <a:cxn ang="0">
                  <a:pos x="connsiteX1" y="connsiteY1"/>
                </a:cxn>
                <a:cxn ang="0">
                  <a:pos x="connsiteX2" y="connsiteY2"/>
                </a:cxn>
                <a:cxn ang="0">
                  <a:pos x="connsiteX3" y="connsiteY3"/>
                </a:cxn>
              </a:cxnLst>
              <a:rect l="l" t="t" r="r" b="b"/>
              <a:pathLst>
                <a:path w="617957" h="803732">
                  <a:moveTo>
                    <a:pt x="618062" y="39004"/>
                  </a:moveTo>
                  <a:cubicBezTo>
                    <a:pt x="429943" y="-42911"/>
                    <a:pt x="43132" y="-18146"/>
                    <a:pt x="4937" y="334279"/>
                  </a:cubicBezTo>
                  <a:cubicBezTo>
                    <a:pt x="-21828" y="581357"/>
                    <a:pt x="68564" y="732614"/>
                    <a:pt x="128762" y="803766"/>
                  </a:cubicBezTo>
                  <a:cubicBezTo>
                    <a:pt x="423342" y="661862"/>
                    <a:pt x="612680" y="365930"/>
                    <a:pt x="618062" y="39004"/>
                  </a:cubicBezTo>
                  <a:close/>
                </a:path>
              </a:pathLst>
            </a:custGeom>
            <a:solidFill>
              <a:schemeClr val="accent1">
                <a:lumMod val="20000"/>
                <a:lumOff val="80000"/>
                <a:alpha val="51000"/>
              </a:schemeClr>
            </a:solidFill>
            <a:ln w="9525" cap="flat">
              <a:noFill/>
              <a:prstDash val="solid"/>
              <a:miter/>
            </a:ln>
          </p:spPr>
          <p:txBody>
            <a:bodyPr rtlCol="0" anchor="ctr"/>
            <a:lstStyle/>
            <a:p>
              <a:endParaRPr lang="zh-CN" altLang="en-US"/>
            </a:p>
          </p:txBody>
        </p:sp>
        <p:sp>
          <p:nvSpPr>
            <p:cNvPr id="23" name="任意多边形: 形状 22"/>
            <p:cNvSpPr/>
            <p:nvPr/>
          </p:nvSpPr>
          <p:spPr>
            <a:xfrm>
              <a:off x="5268244" y="2531173"/>
              <a:ext cx="879431" cy="1285875"/>
            </a:xfrm>
            <a:custGeom>
              <a:avLst/>
              <a:gdLst>
                <a:gd name="connsiteX0" fmla="*/ 778805 w 879431"/>
                <a:gd name="connsiteY0" fmla="*/ 812516 h 1285875"/>
                <a:gd name="connsiteX1" fmla="*/ 302555 w 879431"/>
                <a:gd name="connsiteY1" fmla="*/ 681071 h 1285875"/>
                <a:gd name="connsiteX2" fmla="*/ 330654 w 879431"/>
                <a:gd name="connsiteY2" fmla="*/ 142432 h 1285875"/>
                <a:gd name="connsiteX3" fmla="*/ 111579 w 879431"/>
                <a:gd name="connsiteY3" fmla="*/ 33 h 1285875"/>
                <a:gd name="connsiteX4" fmla="*/ 440458 w 879431"/>
                <a:gd name="connsiteY4" fmla="*/ 1177676 h 1285875"/>
                <a:gd name="connsiteX5" fmla="*/ 791759 w 879431"/>
                <a:gd name="connsiteY5" fmla="*/ 1285908 h 1285875"/>
                <a:gd name="connsiteX6" fmla="*/ 778805 w 879431"/>
                <a:gd name="connsiteY6" fmla="*/ 812516 h 128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9431" h="1285875">
                  <a:moveTo>
                    <a:pt x="778805" y="812516"/>
                  </a:moveTo>
                  <a:cubicBezTo>
                    <a:pt x="571255" y="648591"/>
                    <a:pt x="429142" y="874047"/>
                    <a:pt x="302555" y="681071"/>
                  </a:cubicBezTo>
                  <a:cubicBezTo>
                    <a:pt x="175968" y="488094"/>
                    <a:pt x="468766" y="409704"/>
                    <a:pt x="330654" y="142432"/>
                  </a:cubicBezTo>
                  <a:cubicBezTo>
                    <a:pt x="274170" y="33180"/>
                    <a:pt x="190541" y="510"/>
                    <a:pt x="111579" y="33"/>
                  </a:cubicBezTo>
                  <a:cubicBezTo>
                    <a:pt x="-122803" y="416047"/>
                    <a:pt x="24444" y="943294"/>
                    <a:pt x="440458" y="1177676"/>
                  </a:cubicBezTo>
                  <a:cubicBezTo>
                    <a:pt x="548443" y="1238521"/>
                    <a:pt x="668258" y="1275431"/>
                    <a:pt x="791759" y="1285908"/>
                  </a:cubicBezTo>
                  <a:cubicBezTo>
                    <a:pt x="885580" y="1149987"/>
                    <a:pt x="935015" y="935865"/>
                    <a:pt x="778805" y="812516"/>
                  </a:cubicBezTo>
                  <a:close/>
                </a:path>
              </a:pathLst>
            </a:custGeom>
            <a:solidFill>
              <a:schemeClr val="accent1">
                <a:lumMod val="20000"/>
                <a:lumOff val="80000"/>
                <a:alpha val="51000"/>
              </a:schemeClr>
            </a:solidFill>
            <a:ln w="9525" cap="flat">
              <a:noFill/>
              <a:prstDash val="solid"/>
              <a:miter/>
            </a:ln>
          </p:spPr>
          <p:txBody>
            <a:bodyPr rtlCol="0" anchor="ctr"/>
            <a:lstStyle/>
            <a:p>
              <a:endParaRPr lang="zh-CN" altLang="en-US"/>
            </a:p>
          </p:txBody>
        </p:sp>
        <p:sp>
          <p:nvSpPr>
            <p:cNvPr id="25" name="任意多边形: 形状 24"/>
            <p:cNvSpPr/>
            <p:nvPr/>
          </p:nvSpPr>
          <p:spPr>
            <a:xfrm>
              <a:off x="5682311" y="2684748"/>
              <a:ext cx="319892" cy="319900"/>
            </a:xfrm>
            <a:custGeom>
              <a:avLst/>
              <a:gdLst>
                <a:gd name="connsiteX0" fmla="*/ 318066 w 319892"/>
                <a:gd name="connsiteY0" fmla="*/ 135352 h 319900"/>
                <a:gd name="connsiteX1" fmla="*/ 184678 w 319892"/>
                <a:gd name="connsiteY1" fmla="*/ 318003 h 319900"/>
                <a:gd name="connsiteX2" fmla="*/ 2036 w 319892"/>
                <a:gd name="connsiteY2" fmla="*/ 184615 h 319900"/>
                <a:gd name="connsiteX3" fmla="*/ 135186 w 319892"/>
                <a:gd name="connsiteY3" fmla="*/ 2002 h 319900"/>
                <a:gd name="connsiteX4" fmla="*/ 318028 w 319892"/>
                <a:gd name="connsiteY4" fmla="*/ 135123 h 319900"/>
                <a:gd name="connsiteX5" fmla="*/ 318066 w 319892"/>
                <a:gd name="connsiteY5" fmla="*/ 135352 h 31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9892" h="319900">
                  <a:moveTo>
                    <a:pt x="318066" y="135352"/>
                  </a:moveTo>
                  <a:cubicBezTo>
                    <a:pt x="331668" y="222620"/>
                    <a:pt x="271946" y="304392"/>
                    <a:pt x="184678" y="318003"/>
                  </a:cubicBezTo>
                  <a:cubicBezTo>
                    <a:pt x="97410" y="331605"/>
                    <a:pt x="15638" y="271883"/>
                    <a:pt x="2036" y="184615"/>
                  </a:cubicBezTo>
                  <a:cubicBezTo>
                    <a:pt x="-11556" y="97433"/>
                    <a:pt x="48023" y="15718"/>
                    <a:pt x="135186" y="2002"/>
                  </a:cubicBezTo>
                  <a:cubicBezTo>
                    <a:pt x="222435" y="-11733"/>
                    <a:pt x="304302" y="47865"/>
                    <a:pt x="318028" y="135123"/>
                  </a:cubicBezTo>
                  <a:cubicBezTo>
                    <a:pt x="318037" y="135200"/>
                    <a:pt x="318056" y="135276"/>
                    <a:pt x="318066" y="135352"/>
                  </a:cubicBezTo>
                  <a:close/>
                </a:path>
              </a:pathLst>
            </a:custGeom>
            <a:solidFill>
              <a:schemeClr val="tx2"/>
            </a:solidFill>
            <a:ln w="9525" cap="flat">
              <a:noFill/>
              <a:prstDash val="solid"/>
              <a:miter/>
            </a:ln>
          </p:spPr>
          <p:txBody>
            <a:bodyPr rtlCol="0" anchor="ctr"/>
            <a:lstStyle/>
            <a:p>
              <a:endParaRPr lang="zh-CN" altLang="en-US"/>
            </a:p>
          </p:txBody>
        </p:sp>
        <p:sp>
          <p:nvSpPr>
            <p:cNvPr id="26" name="任意多边形: 形状 25"/>
            <p:cNvSpPr/>
            <p:nvPr/>
          </p:nvSpPr>
          <p:spPr>
            <a:xfrm rot="18671999">
              <a:off x="6262861" y="2593572"/>
              <a:ext cx="319849" cy="319849"/>
            </a:xfrm>
            <a:custGeom>
              <a:avLst/>
              <a:gdLst>
                <a:gd name="connsiteX0" fmla="*/ 319953 w 319849"/>
                <a:gd name="connsiteY0" fmla="*/ 159958 h 319849"/>
                <a:gd name="connsiteX1" fmla="*/ 160029 w 319849"/>
                <a:gd name="connsiteY1" fmla="*/ 319883 h 319849"/>
                <a:gd name="connsiteX2" fmla="*/ 104 w 319849"/>
                <a:gd name="connsiteY2" fmla="*/ 159958 h 319849"/>
                <a:gd name="connsiteX3" fmla="*/ 160029 w 319849"/>
                <a:gd name="connsiteY3" fmla="*/ 33 h 319849"/>
                <a:gd name="connsiteX4" fmla="*/ 319953 w 319849"/>
                <a:gd name="connsiteY4" fmla="*/ 159958 h 319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849" h="319849">
                  <a:moveTo>
                    <a:pt x="319953" y="159958"/>
                  </a:moveTo>
                  <a:cubicBezTo>
                    <a:pt x="319953" y="248282"/>
                    <a:pt x="248353" y="319883"/>
                    <a:pt x="160029" y="319883"/>
                  </a:cubicBezTo>
                  <a:cubicBezTo>
                    <a:pt x="71705" y="319883"/>
                    <a:pt x="104" y="248282"/>
                    <a:pt x="104" y="159958"/>
                  </a:cubicBezTo>
                  <a:cubicBezTo>
                    <a:pt x="104" y="71634"/>
                    <a:pt x="71705" y="33"/>
                    <a:pt x="160029" y="33"/>
                  </a:cubicBezTo>
                  <a:cubicBezTo>
                    <a:pt x="248353" y="33"/>
                    <a:pt x="319953" y="71634"/>
                    <a:pt x="319953" y="159958"/>
                  </a:cubicBezTo>
                  <a:close/>
                </a:path>
              </a:pathLst>
            </a:custGeom>
            <a:solidFill>
              <a:schemeClr val="tx2"/>
            </a:solidFill>
            <a:ln w="9525" cap="flat">
              <a:noFill/>
              <a:prstDash val="solid"/>
              <a:miter/>
            </a:ln>
          </p:spPr>
          <p:txBody>
            <a:bodyPr rtlCol="0" anchor="ctr"/>
            <a:lstStyle/>
            <a:p>
              <a:endParaRPr lang="zh-CN" altLang="en-US"/>
            </a:p>
          </p:txBody>
        </p:sp>
        <p:sp>
          <p:nvSpPr>
            <p:cNvPr id="27" name="任意多边形: 形状 26"/>
            <p:cNvSpPr/>
            <p:nvPr/>
          </p:nvSpPr>
          <p:spPr>
            <a:xfrm>
              <a:off x="5867069" y="2702432"/>
              <a:ext cx="135046" cy="255936"/>
            </a:xfrm>
            <a:custGeom>
              <a:avLst/>
              <a:gdLst>
                <a:gd name="connsiteX0" fmla="*/ 2053 w 135046"/>
                <a:gd name="connsiteY0" fmla="*/ 138336 h 255936"/>
                <a:gd name="connsiteX1" fmla="*/ 87778 w 135046"/>
                <a:gd name="connsiteY1" fmla="*/ 255970 h 255936"/>
                <a:gd name="connsiteX2" fmla="*/ 89064 w 135046"/>
                <a:gd name="connsiteY2" fmla="*/ 30342 h 255936"/>
                <a:gd name="connsiteX3" fmla="*/ 47392 w 135046"/>
                <a:gd name="connsiteY3" fmla="*/ 33 h 255936"/>
                <a:gd name="connsiteX4" fmla="*/ 2053 w 135046"/>
                <a:gd name="connsiteY4" fmla="*/ 138336 h 255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46" h="255936">
                  <a:moveTo>
                    <a:pt x="2053" y="138336"/>
                  </a:moveTo>
                  <a:cubicBezTo>
                    <a:pt x="10007" y="189067"/>
                    <a:pt x="41916" y="232862"/>
                    <a:pt x="87778" y="255970"/>
                  </a:cubicBezTo>
                  <a:cubicBezTo>
                    <a:pt x="150434" y="194019"/>
                    <a:pt x="151015" y="93007"/>
                    <a:pt x="89064" y="30342"/>
                  </a:cubicBezTo>
                  <a:cubicBezTo>
                    <a:pt x="76910" y="18055"/>
                    <a:pt x="62832" y="7815"/>
                    <a:pt x="47392" y="33"/>
                  </a:cubicBezTo>
                  <a:cubicBezTo>
                    <a:pt x="10931" y="36171"/>
                    <a:pt x="-5938" y="87625"/>
                    <a:pt x="2053" y="138336"/>
                  </a:cubicBezTo>
                  <a:close/>
                </a:path>
              </a:pathLst>
            </a:custGeom>
            <a:solidFill>
              <a:schemeClr val="accent1">
                <a:lumMod val="50000"/>
              </a:schemeClr>
            </a:solidFill>
            <a:ln w="9525" cap="flat">
              <a:noFill/>
              <a:prstDash val="solid"/>
              <a:miter/>
            </a:ln>
          </p:spPr>
          <p:txBody>
            <a:bodyPr rtlCol="0" anchor="ctr"/>
            <a:lstStyle/>
            <a:p>
              <a:endParaRPr lang="zh-CN" altLang="en-US"/>
            </a:p>
          </p:txBody>
        </p:sp>
        <p:sp>
          <p:nvSpPr>
            <p:cNvPr id="28" name="任意多边形: 形状 27"/>
            <p:cNvSpPr/>
            <p:nvPr/>
          </p:nvSpPr>
          <p:spPr>
            <a:xfrm>
              <a:off x="6447427" y="2610897"/>
              <a:ext cx="135046" cy="255936"/>
            </a:xfrm>
            <a:custGeom>
              <a:avLst/>
              <a:gdLst>
                <a:gd name="connsiteX0" fmla="*/ 2053 w 135046"/>
                <a:gd name="connsiteY0" fmla="*/ 138336 h 255936"/>
                <a:gd name="connsiteX1" fmla="*/ 87778 w 135046"/>
                <a:gd name="connsiteY1" fmla="*/ 255970 h 255936"/>
                <a:gd name="connsiteX2" fmla="*/ 89064 w 135046"/>
                <a:gd name="connsiteY2" fmla="*/ 30342 h 255936"/>
                <a:gd name="connsiteX3" fmla="*/ 47392 w 135046"/>
                <a:gd name="connsiteY3" fmla="*/ 33 h 255936"/>
                <a:gd name="connsiteX4" fmla="*/ 2053 w 135046"/>
                <a:gd name="connsiteY4" fmla="*/ 138336 h 255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46" h="255936">
                  <a:moveTo>
                    <a:pt x="2053" y="138336"/>
                  </a:moveTo>
                  <a:cubicBezTo>
                    <a:pt x="10007" y="189067"/>
                    <a:pt x="41915" y="232862"/>
                    <a:pt x="87778" y="255970"/>
                  </a:cubicBezTo>
                  <a:cubicBezTo>
                    <a:pt x="150434" y="194019"/>
                    <a:pt x="151015" y="93007"/>
                    <a:pt x="89064" y="30342"/>
                  </a:cubicBezTo>
                  <a:cubicBezTo>
                    <a:pt x="76910" y="18055"/>
                    <a:pt x="62832" y="7815"/>
                    <a:pt x="47392" y="33"/>
                  </a:cubicBezTo>
                  <a:cubicBezTo>
                    <a:pt x="10930" y="36171"/>
                    <a:pt x="-5938" y="87625"/>
                    <a:pt x="2053" y="138336"/>
                  </a:cubicBezTo>
                  <a:close/>
                </a:path>
              </a:pathLst>
            </a:custGeom>
            <a:solidFill>
              <a:schemeClr val="accent1">
                <a:lumMod val="50000"/>
              </a:schemeClr>
            </a:solidFill>
            <a:ln w="9525" cap="flat">
              <a:noFill/>
              <a:prstDash val="solid"/>
              <a:miter/>
            </a:ln>
          </p:spPr>
          <p:txBody>
            <a:bodyPr rtlCol="0" anchor="ctr"/>
            <a:lstStyle/>
            <a:p>
              <a:endParaRPr lang="zh-CN" altLang="en-US"/>
            </a:p>
          </p:txBody>
        </p:sp>
        <p:sp>
          <p:nvSpPr>
            <p:cNvPr id="29" name="任意多边形: 形状 28"/>
            <p:cNvSpPr/>
            <p:nvPr/>
          </p:nvSpPr>
          <p:spPr>
            <a:xfrm>
              <a:off x="6038795" y="2892068"/>
              <a:ext cx="234178" cy="129671"/>
            </a:xfrm>
            <a:custGeom>
              <a:avLst/>
              <a:gdLst>
                <a:gd name="connsiteX0" fmla="*/ 1110 w 234178"/>
                <a:gd name="connsiteY0" fmla="*/ 58810 h 129671"/>
                <a:gd name="connsiteX1" fmla="*/ 234282 w 234178"/>
                <a:gd name="connsiteY1" fmla="*/ 9852 h 129671"/>
                <a:gd name="connsiteX2" fmla="*/ 216185 w 234178"/>
                <a:gd name="connsiteY2" fmla="*/ 7851 h 129671"/>
                <a:gd name="connsiteX3" fmla="*/ 112124 w 234178"/>
                <a:gd name="connsiteY3" fmla="*/ 111817 h 129671"/>
                <a:gd name="connsiteX4" fmla="*/ 17684 w 234178"/>
                <a:gd name="connsiteY4" fmla="*/ 51285 h 129671"/>
                <a:gd name="connsiteX5" fmla="*/ 1110 w 234178"/>
                <a:gd name="connsiteY5" fmla="*/ 58810 h 1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178" h="129671">
                  <a:moveTo>
                    <a:pt x="1110" y="58810"/>
                  </a:moveTo>
                  <a:cubicBezTo>
                    <a:pt x="58260" y="175301"/>
                    <a:pt x="229710" y="140725"/>
                    <a:pt x="234282" y="9852"/>
                  </a:cubicBezTo>
                  <a:cubicBezTo>
                    <a:pt x="234282" y="-1769"/>
                    <a:pt x="216566" y="-3864"/>
                    <a:pt x="216185" y="7851"/>
                  </a:cubicBezTo>
                  <a:cubicBezTo>
                    <a:pt x="216156" y="65297"/>
                    <a:pt x="169570" y="111845"/>
                    <a:pt x="112124" y="111817"/>
                  </a:cubicBezTo>
                  <a:cubicBezTo>
                    <a:pt x="71529" y="111798"/>
                    <a:pt x="34658" y="88166"/>
                    <a:pt x="17684" y="51285"/>
                  </a:cubicBezTo>
                  <a:cubicBezTo>
                    <a:pt x="12540" y="40713"/>
                    <a:pt x="-4128" y="48237"/>
                    <a:pt x="1110" y="58810"/>
                  </a:cubicBezTo>
                  <a:close/>
                </a:path>
              </a:pathLst>
            </a:custGeom>
            <a:solidFill>
              <a:schemeClr val="tx2"/>
            </a:solidFill>
            <a:ln w="9525" cap="flat">
              <a:noFill/>
              <a:prstDash val="solid"/>
              <a:miter/>
            </a:ln>
          </p:spPr>
          <p:txBody>
            <a:bodyPr rtlCol="0" anchor="ctr"/>
            <a:lstStyle/>
            <a:p>
              <a:endParaRPr lang="zh-CN" altLang="en-US"/>
            </a:p>
          </p:txBody>
        </p:sp>
        <p:sp>
          <p:nvSpPr>
            <p:cNvPr id="30" name="任意多边形: 形状 29"/>
            <p:cNvSpPr/>
            <p:nvPr/>
          </p:nvSpPr>
          <p:spPr>
            <a:xfrm>
              <a:off x="6049898" y="2531173"/>
              <a:ext cx="178498" cy="385381"/>
            </a:xfrm>
            <a:custGeom>
              <a:avLst/>
              <a:gdLst>
                <a:gd name="connsiteX0" fmla="*/ 178498 w 178498"/>
                <a:gd name="connsiteY0" fmla="*/ 360426 h 385381"/>
                <a:gd name="connsiteX1" fmla="*/ 19812 w 178498"/>
                <a:gd name="connsiteY1" fmla="*/ 385382 h 385381"/>
                <a:gd name="connsiteX2" fmla="*/ 0 w 178498"/>
                <a:gd name="connsiteY2" fmla="*/ 13049 h 385381"/>
                <a:gd name="connsiteX3" fmla="*/ 82677 w 178498"/>
                <a:gd name="connsiteY3" fmla="*/ 0 h 385381"/>
                <a:gd name="connsiteX4" fmla="*/ 178498 w 178498"/>
                <a:gd name="connsiteY4" fmla="*/ 360426 h 38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498" h="385381">
                  <a:moveTo>
                    <a:pt x="178498" y="360426"/>
                  </a:moveTo>
                  <a:lnTo>
                    <a:pt x="19812" y="385382"/>
                  </a:lnTo>
                  <a:lnTo>
                    <a:pt x="0" y="13049"/>
                  </a:lnTo>
                  <a:lnTo>
                    <a:pt x="82677" y="0"/>
                  </a:lnTo>
                  <a:lnTo>
                    <a:pt x="178498" y="360426"/>
                  </a:lnTo>
                  <a:close/>
                </a:path>
              </a:pathLst>
            </a:custGeom>
            <a:solidFill>
              <a:srgbClr val="FE6A83"/>
            </a:solidFill>
            <a:ln w="9525" cap="flat">
              <a:noFill/>
              <a:prstDash val="solid"/>
              <a:miter/>
            </a:ln>
          </p:spPr>
          <p:txBody>
            <a:bodyPr rtlCol="0" anchor="ctr"/>
            <a:lstStyle/>
            <a:p>
              <a:endParaRPr lang="zh-CN" altLang="en-US"/>
            </a:p>
          </p:txBody>
        </p:sp>
        <p:sp>
          <p:nvSpPr>
            <p:cNvPr id="31" name="任意多边形: 形状 30"/>
            <p:cNvSpPr/>
            <p:nvPr/>
          </p:nvSpPr>
          <p:spPr>
            <a:xfrm>
              <a:off x="6065710" y="2819209"/>
              <a:ext cx="147351" cy="38004"/>
            </a:xfrm>
            <a:custGeom>
              <a:avLst/>
              <a:gdLst>
                <a:gd name="connsiteX0" fmla="*/ 104 w 147351"/>
                <a:gd name="connsiteY0" fmla="*/ 22608 h 38004"/>
                <a:gd name="connsiteX1" fmla="*/ 961 w 147351"/>
                <a:gd name="connsiteY1" fmla="*/ 38038 h 38004"/>
                <a:gd name="connsiteX2" fmla="*/ 68684 w 147351"/>
                <a:gd name="connsiteY2" fmla="*/ 27561 h 38004"/>
                <a:gd name="connsiteX3" fmla="*/ 147456 w 147351"/>
                <a:gd name="connsiteY3" fmla="*/ 14892 h 38004"/>
                <a:gd name="connsiteX4" fmla="*/ 143551 w 147351"/>
                <a:gd name="connsiteY4" fmla="*/ 33 h 38004"/>
                <a:gd name="connsiteX5" fmla="*/ 66208 w 147351"/>
                <a:gd name="connsiteY5" fmla="*/ 11940 h 3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51" h="38004">
                  <a:moveTo>
                    <a:pt x="104" y="22608"/>
                  </a:moveTo>
                  <a:lnTo>
                    <a:pt x="961" y="38038"/>
                  </a:lnTo>
                  <a:cubicBezTo>
                    <a:pt x="22774" y="34704"/>
                    <a:pt x="45443" y="31275"/>
                    <a:pt x="68684" y="27561"/>
                  </a:cubicBezTo>
                  <a:cubicBezTo>
                    <a:pt x="95926" y="23274"/>
                    <a:pt x="122310" y="19083"/>
                    <a:pt x="147456" y="14892"/>
                  </a:cubicBezTo>
                  <a:lnTo>
                    <a:pt x="143551" y="33"/>
                  </a:lnTo>
                  <a:cubicBezTo>
                    <a:pt x="118785" y="3748"/>
                    <a:pt x="92877" y="7749"/>
                    <a:pt x="66208" y="11940"/>
                  </a:cubicBezTo>
                  <a:close/>
                </a:path>
              </a:pathLst>
            </a:custGeom>
            <a:solidFill>
              <a:schemeClr val="tx2"/>
            </a:solidFill>
            <a:ln w="9525" cap="flat">
              <a:noFill/>
              <a:prstDash val="solid"/>
              <a:miter/>
            </a:ln>
          </p:spPr>
          <p:txBody>
            <a:bodyPr rtlCol="0" anchor="ctr"/>
            <a:lstStyle/>
            <a:p>
              <a:endParaRPr lang="zh-CN" altLang="en-US"/>
            </a:p>
          </p:txBody>
        </p:sp>
        <p:sp>
          <p:nvSpPr>
            <p:cNvPr id="32" name="任意多边形: 形状 31"/>
            <p:cNvSpPr/>
            <p:nvPr/>
          </p:nvSpPr>
          <p:spPr>
            <a:xfrm>
              <a:off x="6061519" y="2741199"/>
              <a:ext cx="130968" cy="35813"/>
            </a:xfrm>
            <a:custGeom>
              <a:avLst/>
              <a:gdLst>
                <a:gd name="connsiteX0" fmla="*/ 104 w 130968"/>
                <a:gd name="connsiteY0" fmla="*/ 20226 h 35813"/>
                <a:gd name="connsiteX1" fmla="*/ 866 w 130968"/>
                <a:gd name="connsiteY1" fmla="*/ 35847 h 35813"/>
                <a:gd name="connsiteX2" fmla="*/ 60397 w 130968"/>
                <a:gd name="connsiteY2" fmla="*/ 26322 h 35813"/>
                <a:gd name="connsiteX3" fmla="*/ 131073 w 130968"/>
                <a:gd name="connsiteY3" fmla="*/ 15083 h 35813"/>
                <a:gd name="connsiteX4" fmla="*/ 127072 w 130968"/>
                <a:gd name="connsiteY4" fmla="*/ 33 h 35813"/>
                <a:gd name="connsiteX5" fmla="*/ 57921 w 130968"/>
                <a:gd name="connsiteY5" fmla="*/ 10796 h 35813"/>
                <a:gd name="connsiteX6" fmla="*/ 104 w 130968"/>
                <a:gd name="connsiteY6" fmla="*/ 20226 h 3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68" h="35813">
                  <a:moveTo>
                    <a:pt x="104" y="20226"/>
                  </a:moveTo>
                  <a:lnTo>
                    <a:pt x="866" y="35847"/>
                  </a:lnTo>
                  <a:lnTo>
                    <a:pt x="60397" y="26322"/>
                  </a:lnTo>
                  <a:lnTo>
                    <a:pt x="131073" y="15083"/>
                  </a:lnTo>
                  <a:lnTo>
                    <a:pt x="127072" y="33"/>
                  </a:lnTo>
                  <a:cubicBezTo>
                    <a:pt x="104784" y="3462"/>
                    <a:pt x="81638" y="6987"/>
                    <a:pt x="57921" y="10796"/>
                  </a:cubicBezTo>
                  <a:cubicBezTo>
                    <a:pt x="38204" y="14416"/>
                    <a:pt x="18868" y="17178"/>
                    <a:pt x="104" y="20226"/>
                  </a:cubicBezTo>
                  <a:close/>
                </a:path>
              </a:pathLst>
            </a:custGeom>
            <a:solidFill>
              <a:schemeClr val="tx2"/>
            </a:solidFill>
            <a:ln w="9525" cap="flat">
              <a:noFill/>
              <a:prstDash val="solid"/>
              <a:miter/>
            </a:ln>
          </p:spPr>
          <p:txBody>
            <a:bodyPr rtlCol="0" anchor="ctr"/>
            <a:lstStyle/>
            <a:p>
              <a:endParaRPr lang="zh-CN" altLang="en-US"/>
            </a:p>
          </p:txBody>
        </p:sp>
        <p:sp>
          <p:nvSpPr>
            <p:cNvPr id="33" name="任意多边形: 形状 32"/>
            <p:cNvSpPr/>
            <p:nvPr/>
          </p:nvSpPr>
          <p:spPr>
            <a:xfrm>
              <a:off x="6057232" y="2663666"/>
              <a:ext cx="114585" cy="33146"/>
            </a:xfrm>
            <a:custGeom>
              <a:avLst/>
              <a:gdLst>
                <a:gd name="connsiteX0" fmla="*/ 114690 w 114585"/>
                <a:gd name="connsiteY0" fmla="*/ 15083 h 33146"/>
                <a:gd name="connsiteX1" fmla="*/ 110689 w 114585"/>
                <a:gd name="connsiteY1" fmla="*/ 33 h 33146"/>
                <a:gd name="connsiteX2" fmla="*/ 49825 w 114585"/>
                <a:gd name="connsiteY2" fmla="*/ 9558 h 33146"/>
                <a:gd name="connsiteX3" fmla="*/ 104 w 114585"/>
                <a:gd name="connsiteY3" fmla="*/ 17464 h 33146"/>
                <a:gd name="connsiteX4" fmla="*/ 961 w 114585"/>
                <a:gd name="connsiteY4" fmla="*/ 33180 h 33146"/>
                <a:gd name="connsiteX5" fmla="*/ 52206 w 114585"/>
                <a:gd name="connsiteY5" fmla="*/ 25179 h 3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585" h="33146">
                  <a:moveTo>
                    <a:pt x="114690" y="15083"/>
                  </a:moveTo>
                  <a:lnTo>
                    <a:pt x="110689" y="33"/>
                  </a:lnTo>
                  <a:lnTo>
                    <a:pt x="49825" y="9558"/>
                  </a:lnTo>
                  <a:lnTo>
                    <a:pt x="104" y="17464"/>
                  </a:lnTo>
                  <a:lnTo>
                    <a:pt x="961" y="33180"/>
                  </a:lnTo>
                  <a:lnTo>
                    <a:pt x="52206" y="25179"/>
                  </a:lnTo>
                  <a:close/>
                </a:path>
              </a:pathLst>
            </a:custGeom>
            <a:solidFill>
              <a:schemeClr val="tx2"/>
            </a:solidFill>
            <a:ln w="9525" cap="flat">
              <a:noFill/>
              <a:prstDash val="solid"/>
              <a:miter/>
            </a:ln>
          </p:spPr>
          <p:txBody>
            <a:bodyPr rtlCol="0" anchor="ctr"/>
            <a:lstStyle/>
            <a:p>
              <a:endParaRPr lang="zh-CN" altLang="en-US"/>
            </a:p>
          </p:txBody>
        </p:sp>
        <p:sp>
          <p:nvSpPr>
            <p:cNvPr id="34" name="任意多边形: 形状 33"/>
            <p:cNvSpPr/>
            <p:nvPr/>
          </p:nvSpPr>
          <p:spPr>
            <a:xfrm>
              <a:off x="6052946" y="2585846"/>
              <a:ext cx="98202" cy="30575"/>
            </a:xfrm>
            <a:custGeom>
              <a:avLst/>
              <a:gdLst>
                <a:gd name="connsiteX0" fmla="*/ 98307 w 98202"/>
                <a:gd name="connsiteY0" fmla="*/ 15178 h 30575"/>
                <a:gd name="connsiteX1" fmla="*/ 94306 w 98202"/>
                <a:gd name="connsiteY1" fmla="*/ 33 h 30575"/>
                <a:gd name="connsiteX2" fmla="*/ 41633 w 98202"/>
                <a:gd name="connsiteY2" fmla="*/ 8225 h 30575"/>
                <a:gd name="connsiteX3" fmla="*/ 104 w 98202"/>
                <a:gd name="connsiteY3" fmla="*/ 14892 h 30575"/>
                <a:gd name="connsiteX4" fmla="*/ 961 w 98202"/>
                <a:gd name="connsiteY4" fmla="*/ 30609 h 30575"/>
                <a:gd name="connsiteX5" fmla="*/ 44110 w 98202"/>
                <a:gd name="connsiteY5" fmla="*/ 23846 h 30575"/>
                <a:gd name="connsiteX6" fmla="*/ 98307 w 98202"/>
                <a:gd name="connsiteY6" fmla="*/ 15178 h 3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202" h="30575">
                  <a:moveTo>
                    <a:pt x="98307" y="15178"/>
                  </a:moveTo>
                  <a:lnTo>
                    <a:pt x="94306" y="33"/>
                  </a:lnTo>
                  <a:lnTo>
                    <a:pt x="41633" y="8225"/>
                  </a:lnTo>
                  <a:lnTo>
                    <a:pt x="104" y="14892"/>
                  </a:lnTo>
                  <a:lnTo>
                    <a:pt x="961" y="30609"/>
                  </a:lnTo>
                  <a:lnTo>
                    <a:pt x="44110" y="23846"/>
                  </a:lnTo>
                  <a:cubicBezTo>
                    <a:pt x="62588" y="20988"/>
                    <a:pt x="80685" y="18036"/>
                    <a:pt x="98307" y="15178"/>
                  </a:cubicBezTo>
                  <a:close/>
                </a:path>
              </a:pathLst>
            </a:custGeom>
            <a:solidFill>
              <a:schemeClr val="tx2"/>
            </a:solidFill>
            <a:ln w="9525" cap="flat">
              <a:noFill/>
              <a:prstDash val="solid"/>
              <a:miter/>
            </a:ln>
          </p:spPr>
          <p:txBody>
            <a:bodyPr rtlCol="0" anchor="ctr"/>
            <a:lstStyle/>
            <a:p>
              <a:endParaRPr lang="zh-CN" altLang="en-US"/>
            </a:p>
          </p:txBody>
        </p:sp>
        <p:sp>
          <p:nvSpPr>
            <p:cNvPr id="35" name="任意多边形: 形状 34"/>
            <p:cNvSpPr/>
            <p:nvPr/>
          </p:nvSpPr>
          <p:spPr>
            <a:xfrm>
              <a:off x="5573267" y="3033617"/>
              <a:ext cx="325755" cy="325755"/>
            </a:xfrm>
            <a:custGeom>
              <a:avLst/>
              <a:gdLst>
                <a:gd name="connsiteX0" fmla="*/ 325755 w 325755"/>
                <a:gd name="connsiteY0" fmla="*/ 162877 h 325755"/>
                <a:gd name="connsiteX1" fmla="*/ 162878 w 325755"/>
                <a:gd name="connsiteY1" fmla="*/ 325755 h 325755"/>
                <a:gd name="connsiteX2" fmla="*/ 0 w 325755"/>
                <a:gd name="connsiteY2" fmla="*/ 162877 h 325755"/>
                <a:gd name="connsiteX3" fmla="*/ 162878 w 325755"/>
                <a:gd name="connsiteY3" fmla="*/ 0 h 325755"/>
                <a:gd name="connsiteX4" fmla="*/ 325755 w 325755"/>
                <a:gd name="connsiteY4" fmla="*/ 162877 h 32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55" h="325755">
                  <a:moveTo>
                    <a:pt x="325755" y="162877"/>
                  </a:moveTo>
                  <a:cubicBezTo>
                    <a:pt x="325755" y="252832"/>
                    <a:pt x="252832" y="325755"/>
                    <a:pt x="162878" y="325755"/>
                  </a:cubicBezTo>
                  <a:cubicBezTo>
                    <a:pt x="72923" y="325755"/>
                    <a:pt x="0" y="252832"/>
                    <a:pt x="0" y="162877"/>
                  </a:cubicBezTo>
                  <a:cubicBezTo>
                    <a:pt x="0" y="72923"/>
                    <a:pt x="72923" y="0"/>
                    <a:pt x="162878" y="0"/>
                  </a:cubicBezTo>
                  <a:cubicBezTo>
                    <a:pt x="252832" y="0"/>
                    <a:pt x="325755" y="72923"/>
                    <a:pt x="325755" y="162877"/>
                  </a:cubicBezTo>
                  <a:close/>
                </a:path>
              </a:pathLst>
            </a:custGeom>
            <a:solidFill>
              <a:srgbClr val="FE6A83"/>
            </a:solidFill>
            <a:ln w="9525" cap="flat">
              <a:noFill/>
              <a:prstDash val="solid"/>
              <a:miter/>
            </a:ln>
          </p:spPr>
          <p:txBody>
            <a:bodyPr rtlCol="0" anchor="ctr"/>
            <a:lstStyle/>
            <a:p>
              <a:endParaRPr lang="zh-CN" altLang="en-US"/>
            </a:p>
          </p:txBody>
        </p:sp>
        <p:sp>
          <p:nvSpPr>
            <p:cNvPr id="36" name="任意多边形: 形状 35"/>
            <p:cNvSpPr/>
            <p:nvPr/>
          </p:nvSpPr>
          <p:spPr>
            <a:xfrm>
              <a:off x="6549770" y="2841974"/>
              <a:ext cx="325755" cy="325755"/>
            </a:xfrm>
            <a:custGeom>
              <a:avLst/>
              <a:gdLst>
                <a:gd name="connsiteX0" fmla="*/ 325755 w 325755"/>
                <a:gd name="connsiteY0" fmla="*/ 162878 h 325755"/>
                <a:gd name="connsiteX1" fmla="*/ 162878 w 325755"/>
                <a:gd name="connsiteY1" fmla="*/ 325755 h 325755"/>
                <a:gd name="connsiteX2" fmla="*/ 1 w 325755"/>
                <a:gd name="connsiteY2" fmla="*/ 162878 h 325755"/>
                <a:gd name="connsiteX3" fmla="*/ 162878 w 325755"/>
                <a:gd name="connsiteY3" fmla="*/ 0 h 325755"/>
                <a:gd name="connsiteX4" fmla="*/ 325755 w 325755"/>
                <a:gd name="connsiteY4" fmla="*/ 162878 h 32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55" h="325755">
                  <a:moveTo>
                    <a:pt x="325755" y="162878"/>
                  </a:moveTo>
                  <a:cubicBezTo>
                    <a:pt x="325755" y="252832"/>
                    <a:pt x="252832" y="325755"/>
                    <a:pt x="162878" y="325755"/>
                  </a:cubicBezTo>
                  <a:cubicBezTo>
                    <a:pt x="72923" y="325755"/>
                    <a:pt x="1" y="252832"/>
                    <a:pt x="1" y="162878"/>
                  </a:cubicBezTo>
                  <a:cubicBezTo>
                    <a:pt x="1" y="72923"/>
                    <a:pt x="72924" y="0"/>
                    <a:pt x="162878" y="0"/>
                  </a:cubicBezTo>
                  <a:cubicBezTo>
                    <a:pt x="252833" y="0"/>
                    <a:pt x="325755" y="72923"/>
                    <a:pt x="325755" y="162878"/>
                  </a:cubicBezTo>
                  <a:close/>
                </a:path>
              </a:pathLst>
            </a:custGeom>
            <a:solidFill>
              <a:srgbClr val="FE6A83"/>
            </a:solidFill>
            <a:ln w="9525" cap="flat">
              <a:noFill/>
              <a:prstDash val="solid"/>
              <a:miter/>
            </a:ln>
          </p:spPr>
          <p:txBody>
            <a:bodyPr rtlCol="0" anchor="ctr"/>
            <a:lstStyle/>
            <a:p>
              <a:endParaRPr lang="zh-CN" altLang="en-US"/>
            </a:p>
          </p:txBody>
        </p:sp>
      </p:grpSp>
      <p:sp>
        <p:nvSpPr>
          <p:cNvPr id="83" name="任意多边形: 形状 82"/>
          <p:cNvSpPr/>
          <p:nvPr/>
        </p:nvSpPr>
        <p:spPr>
          <a:xfrm>
            <a:off x="9181629" y="4127002"/>
            <a:ext cx="1411733" cy="801453"/>
          </a:xfrm>
          <a:custGeom>
            <a:avLst/>
            <a:gdLst>
              <a:gd name="connsiteX0" fmla="*/ 505817 w 1411733"/>
              <a:gd name="connsiteY0" fmla="*/ 504276 h 801453"/>
              <a:gd name="connsiteX1" fmla="*/ 519747 w 1411733"/>
              <a:gd name="connsiteY1" fmla="*/ 521742 h 801453"/>
              <a:gd name="connsiteX2" fmla="*/ 533368 w 1411733"/>
              <a:gd name="connsiteY2" fmla="*/ 538410 h 801453"/>
              <a:gd name="connsiteX3" fmla="*/ 624332 w 1411733"/>
              <a:gd name="connsiteY3" fmla="*/ 541173 h 801453"/>
              <a:gd name="connsiteX4" fmla="*/ 639572 w 1411733"/>
              <a:gd name="connsiteY4" fmla="*/ 526028 h 801453"/>
              <a:gd name="connsiteX5" fmla="*/ 651002 w 1411733"/>
              <a:gd name="connsiteY5" fmla="*/ 524409 h 801453"/>
              <a:gd name="connsiteX6" fmla="*/ 656412 w 1411733"/>
              <a:gd name="connsiteY6" fmla="*/ 536744 h 801453"/>
              <a:gd name="connsiteX7" fmla="*/ 655098 w 1411733"/>
              <a:gd name="connsiteY7" fmla="*/ 539077 h 801453"/>
              <a:gd name="connsiteX8" fmla="*/ 580993 w 1411733"/>
              <a:gd name="connsiteY8" fmla="*/ 584797 h 801453"/>
              <a:gd name="connsiteX9" fmla="*/ 500983 w 1411733"/>
              <a:gd name="connsiteY9" fmla="*/ 534696 h 801453"/>
              <a:gd name="connsiteX10" fmla="*/ 498506 w 1411733"/>
              <a:gd name="connsiteY10" fmla="*/ 505454 h 801453"/>
              <a:gd name="connsiteX11" fmla="*/ 505817 w 1411733"/>
              <a:gd name="connsiteY11" fmla="*/ 504276 h 801453"/>
              <a:gd name="connsiteX12" fmla="*/ 518795 w 1411733"/>
              <a:gd name="connsiteY12" fmla="*/ 339623 h 801453"/>
              <a:gd name="connsiteX13" fmla="*/ 541369 w 1411733"/>
              <a:gd name="connsiteY13" fmla="*/ 364769 h 801453"/>
              <a:gd name="connsiteX14" fmla="*/ 523939 w 1411733"/>
              <a:gd name="connsiteY14" fmla="*/ 389725 h 801453"/>
              <a:gd name="connsiteX15" fmla="*/ 498411 w 1411733"/>
              <a:gd name="connsiteY15" fmla="*/ 366484 h 801453"/>
              <a:gd name="connsiteX16" fmla="*/ 518795 w 1411733"/>
              <a:gd name="connsiteY16" fmla="*/ 339623 h 801453"/>
              <a:gd name="connsiteX17" fmla="*/ 643477 w 1411733"/>
              <a:gd name="connsiteY17" fmla="*/ 335146 h 801453"/>
              <a:gd name="connsiteX18" fmla="*/ 657383 w 1411733"/>
              <a:gd name="connsiteY18" fmla="*/ 358768 h 801453"/>
              <a:gd name="connsiteX19" fmla="*/ 637285 w 1411733"/>
              <a:gd name="connsiteY19" fmla="*/ 386105 h 801453"/>
              <a:gd name="connsiteX20" fmla="*/ 614902 w 1411733"/>
              <a:gd name="connsiteY20" fmla="*/ 361721 h 801453"/>
              <a:gd name="connsiteX21" fmla="*/ 643477 w 1411733"/>
              <a:gd name="connsiteY21" fmla="*/ 335146 h 801453"/>
              <a:gd name="connsiteX22" fmla="*/ 749029 w 1411733"/>
              <a:gd name="connsiteY22" fmla="*/ 21594 h 801453"/>
              <a:gd name="connsiteX23" fmla="*/ 659003 w 1411733"/>
              <a:gd name="connsiteY23" fmla="*/ 39871 h 801453"/>
              <a:gd name="connsiteX24" fmla="*/ 588708 w 1411733"/>
              <a:gd name="connsiteY24" fmla="*/ 108070 h 801453"/>
              <a:gd name="connsiteX25" fmla="*/ 547846 w 1411733"/>
              <a:gd name="connsiteY25" fmla="*/ 189128 h 801453"/>
              <a:gd name="connsiteX26" fmla="*/ 518414 w 1411733"/>
              <a:gd name="connsiteY26" fmla="*/ 191223 h 801453"/>
              <a:gd name="connsiteX27" fmla="*/ 502793 w 1411733"/>
              <a:gd name="connsiteY27" fmla="*/ 160267 h 801453"/>
              <a:gd name="connsiteX28" fmla="*/ 446976 w 1411733"/>
              <a:gd name="connsiteY28" fmla="*/ 95307 h 801453"/>
              <a:gd name="connsiteX29" fmla="*/ 328962 w 1411733"/>
              <a:gd name="connsiteY29" fmla="*/ 100545 h 801453"/>
              <a:gd name="connsiteX30" fmla="*/ 288671 w 1411733"/>
              <a:gd name="connsiteY30" fmla="*/ 156076 h 801453"/>
              <a:gd name="connsiteX31" fmla="*/ 253333 w 1411733"/>
              <a:gd name="connsiteY31" fmla="*/ 280568 h 801453"/>
              <a:gd name="connsiteX32" fmla="*/ 228664 w 1411733"/>
              <a:gd name="connsiteY32" fmla="*/ 296094 h 801453"/>
              <a:gd name="connsiteX33" fmla="*/ 66739 w 1411733"/>
              <a:gd name="connsiteY33" fmla="*/ 317430 h 801453"/>
              <a:gd name="connsiteX34" fmla="*/ 23781 w 1411733"/>
              <a:gd name="connsiteY34" fmla="*/ 402012 h 801453"/>
              <a:gd name="connsiteX35" fmla="*/ 86646 w 1411733"/>
              <a:gd name="connsiteY35" fmla="*/ 472211 h 801453"/>
              <a:gd name="connsiteX36" fmla="*/ 86550 w 1411733"/>
              <a:gd name="connsiteY36" fmla="*/ 471735 h 801453"/>
              <a:gd name="connsiteX37" fmla="*/ 167418 w 1411733"/>
              <a:gd name="connsiteY37" fmla="*/ 484117 h 801453"/>
              <a:gd name="connsiteX38" fmla="*/ 334200 w 1411733"/>
              <a:gd name="connsiteY38" fmla="*/ 435444 h 801453"/>
              <a:gd name="connsiteX39" fmla="*/ 356108 w 1411733"/>
              <a:gd name="connsiteY39" fmla="*/ 433158 h 801453"/>
              <a:gd name="connsiteX40" fmla="*/ 351346 w 1411733"/>
              <a:gd name="connsiteY40" fmla="*/ 452208 h 801453"/>
              <a:gd name="connsiteX41" fmla="*/ 321532 w 1411733"/>
              <a:gd name="connsiteY41" fmla="*/ 637565 h 801453"/>
              <a:gd name="connsiteX42" fmla="*/ 401638 w 1411733"/>
              <a:gd name="connsiteY42" fmla="*/ 748912 h 801453"/>
              <a:gd name="connsiteX43" fmla="*/ 637286 w 1411733"/>
              <a:gd name="connsiteY43" fmla="*/ 746721 h 801453"/>
              <a:gd name="connsiteX44" fmla="*/ 749109 w 1411733"/>
              <a:gd name="connsiteY44" fmla="*/ 660139 h 801453"/>
              <a:gd name="connsiteX45" fmla="*/ 775017 w 1411733"/>
              <a:gd name="connsiteY45" fmla="*/ 631564 h 801453"/>
              <a:gd name="connsiteX46" fmla="*/ 837025 w 1411733"/>
              <a:gd name="connsiteY46" fmla="*/ 627849 h 801453"/>
              <a:gd name="connsiteX47" fmla="*/ 868839 w 1411733"/>
              <a:gd name="connsiteY47" fmla="*/ 656996 h 801453"/>
              <a:gd name="connsiteX48" fmla="*/ 1090009 w 1411733"/>
              <a:gd name="connsiteY48" fmla="*/ 710431 h 801453"/>
              <a:gd name="connsiteX49" fmla="*/ 1229646 w 1411733"/>
              <a:gd name="connsiteY49" fmla="*/ 437540 h 801453"/>
              <a:gd name="connsiteX50" fmla="*/ 1251554 w 1411733"/>
              <a:gd name="connsiteY50" fmla="*/ 403917 h 801453"/>
              <a:gd name="connsiteX51" fmla="*/ 1360234 w 1411733"/>
              <a:gd name="connsiteY51" fmla="*/ 360673 h 801453"/>
              <a:gd name="connsiteX52" fmla="*/ 1373950 w 1411733"/>
              <a:gd name="connsiteY52" fmla="*/ 241420 h 801453"/>
              <a:gd name="connsiteX53" fmla="*/ 1347565 w 1411733"/>
              <a:gd name="connsiteY53" fmla="*/ 207321 h 801453"/>
              <a:gd name="connsiteX54" fmla="*/ 992092 w 1411733"/>
              <a:gd name="connsiteY54" fmla="*/ 176841 h 801453"/>
              <a:gd name="connsiteX55" fmla="*/ 975042 w 1411733"/>
              <a:gd name="connsiteY55" fmla="*/ 189985 h 801453"/>
              <a:gd name="connsiteX56" fmla="*/ 950563 w 1411733"/>
              <a:gd name="connsiteY56" fmla="*/ 179984 h 801453"/>
              <a:gd name="connsiteX57" fmla="*/ 749029 w 1411733"/>
              <a:gd name="connsiteY57" fmla="*/ 21594 h 801453"/>
              <a:gd name="connsiteX58" fmla="*/ 751300 w 1411733"/>
              <a:gd name="connsiteY58" fmla="*/ 628 h 801453"/>
              <a:gd name="connsiteX59" fmla="*/ 973233 w 1411733"/>
              <a:gd name="connsiteY59" fmla="*/ 153981 h 801453"/>
              <a:gd name="connsiteX60" fmla="*/ 994569 w 1411733"/>
              <a:gd name="connsiteY60" fmla="*/ 146837 h 801453"/>
              <a:gd name="connsiteX61" fmla="*/ 1243171 w 1411733"/>
              <a:gd name="connsiteY61" fmla="*/ 119119 h 801453"/>
              <a:gd name="connsiteX62" fmla="*/ 1386046 w 1411733"/>
              <a:gd name="connsiteY62" fmla="*/ 217608 h 801453"/>
              <a:gd name="connsiteX63" fmla="*/ 1351756 w 1411733"/>
              <a:gd name="connsiteY63" fmla="*/ 398583 h 801453"/>
              <a:gd name="connsiteX64" fmla="*/ 1292511 w 1411733"/>
              <a:gd name="connsiteY64" fmla="*/ 423348 h 801453"/>
              <a:gd name="connsiteX65" fmla="*/ 1255935 w 1411733"/>
              <a:gd name="connsiteY65" fmla="*/ 435540 h 801453"/>
              <a:gd name="connsiteX66" fmla="*/ 1261935 w 1411733"/>
              <a:gd name="connsiteY66" fmla="*/ 464781 h 801453"/>
              <a:gd name="connsiteX67" fmla="*/ 1163923 w 1411733"/>
              <a:gd name="connsiteY67" fmla="*/ 702906 h 801453"/>
              <a:gd name="connsiteX68" fmla="*/ 855599 w 1411733"/>
              <a:gd name="connsiteY68" fmla="*/ 677284 h 801453"/>
              <a:gd name="connsiteX69" fmla="*/ 805783 w 1411733"/>
              <a:gd name="connsiteY69" fmla="*/ 640041 h 801453"/>
              <a:gd name="connsiteX70" fmla="*/ 759968 w 1411733"/>
              <a:gd name="connsiteY70" fmla="*/ 683285 h 801453"/>
              <a:gd name="connsiteX71" fmla="*/ 540226 w 1411733"/>
              <a:gd name="connsiteY71" fmla="*/ 799395 h 801453"/>
              <a:gd name="connsiteX72" fmla="*/ 297720 w 1411733"/>
              <a:gd name="connsiteY72" fmla="*/ 555269 h 801453"/>
              <a:gd name="connsiteX73" fmla="*/ 311722 w 1411733"/>
              <a:gd name="connsiteY73" fmla="*/ 477069 h 801453"/>
              <a:gd name="connsiteX74" fmla="*/ 248190 w 1411733"/>
              <a:gd name="connsiteY74" fmla="*/ 495357 h 801453"/>
              <a:gd name="connsiteX75" fmla="*/ 75311 w 1411733"/>
              <a:gd name="connsiteY75" fmla="*/ 492785 h 801453"/>
              <a:gd name="connsiteX76" fmla="*/ 730 w 1411733"/>
              <a:gd name="connsiteY76" fmla="*/ 405345 h 801453"/>
              <a:gd name="connsiteX77" fmla="*/ 49974 w 1411733"/>
              <a:gd name="connsiteY77" fmla="*/ 300285 h 801453"/>
              <a:gd name="connsiteX78" fmla="*/ 157416 w 1411733"/>
              <a:gd name="connsiteY78" fmla="*/ 260089 h 801453"/>
              <a:gd name="connsiteX79" fmla="*/ 227044 w 1411733"/>
              <a:gd name="connsiteY79" fmla="*/ 257708 h 801453"/>
              <a:gd name="connsiteX80" fmla="*/ 252476 w 1411733"/>
              <a:gd name="connsiteY80" fmla="*/ 185127 h 801453"/>
              <a:gd name="connsiteX81" fmla="*/ 317532 w 1411733"/>
              <a:gd name="connsiteY81" fmla="*/ 80352 h 801453"/>
              <a:gd name="connsiteX82" fmla="*/ 456692 w 1411733"/>
              <a:gd name="connsiteY82" fmla="*/ 74161 h 801453"/>
              <a:gd name="connsiteX83" fmla="*/ 508603 w 1411733"/>
              <a:gd name="connsiteY83" fmla="*/ 125596 h 801453"/>
              <a:gd name="connsiteX84" fmla="*/ 536226 w 1411733"/>
              <a:gd name="connsiteY84" fmla="*/ 157695 h 801453"/>
              <a:gd name="connsiteX85" fmla="*/ 751300 w 1411733"/>
              <a:gd name="connsiteY85" fmla="*/ 628 h 80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411733" h="801453">
                <a:moveTo>
                  <a:pt x="505817" y="504276"/>
                </a:moveTo>
                <a:cubicBezTo>
                  <a:pt x="511960" y="506347"/>
                  <a:pt x="515104" y="516670"/>
                  <a:pt x="519747" y="521742"/>
                </a:cubicBezTo>
                <a:cubicBezTo>
                  <a:pt x="524510" y="527076"/>
                  <a:pt x="528320" y="533362"/>
                  <a:pt x="533368" y="538410"/>
                </a:cubicBezTo>
                <a:cubicBezTo>
                  <a:pt x="561943" y="566985"/>
                  <a:pt x="593852" y="568319"/>
                  <a:pt x="624332" y="541173"/>
                </a:cubicBezTo>
                <a:cubicBezTo>
                  <a:pt x="629666" y="536410"/>
                  <a:pt x="633857" y="530314"/>
                  <a:pt x="639572" y="526028"/>
                </a:cubicBezTo>
                <a:cubicBezTo>
                  <a:pt x="642934" y="523770"/>
                  <a:pt x="647144" y="523170"/>
                  <a:pt x="651002" y="524409"/>
                </a:cubicBezTo>
                <a:cubicBezTo>
                  <a:pt x="655907" y="526323"/>
                  <a:pt x="658326" y="531848"/>
                  <a:pt x="656412" y="536744"/>
                </a:cubicBezTo>
                <a:cubicBezTo>
                  <a:pt x="656088" y="537582"/>
                  <a:pt x="655640" y="538363"/>
                  <a:pt x="655098" y="539077"/>
                </a:cubicBezTo>
                <a:cubicBezTo>
                  <a:pt x="640134" y="566271"/>
                  <a:pt x="612007" y="583626"/>
                  <a:pt x="580993" y="584797"/>
                </a:cubicBezTo>
                <a:cubicBezTo>
                  <a:pt x="545370" y="583464"/>
                  <a:pt x="520223" y="563652"/>
                  <a:pt x="500983" y="534696"/>
                </a:cubicBezTo>
                <a:cubicBezTo>
                  <a:pt x="494982" y="525742"/>
                  <a:pt x="484219" y="513455"/>
                  <a:pt x="498506" y="505454"/>
                </a:cubicBezTo>
                <a:cubicBezTo>
                  <a:pt x="501387" y="503811"/>
                  <a:pt x="503769" y="503585"/>
                  <a:pt x="505817" y="504276"/>
                </a:cubicBezTo>
                <a:close/>
                <a:moveTo>
                  <a:pt x="518795" y="339623"/>
                </a:moveTo>
                <a:cubicBezTo>
                  <a:pt x="534892" y="340195"/>
                  <a:pt x="540893" y="350672"/>
                  <a:pt x="541369" y="364769"/>
                </a:cubicBezTo>
                <a:cubicBezTo>
                  <a:pt x="541846" y="376961"/>
                  <a:pt x="537464" y="388677"/>
                  <a:pt x="523939" y="389725"/>
                </a:cubicBezTo>
                <a:cubicBezTo>
                  <a:pt x="509175" y="390868"/>
                  <a:pt x="500793" y="380200"/>
                  <a:pt x="498411" y="366484"/>
                </a:cubicBezTo>
                <a:cubicBezTo>
                  <a:pt x="495554" y="350958"/>
                  <a:pt x="505174" y="343243"/>
                  <a:pt x="518795" y="339623"/>
                </a:cubicBezTo>
                <a:close/>
                <a:moveTo>
                  <a:pt x="643477" y="335146"/>
                </a:moveTo>
                <a:cubicBezTo>
                  <a:pt x="655002" y="338099"/>
                  <a:pt x="657383" y="348291"/>
                  <a:pt x="657383" y="358768"/>
                </a:cubicBezTo>
                <a:cubicBezTo>
                  <a:pt x="657859" y="372960"/>
                  <a:pt x="653192" y="385629"/>
                  <a:pt x="637285" y="386105"/>
                </a:cubicBezTo>
                <a:cubicBezTo>
                  <a:pt x="621664" y="386581"/>
                  <a:pt x="615473" y="375246"/>
                  <a:pt x="614902" y="361721"/>
                </a:cubicBezTo>
                <a:cubicBezTo>
                  <a:pt x="614330" y="348195"/>
                  <a:pt x="631951" y="332193"/>
                  <a:pt x="643477" y="335146"/>
                </a:cubicBezTo>
                <a:close/>
                <a:moveTo>
                  <a:pt x="749029" y="21594"/>
                </a:moveTo>
                <a:cubicBezTo>
                  <a:pt x="718742" y="20738"/>
                  <a:pt x="688007" y="26488"/>
                  <a:pt x="659003" y="39871"/>
                </a:cubicBezTo>
                <a:cubicBezTo>
                  <a:pt x="627475" y="54444"/>
                  <a:pt x="607282" y="80257"/>
                  <a:pt x="588708" y="108070"/>
                </a:cubicBezTo>
                <a:cubicBezTo>
                  <a:pt x="572402" y="133654"/>
                  <a:pt x="558714" y="160810"/>
                  <a:pt x="547846" y="189128"/>
                </a:cubicBezTo>
                <a:cubicBezTo>
                  <a:pt x="539750" y="208940"/>
                  <a:pt x="529368" y="209226"/>
                  <a:pt x="518414" y="191223"/>
                </a:cubicBezTo>
                <a:cubicBezTo>
                  <a:pt x="512413" y="181698"/>
                  <a:pt x="508222" y="170459"/>
                  <a:pt x="502793" y="160267"/>
                </a:cubicBezTo>
                <a:cubicBezTo>
                  <a:pt x="489534" y="134540"/>
                  <a:pt x="470417" y="112280"/>
                  <a:pt x="446976" y="95307"/>
                </a:cubicBezTo>
                <a:cubicBezTo>
                  <a:pt x="406019" y="66732"/>
                  <a:pt x="366871" y="68351"/>
                  <a:pt x="328962" y="100545"/>
                </a:cubicBezTo>
                <a:cubicBezTo>
                  <a:pt x="311293" y="115576"/>
                  <a:pt x="297481" y="134616"/>
                  <a:pt x="288671" y="156076"/>
                </a:cubicBezTo>
                <a:cubicBezTo>
                  <a:pt x="272098" y="196081"/>
                  <a:pt x="255524" y="236372"/>
                  <a:pt x="253333" y="280568"/>
                </a:cubicBezTo>
                <a:cubicBezTo>
                  <a:pt x="252381" y="298951"/>
                  <a:pt x="244665" y="303999"/>
                  <a:pt x="228664" y="296094"/>
                </a:cubicBezTo>
                <a:cubicBezTo>
                  <a:pt x="169990" y="267519"/>
                  <a:pt x="116840" y="286092"/>
                  <a:pt x="66739" y="317430"/>
                </a:cubicBezTo>
                <a:cubicBezTo>
                  <a:pt x="36878" y="334575"/>
                  <a:pt x="20009" y="367788"/>
                  <a:pt x="23781" y="402012"/>
                </a:cubicBezTo>
                <a:cubicBezTo>
                  <a:pt x="27686" y="439635"/>
                  <a:pt x="54642" y="459066"/>
                  <a:pt x="86646" y="472211"/>
                </a:cubicBezTo>
                <a:lnTo>
                  <a:pt x="86550" y="471735"/>
                </a:lnTo>
                <a:cubicBezTo>
                  <a:pt x="109315" y="481260"/>
                  <a:pt x="133509" y="483736"/>
                  <a:pt x="167418" y="484117"/>
                </a:cubicBezTo>
                <a:cubicBezTo>
                  <a:pt x="226139" y="481679"/>
                  <a:pt x="283385" y="464972"/>
                  <a:pt x="334200" y="435444"/>
                </a:cubicBezTo>
                <a:cubicBezTo>
                  <a:pt x="341154" y="431253"/>
                  <a:pt x="348774" y="423157"/>
                  <a:pt x="356108" y="433158"/>
                </a:cubicBezTo>
                <a:cubicBezTo>
                  <a:pt x="361061" y="439826"/>
                  <a:pt x="354393" y="446112"/>
                  <a:pt x="351346" y="452208"/>
                </a:cubicBezTo>
                <a:cubicBezTo>
                  <a:pt x="322390" y="509396"/>
                  <a:pt x="311969" y="574186"/>
                  <a:pt x="321532" y="637565"/>
                </a:cubicBezTo>
                <a:cubicBezTo>
                  <a:pt x="327790" y="685799"/>
                  <a:pt x="357899" y="727643"/>
                  <a:pt x="401638" y="748912"/>
                </a:cubicBezTo>
                <a:cubicBezTo>
                  <a:pt x="480409" y="789965"/>
                  <a:pt x="559181" y="783107"/>
                  <a:pt x="637286" y="746721"/>
                </a:cubicBezTo>
                <a:cubicBezTo>
                  <a:pt x="679844" y="725424"/>
                  <a:pt x="717839" y="696010"/>
                  <a:pt x="749109" y="660139"/>
                </a:cubicBezTo>
                <a:cubicBezTo>
                  <a:pt x="757873" y="650614"/>
                  <a:pt x="766064" y="640422"/>
                  <a:pt x="775017" y="631564"/>
                </a:cubicBezTo>
                <a:cubicBezTo>
                  <a:pt x="799306" y="606609"/>
                  <a:pt x="811213" y="605847"/>
                  <a:pt x="837025" y="627849"/>
                </a:cubicBezTo>
                <a:cubicBezTo>
                  <a:pt x="847979" y="637374"/>
                  <a:pt x="857694" y="647947"/>
                  <a:pt x="868839" y="656996"/>
                </a:cubicBezTo>
                <a:cubicBezTo>
                  <a:pt x="934180" y="709955"/>
                  <a:pt x="1007999" y="731005"/>
                  <a:pt x="1090009" y="710431"/>
                </a:cubicBezTo>
                <a:cubicBezTo>
                  <a:pt x="1208310" y="680713"/>
                  <a:pt x="1272985" y="552602"/>
                  <a:pt x="1229646" y="437540"/>
                </a:cubicBezTo>
                <a:cubicBezTo>
                  <a:pt x="1217359" y="404964"/>
                  <a:pt x="1217454" y="404202"/>
                  <a:pt x="1251554" y="403917"/>
                </a:cubicBezTo>
                <a:cubicBezTo>
                  <a:pt x="1293368" y="403917"/>
                  <a:pt x="1330706" y="391534"/>
                  <a:pt x="1360234" y="360673"/>
                </a:cubicBezTo>
                <a:cubicBezTo>
                  <a:pt x="1392713" y="329307"/>
                  <a:pt x="1398457" y="279339"/>
                  <a:pt x="1373950" y="241420"/>
                </a:cubicBezTo>
                <a:cubicBezTo>
                  <a:pt x="1366587" y="229009"/>
                  <a:pt x="1357728" y="217560"/>
                  <a:pt x="1347565" y="207321"/>
                </a:cubicBezTo>
                <a:cubicBezTo>
                  <a:pt x="1257459" y="114642"/>
                  <a:pt x="1096582" y="100926"/>
                  <a:pt x="992092" y="176841"/>
                </a:cubicBezTo>
                <a:cubicBezTo>
                  <a:pt x="986673" y="181546"/>
                  <a:pt x="980976" y="185937"/>
                  <a:pt x="975042" y="189985"/>
                </a:cubicBezTo>
                <a:cubicBezTo>
                  <a:pt x="963327" y="196748"/>
                  <a:pt x="954945" y="197415"/>
                  <a:pt x="950563" y="179984"/>
                </a:cubicBezTo>
                <a:cubicBezTo>
                  <a:pt x="926703" y="86187"/>
                  <a:pt x="839889" y="24161"/>
                  <a:pt x="749029" y="21594"/>
                </a:cubicBezTo>
                <a:close/>
                <a:moveTo>
                  <a:pt x="751300" y="628"/>
                </a:moveTo>
                <a:cubicBezTo>
                  <a:pt x="854075" y="7867"/>
                  <a:pt x="934561" y="52444"/>
                  <a:pt x="973233" y="153981"/>
                </a:cubicBezTo>
                <a:cubicBezTo>
                  <a:pt x="983329" y="156076"/>
                  <a:pt x="988473" y="150456"/>
                  <a:pt x="994569" y="146837"/>
                </a:cubicBezTo>
                <a:cubicBezTo>
                  <a:pt x="1073341" y="100641"/>
                  <a:pt x="1157065" y="93878"/>
                  <a:pt x="1243171" y="119119"/>
                </a:cubicBezTo>
                <a:cubicBezTo>
                  <a:pt x="1300664" y="134626"/>
                  <a:pt x="1351099" y="169392"/>
                  <a:pt x="1386046" y="217608"/>
                </a:cubicBezTo>
                <a:cubicBezTo>
                  <a:pt x="1430719" y="280092"/>
                  <a:pt x="1415764" y="357054"/>
                  <a:pt x="1351756" y="398583"/>
                </a:cubicBezTo>
                <a:cubicBezTo>
                  <a:pt x="1333344" y="409727"/>
                  <a:pt x="1313380" y="418071"/>
                  <a:pt x="1292511" y="423348"/>
                </a:cubicBezTo>
                <a:cubicBezTo>
                  <a:pt x="1280605" y="426872"/>
                  <a:pt x="1266412" y="424300"/>
                  <a:pt x="1255935" y="435540"/>
                </a:cubicBezTo>
                <a:cubicBezTo>
                  <a:pt x="1257935" y="445065"/>
                  <a:pt x="1260030" y="454590"/>
                  <a:pt x="1261935" y="464781"/>
                </a:cubicBezTo>
                <a:cubicBezTo>
                  <a:pt x="1280005" y="556631"/>
                  <a:pt x="1241419" y="650386"/>
                  <a:pt x="1163923" y="702906"/>
                </a:cubicBezTo>
                <a:cubicBezTo>
                  <a:pt x="1074293" y="763295"/>
                  <a:pt x="948373" y="752341"/>
                  <a:pt x="855599" y="677284"/>
                </a:cubicBezTo>
                <a:cubicBezTo>
                  <a:pt x="839311" y="664044"/>
                  <a:pt x="828167" y="637755"/>
                  <a:pt x="805783" y="640041"/>
                </a:cubicBezTo>
                <a:cubicBezTo>
                  <a:pt x="783399" y="642327"/>
                  <a:pt x="774541" y="667854"/>
                  <a:pt x="759968" y="683285"/>
                </a:cubicBezTo>
                <a:cubicBezTo>
                  <a:pt x="699484" y="747102"/>
                  <a:pt x="628237" y="789298"/>
                  <a:pt x="540226" y="799395"/>
                </a:cubicBezTo>
                <a:cubicBezTo>
                  <a:pt x="381921" y="817492"/>
                  <a:pt x="279527" y="714622"/>
                  <a:pt x="297720" y="555269"/>
                </a:cubicBezTo>
                <a:cubicBezTo>
                  <a:pt x="300482" y="531171"/>
                  <a:pt x="306197" y="507644"/>
                  <a:pt x="311722" y="477069"/>
                </a:cubicBezTo>
                <a:cubicBezTo>
                  <a:pt x="286480" y="484403"/>
                  <a:pt x="267525" y="490499"/>
                  <a:pt x="248190" y="495357"/>
                </a:cubicBezTo>
                <a:cubicBezTo>
                  <a:pt x="190373" y="509930"/>
                  <a:pt x="132556" y="516216"/>
                  <a:pt x="75311" y="492785"/>
                </a:cubicBezTo>
                <a:cubicBezTo>
                  <a:pt x="35877" y="476592"/>
                  <a:pt x="5683" y="450303"/>
                  <a:pt x="730" y="405345"/>
                </a:cubicBezTo>
                <a:cubicBezTo>
                  <a:pt x="-4223" y="360387"/>
                  <a:pt x="16447" y="326859"/>
                  <a:pt x="49974" y="300285"/>
                </a:cubicBezTo>
                <a:cubicBezTo>
                  <a:pt x="81598" y="275520"/>
                  <a:pt x="119031" y="267042"/>
                  <a:pt x="157416" y="260089"/>
                </a:cubicBezTo>
                <a:cubicBezTo>
                  <a:pt x="181610" y="255708"/>
                  <a:pt x="211518" y="274853"/>
                  <a:pt x="227044" y="257708"/>
                </a:cubicBezTo>
                <a:cubicBezTo>
                  <a:pt x="242570" y="240563"/>
                  <a:pt x="244094" y="210083"/>
                  <a:pt x="252476" y="185127"/>
                </a:cubicBezTo>
                <a:cubicBezTo>
                  <a:pt x="266001" y="145027"/>
                  <a:pt x="283147" y="107213"/>
                  <a:pt x="317532" y="80352"/>
                </a:cubicBezTo>
                <a:cubicBezTo>
                  <a:pt x="360871" y="45872"/>
                  <a:pt x="410591" y="43300"/>
                  <a:pt x="456692" y="74161"/>
                </a:cubicBezTo>
                <a:cubicBezTo>
                  <a:pt x="476761" y="88268"/>
                  <a:pt x="494316" y="105651"/>
                  <a:pt x="508603" y="125596"/>
                </a:cubicBezTo>
                <a:cubicBezTo>
                  <a:pt x="516128" y="135693"/>
                  <a:pt x="518985" y="149694"/>
                  <a:pt x="536226" y="157695"/>
                </a:cubicBezTo>
                <a:cubicBezTo>
                  <a:pt x="576231" y="61874"/>
                  <a:pt x="638619" y="-7373"/>
                  <a:pt x="751300" y="628"/>
                </a:cubicBezTo>
                <a:close/>
              </a:path>
            </a:pathLst>
          </a:custGeom>
          <a:solidFill>
            <a:schemeClr val="accent1"/>
          </a:solidFill>
          <a:ln w="9525" cap="flat">
            <a:noFill/>
            <a:prstDash val="solid"/>
            <a:miter/>
          </a:ln>
        </p:spPr>
        <p:txBody>
          <a:bodyPr rtlCol="0" anchor="ctr"/>
          <a:lstStyle/>
          <a:p>
            <a:endParaRPr lang="zh-CN" altLang="en-US"/>
          </a:p>
        </p:txBody>
      </p:sp>
      <p:sp>
        <p:nvSpPr>
          <p:cNvPr id="88" name="任意多边形: 形状 87"/>
          <p:cNvSpPr/>
          <p:nvPr/>
        </p:nvSpPr>
        <p:spPr>
          <a:xfrm>
            <a:off x="2218916" y="5629376"/>
            <a:ext cx="1376539" cy="774101"/>
          </a:xfrm>
          <a:custGeom>
            <a:avLst/>
            <a:gdLst>
              <a:gd name="connsiteX0" fmla="*/ 625626 w 1376539"/>
              <a:gd name="connsiteY0" fmla="*/ 445685 h 774101"/>
              <a:gd name="connsiteX1" fmla="*/ 632294 w 1376539"/>
              <a:gd name="connsiteY1" fmla="*/ 451305 h 774101"/>
              <a:gd name="connsiteX2" fmla="*/ 646581 w 1376539"/>
              <a:gd name="connsiteY2" fmla="*/ 465402 h 774101"/>
              <a:gd name="connsiteX3" fmla="*/ 739831 w 1376539"/>
              <a:gd name="connsiteY3" fmla="*/ 473117 h 774101"/>
              <a:gd name="connsiteX4" fmla="*/ 749356 w 1376539"/>
              <a:gd name="connsiteY4" fmla="*/ 467212 h 774101"/>
              <a:gd name="connsiteX5" fmla="*/ 760024 w 1376539"/>
              <a:gd name="connsiteY5" fmla="*/ 468259 h 774101"/>
              <a:gd name="connsiteX6" fmla="*/ 756881 w 1376539"/>
              <a:gd name="connsiteY6" fmla="*/ 480261 h 774101"/>
              <a:gd name="connsiteX7" fmla="*/ 687729 w 1376539"/>
              <a:gd name="connsiteY7" fmla="*/ 500454 h 774101"/>
              <a:gd name="connsiteX8" fmla="*/ 621626 w 1376539"/>
              <a:gd name="connsiteY8" fmla="*/ 462354 h 774101"/>
              <a:gd name="connsiteX9" fmla="*/ 618101 w 1376539"/>
              <a:gd name="connsiteY9" fmla="*/ 447209 h 774101"/>
              <a:gd name="connsiteX10" fmla="*/ 625626 w 1376539"/>
              <a:gd name="connsiteY10" fmla="*/ 445685 h 774101"/>
              <a:gd name="connsiteX11" fmla="*/ 720781 w 1376539"/>
              <a:gd name="connsiteY11" fmla="*/ 354436 h 774101"/>
              <a:gd name="connsiteX12" fmla="*/ 730878 w 1376539"/>
              <a:gd name="connsiteY12" fmla="*/ 365770 h 774101"/>
              <a:gd name="connsiteX13" fmla="*/ 719162 w 1376539"/>
              <a:gd name="connsiteY13" fmla="*/ 375295 h 774101"/>
              <a:gd name="connsiteX14" fmla="*/ 717009 w 1376539"/>
              <a:gd name="connsiteY14" fmla="*/ 374905 h 774101"/>
              <a:gd name="connsiteX15" fmla="*/ 710685 w 1376539"/>
              <a:gd name="connsiteY15" fmla="*/ 363008 h 774101"/>
              <a:gd name="connsiteX16" fmla="*/ 720781 w 1376539"/>
              <a:gd name="connsiteY16" fmla="*/ 354436 h 774101"/>
              <a:gd name="connsiteX17" fmla="*/ 662869 w 1376539"/>
              <a:gd name="connsiteY17" fmla="*/ 344721 h 774101"/>
              <a:gd name="connsiteX18" fmla="*/ 671441 w 1376539"/>
              <a:gd name="connsiteY18" fmla="*/ 359294 h 774101"/>
              <a:gd name="connsiteX19" fmla="*/ 658297 w 1376539"/>
              <a:gd name="connsiteY19" fmla="*/ 368247 h 774101"/>
              <a:gd name="connsiteX20" fmla="*/ 655687 w 1376539"/>
              <a:gd name="connsiteY20" fmla="*/ 367333 h 774101"/>
              <a:gd name="connsiteX21" fmla="*/ 650963 w 1376539"/>
              <a:gd name="connsiteY21" fmla="*/ 353007 h 774101"/>
              <a:gd name="connsiteX22" fmla="*/ 662869 w 1376539"/>
              <a:gd name="connsiteY22" fmla="*/ 344721 h 774101"/>
              <a:gd name="connsiteX23" fmla="*/ 670393 w 1376539"/>
              <a:gd name="connsiteY23" fmla="*/ 15441 h 774101"/>
              <a:gd name="connsiteX24" fmla="*/ 461796 w 1376539"/>
              <a:gd name="connsiteY24" fmla="*/ 69543 h 774101"/>
              <a:gd name="connsiteX25" fmla="*/ 378262 w 1376539"/>
              <a:gd name="connsiteY25" fmla="*/ 196511 h 774101"/>
              <a:gd name="connsiteX26" fmla="*/ 377309 w 1376539"/>
              <a:gd name="connsiteY26" fmla="*/ 205083 h 774101"/>
              <a:gd name="connsiteX27" fmla="*/ 363403 w 1376539"/>
              <a:gd name="connsiteY27" fmla="*/ 208703 h 774101"/>
              <a:gd name="connsiteX28" fmla="*/ 289870 w 1376539"/>
              <a:gd name="connsiteY28" fmla="*/ 174222 h 774101"/>
              <a:gd name="connsiteX29" fmla="*/ 95369 w 1376539"/>
              <a:gd name="connsiteY29" fmla="*/ 217942 h 774101"/>
              <a:gd name="connsiteX30" fmla="*/ 32980 w 1376539"/>
              <a:gd name="connsiteY30" fmla="*/ 291475 h 774101"/>
              <a:gd name="connsiteX31" fmla="*/ 24503 w 1376539"/>
              <a:gd name="connsiteY31" fmla="*/ 422825 h 774101"/>
              <a:gd name="connsiteX32" fmla="*/ 160044 w 1376539"/>
              <a:gd name="connsiteY32" fmla="*/ 489500 h 774101"/>
              <a:gd name="connsiteX33" fmla="*/ 179094 w 1376539"/>
              <a:gd name="connsiteY33" fmla="*/ 482547 h 774101"/>
              <a:gd name="connsiteX34" fmla="*/ 194810 w 1376539"/>
              <a:gd name="connsiteY34" fmla="*/ 495405 h 774101"/>
              <a:gd name="connsiteX35" fmla="*/ 241673 w 1376539"/>
              <a:gd name="connsiteY35" fmla="*/ 605896 h 774101"/>
              <a:gd name="connsiteX36" fmla="*/ 369022 w 1376539"/>
              <a:gd name="connsiteY36" fmla="*/ 686096 h 774101"/>
              <a:gd name="connsiteX37" fmla="*/ 490942 w 1376539"/>
              <a:gd name="connsiteY37" fmla="*/ 690001 h 774101"/>
              <a:gd name="connsiteX38" fmla="*/ 535234 w 1376539"/>
              <a:gd name="connsiteY38" fmla="*/ 658759 h 774101"/>
              <a:gd name="connsiteX39" fmla="*/ 550188 w 1376539"/>
              <a:gd name="connsiteY39" fmla="*/ 660474 h 774101"/>
              <a:gd name="connsiteX40" fmla="*/ 652677 w 1376539"/>
              <a:gd name="connsiteY40" fmla="*/ 739055 h 774101"/>
              <a:gd name="connsiteX41" fmla="*/ 975860 w 1376539"/>
              <a:gd name="connsiteY41" fmla="*/ 686191 h 774101"/>
              <a:gd name="connsiteX42" fmla="*/ 1018723 w 1376539"/>
              <a:gd name="connsiteY42" fmla="*/ 590370 h 774101"/>
              <a:gd name="connsiteX43" fmla="*/ 1020818 w 1376539"/>
              <a:gd name="connsiteY43" fmla="*/ 577320 h 774101"/>
              <a:gd name="connsiteX44" fmla="*/ 1035677 w 1376539"/>
              <a:gd name="connsiteY44" fmla="*/ 581511 h 774101"/>
              <a:gd name="connsiteX45" fmla="*/ 1107984 w 1376539"/>
              <a:gd name="connsiteY45" fmla="*/ 619486 h 774101"/>
              <a:gd name="connsiteX46" fmla="*/ 1188320 w 1376539"/>
              <a:gd name="connsiteY46" fmla="*/ 633986 h 774101"/>
              <a:gd name="connsiteX47" fmla="*/ 1188268 w 1376539"/>
              <a:gd name="connsiteY47" fmla="*/ 633994 h 774101"/>
              <a:gd name="connsiteX48" fmla="*/ 1188363 w 1376539"/>
              <a:gd name="connsiteY48" fmla="*/ 633994 h 774101"/>
              <a:gd name="connsiteX49" fmla="*/ 1188320 w 1376539"/>
              <a:gd name="connsiteY49" fmla="*/ 633986 h 774101"/>
              <a:gd name="connsiteX50" fmla="*/ 1253566 w 1376539"/>
              <a:gd name="connsiteY50" fmla="*/ 624049 h 774101"/>
              <a:gd name="connsiteX51" fmla="*/ 1360575 w 1376539"/>
              <a:gd name="connsiteY51" fmla="*/ 478451 h 774101"/>
              <a:gd name="connsiteX52" fmla="*/ 1275517 w 1376539"/>
              <a:gd name="connsiteY52" fmla="*/ 381391 h 774101"/>
              <a:gd name="connsiteX53" fmla="*/ 1257324 w 1376539"/>
              <a:gd name="connsiteY53" fmla="*/ 356626 h 774101"/>
              <a:gd name="connsiteX54" fmla="*/ 1181124 w 1376539"/>
              <a:gd name="connsiteY54" fmla="*/ 209274 h 774101"/>
              <a:gd name="connsiteX55" fmla="*/ 1074158 w 1376539"/>
              <a:gd name="connsiteY55" fmla="*/ 199749 h 774101"/>
              <a:gd name="connsiteX56" fmla="*/ 1022152 w 1376539"/>
              <a:gd name="connsiteY56" fmla="*/ 227753 h 774101"/>
              <a:gd name="connsiteX57" fmla="*/ 993577 w 1376539"/>
              <a:gd name="connsiteY57" fmla="*/ 224419 h 774101"/>
              <a:gd name="connsiteX58" fmla="*/ 938713 w 1376539"/>
              <a:gd name="connsiteY58" fmla="*/ 140313 h 774101"/>
              <a:gd name="connsiteX59" fmla="*/ 743736 w 1376539"/>
              <a:gd name="connsiteY59" fmla="*/ 22013 h 774101"/>
              <a:gd name="connsiteX60" fmla="*/ 670393 w 1376539"/>
              <a:gd name="connsiteY60" fmla="*/ 15441 h 774101"/>
              <a:gd name="connsiteX61" fmla="*/ 643842 w 1376539"/>
              <a:gd name="connsiteY61" fmla="*/ 748 h 774101"/>
              <a:gd name="connsiteX62" fmla="*/ 869561 w 1376539"/>
              <a:gd name="connsiteY62" fmla="*/ 54303 h 774101"/>
              <a:gd name="connsiteX63" fmla="*/ 991767 w 1376539"/>
              <a:gd name="connsiteY63" fmla="*/ 189558 h 774101"/>
              <a:gd name="connsiteX64" fmla="*/ 1005292 w 1376539"/>
              <a:gd name="connsiteY64" fmla="*/ 211656 h 774101"/>
              <a:gd name="connsiteX65" fmla="*/ 1009198 w 1376539"/>
              <a:gd name="connsiteY65" fmla="*/ 214894 h 774101"/>
              <a:gd name="connsiteX66" fmla="*/ 1201031 w 1376539"/>
              <a:gd name="connsiteY66" fmla="*/ 202131 h 774101"/>
              <a:gd name="connsiteX67" fmla="*/ 1275803 w 1376539"/>
              <a:gd name="connsiteY67" fmla="*/ 339576 h 774101"/>
              <a:gd name="connsiteX68" fmla="*/ 1294853 w 1376539"/>
              <a:gd name="connsiteY68" fmla="*/ 368151 h 774101"/>
              <a:gd name="connsiteX69" fmla="*/ 1375720 w 1376539"/>
              <a:gd name="connsiteY69" fmla="*/ 490548 h 774101"/>
              <a:gd name="connsiteX70" fmla="*/ 1177047 w 1376539"/>
              <a:gd name="connsiteY70" fmla="*/ 649101 h 774101"/>
              <a:gd name="connsiteX71" fmla="*/ 1174933 w 1376539"/>
              <a:gd name="connsiteY71" fmla="*/ 648853 h 774101"/>
              <a:gd name="connsiteX72" fmla="*/ 1104638 w 1376539"/>
              <a:gd name="connsiteY72" fmla="*/ 634280 h 774101"/>
              <a:gd name="connsiteX73" fmla="*/ 1042630 w 1376539"/>
              <a:gd name="connsiteY73" fmla="*/ 606848 h 774101"/>
              <a:gd name="connsiteX74" fmla="*/ 1035868 w 1376539"/>
              <a:gd name="connsiteY74" fmla="*/ 618849 h 774101"/>
              <a:gd name="connsiteX75" fmla="*/ 1003197 w 1376539"/>
              <a:gd name="connsiteY75" fmla="*/ 683715 h 774101"/>
              <a:gd name="connsiteX76" fmla="*/ 627436 w 1376539"/>
              <a:gd name="connsiteY76" fmla="*/ 745532 h 774101"/>
              <a:gd name="connsiteX77" fmla="*/ 555046 w 1376539"/>
              <a:gd name="connsiteY77" fmla="*/ 694573 h 774101"/>
              <a:gd name="connsiteX78" fmla="*/ 533805 w 1376539"/>
              <a:gd name="connsiteY78" fmla="*/ 688477 h 774101"/>
              <a:gd name="connsiteX79" fmla="*/ 375214 w 1376539"/>
              <a:gd name="connsiteY79" fmla="*/ 703431 h 774101"/>
              <a:gd name="connsiteX80" fmla="*/ 223861 w 1376539"/>
              <a:gd name="connsiteY80" fmla="*/ 609134 h 774101"/>
              <a:gd name="connsiteX81" fmla="*/ 180142 w 1376539"/>
              <a:gd name="connsiteY81" fmla="*/ 519980 h 774101"/>
              <a:gd name="connsiteX82" fmla="*/ 174427 w 1376539"/>
              <a:gd name="connsiteY82" fmla="*/ 503787 h 774101"/>
              <a:gd name="connsiteX83" fmla="*/ 147185 w 1376539"/>
              <a:gd name="connsiteY83" fmla="*/ 509217 h 774101"/>
              <a:gd name="connsiteX84" fmla="*/ 19645 w 1376539"/>
              <a:gd name="connsiteY84" fmla="*/ 448447 h 774101"/>
              <a:gd name="connsiteX85" fmla="*/ 16216 w 1376539"/>
              <a:gd name="connsiteY85" fmla="*/ 292904 h 774101"/>
              <a:gd name="connsiteX86" fmla="*/ 101941 w 1376539"/>
              <a:gd name="connsiteY86" fmla="*/ 196035 h 774101"/>
              <a:gd name="connsiteX87" fmla="*/ 360545 w 1376539"/>
              <a:gd name="connsiteY87" fmla="*/ 180890 h 774101"/>
              <a:gd name="connsiteX88" fmla="*/ 367784 w 1376539"/>
              <a:gd name="connsiteY88" fmla="*/ 165459 h 774101"/>
              <a:gd name="connsiteX89" fmla="*/ 445984 w 1376539"/>
              <a:gd name="connsiteY89" fmla="*/ 61637 h 774101"/>
              <a:gd name="connsiteX90" fmla="*/ 643842 w 1376539"/>
              <a:gd name="connsiteY90" fmla="*/ 748 h 77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376539" h="774101">
                <a:moveTo>
                  <a:pt x="625626" y="445685"/>
                </a:moveTo>
                <a:cubicBezTo>
                  <a:pt x="628007" y="446876"/>
                  <a:pt x="630246" y="449257"/>
                  <a:pt x="632294" y="451305"/>
                </a:cubicBezTo>
                <a:cubicBezTo>
                  <a:pt x="636770" y="456286"/>
                  <a:pt x="641542" y="460992"/>
                  <a:pt x="646581" y="465402"/>
                </a:cubicBezTo>
                <a:cubicBezTo>
                  <a:pt x="672527" y="488338"/>
                  <a:pt x="710465" y="491472"/>
                  <a:pt x="739831" y="473117"/>
                </a:cubicBezTo>
                <a:cubicBezTo>
                  <a:pt x="742879" y="471307"/>
                  <a:pt x="746022" y="469117"/>
                  <a:pt x="749356" y="467212"/>
                </a:cubicBezTo>
                <a:cubicBezTo>
                  <a:pt x="752614" y="464630"/>
                  <a:pt x="757328" y="465097"/>
                  <a:pt x="760024" y="468259"/>
                </a:cubicBezTo>
                <a:cubicBezTo>
                  <a:pt x="764406" y="473308"/>
                  <a:pt x="760595" y="477308"/>
                  <a:pt x="756881" y="480261"/>
                </a:cubicBezTo>
                <a:cubicBezTo>
                  <a:pt x="734688" y="497596"/>
                  <a:pt x="710018" y="505502"/>
                  <a:pt x="687729" y="500454"/>
                </a:cubicBezTo>
                <a:cubicBezTo>
                  <a:pt x="661859" y="496044"/>
                  <a:pt x="638409" y="482537"/>
                  <a:pt x="621626" y="462354"/>
                </a:cubicBezTo>
                <a:cubicBezTo>
                  <a:pt x="618101" y="458067"/>
                  <a:pt x="612863" y="452638"/>
                  <a:pt x="618101" y="447209"/>
                </a:cubicBezTo>
                <a:cubicBezTo>
                  <a:pt x="620720" y="444495"/>
                  <a:pt x="623245" y="444495"/>
                  <a:pt x="625626" y="445685"/>
                </a:cubicBezTo>
                <a:close/>
                <a:moveTo>
                  <a:pt x="720781" y="354436"/>
                </a:moveTo>
                <a:cubicBezTo>
                  <a:pt x="727639" y="354340"/>
                  <a:pt x="732211" y="359770"/>
                  <a:pt x="730878" y="365770"/>
                </a:cubicBezTo>
                <a:cubicBezTo>
                  <a:pt x="729544" y="371771"/>
                  <a:pt x="726020" y="376153"/>
                  <a:pt x="719162" y="375295"/>
                </a:cubicBezTo>
                <a:cubicBezTo>
                  <a:pt x="718429" y="375248"/>
                  <a:pt x="717714" y="375114"/>
                  <a:pt x="717009" y="374905"/>
                </a:cubicBezTo>
                <a:cubicBezTo>
                  <a:pt x="711980" y="373362"/>
                  <a:pt x="709152" y="368037"/>
                  <a:pt x="710685" y="363008"/>
                </a:cubicBezTo>
                <a:cubicBezTo>
                  <a:pt x="711190" y="357893"/>
                  <a:pt x="715657" y="354102"/>
                  <a:pt x="720781" y="354436"/>
                </a:cubicBezTo>
                <a:close/>
                <a:moveTo>
                  <a:pt x="662869" y="344721"/>
                </a:moveTo>
                <a:cubicBezTo>
                  <a:pt x="670394" y="347102"/>
                  <a:pt x="670775" y="353960"/>
                  <a:pt x="671441" y="359294"/>
                </a:cubicBezTo>
                <a:cubicBezTo>
                  <a:pt x="668584" y="366247"/>
                  <a:pt x="664679" y="370057"/>
                  <a:pt x="658297" y="368247"/>
                </a:cubicBezTo>
                <a:cubicBezTo>
                  <a:pt x="657392" y="368057"/>
                  <a:pt x="656516" y="367752"/>
                  <a:pt x="655687" y="367333"/>
                </a:cubicBezTo>
                <a:cubicBezTo>
                  <a:pt x="650429" y="364685"/>
                  <a:pt x="648315" y="358265"/>
                  <a:pt x="650963" y="353007"/>
                </a:cubicBezTo>
                <a:cubicBezTo>
                  <a:pt x="652677" y="347483"/>
                  <a:pt x="655344" y="342339"/>
                  <a:pt x="662869" y="344721"/>
                </a:cubicBezTo>
                <a:close/>
                <a:moveTo>
                  <a:pt x="670393" y="15441"/>
                </a:moveTo>
                <a:cubicBezTo>
                  <a:pt x="596479" y="16393"/>
                  <a:pt x="525518" y="29728"/>
                  <a:pt x="461796" y="69543"/>
                </a:cubicBezTo>
                <a:cubicBezTo>
                  <a:pt x="414838" y="98880"/>
                  <a:pt x="383596" y="139456"/>
                  <a:pt x="378262" y="196511"/>
                </a:cubicBezTo>
                <a:cubicBezTo>
                  <a:pt x="378186" y="199387"/>
                  <a:pt x="377871" y="202254"/>
                  <a:pt x="377309" y="205083"/>
                </a:cubicBezTo>
                <a:cubicBezTo>
                  <a:pt x="374833" y="214608"/>
                  <a:pt x="369118" y="216037"/>
                  <a:pt x="363403" y="208703"/>
                </a:cubicBezTo>
                <a:cubicBezTo>
                  <a:pt x="344353" y="184795"/>
                  <a:pt x="317587" y="178032"/>
                  <a:pt x="289870" y="174222"/>
                </a:cubicBezTo>
                <a:cubicBezTo>
                  <a:pt x="221861" y="164154"/>
                  <a:pt x="152529" y="179737"/>
                  <a:pt x="95369" y="217942"/>
                </a:cubicBezTo>
                <a:cubicBezTo>
                  <a:pt x="67813" y="235802"/>
                  <a:pt x="46115" y="261376"/>
                  <a:pt x="32980" y="291475"/>
                </a:cubicBezTo>
                <a:cubicBezTo>
                  <a:pt x="13930" y="334052"/>
                  <a:pt x="8406" y="377962"/>
                  <a:pt x="24503" y="422825"/>
                </a:cubicBezTo>
                <a:cubicBezTo>
                  <a:pt x="46125" y="483213"/>
                  <a:pt x="98989" y="508550"/>
                  <a:pt x="160044" y="489500"/>
                </a:cubicBezTo>
                <a:cubicBezTo>
                  <a:pt x="166426" y="487500"/>
                  <a:pt x="172426" y="484261"/>
                  <a:pt x="179094" y="482547"/>
                </a:cubicBezTo>
                <a:cubicBezTo>
                  <a:pt x="189762" y="479689"/>
                  <a:pt x="195382" y="483309"/>
                  <a:pt x="194810" y="495405"/>
                </a:cubicBezTo>
                <a:cubicBezTo>
                  <a:pt x="192524" y="539792"/>
                  <a:pt x="212908" y="574939"/>
                  <a:pt x="241673" y="605896"/>
                </a:cubicBezTo>
                <a:cubicBezTo>
                  <a:pt x="276192" y="643529"/>
                  <a:pt x="320169" y="671218"/>
                  <a:pt x="369022" y="686096"/>
                </a:cubicBezTo>
                <a:cubicBezTo>
                  <a:pt x="408475" y="698917"/>
                  <a:pt x="450756" y="700269"/>
                  <a:pt x="490942" y="690001"/>
                </a:cubicBezTo>
                <a:cubicBezTo>
                  <a:pt x="508849" y="685239"/>
                  <a:pt x="528280" y="681524"/>
                  <a:pt x="535234" y="658759"/>
                </a:cubicBezTo>
                <a:cubicBezTo>
                  <a:pt x="538091" y="649234"/>
                  <a:pt x="546568" y="653901"/>
                  <a:pt x="550188" y="660474"/>
                </a:cubicBezTo>
                <a:cubicBezTo>
                  <a:pt x="572857" y="701717"/>
                  <a:pt x="610957" y="723529"/>
                  <a:pt x="652677" y="739055"/>
                </a:cubicBezTo>
                <a:cubicBezTo>
                  <a:pt x="770120" y="782870"/>
                  <a:pt x="876514" y="754295"/>
                  <a:pt x="975860" y="686191"/>
                </a:cubicBezTo>
                <a:cubicBezTo>
                  <a:pt x="1009198" y="663331"/>
                  <a:pt x="1027486" y="632661"/>
                  <a:pt x="1018723" y="590370"/>
                </a:cubicBezTo>
                <a:cubicBezTo>
                  <a:pt x="1017770" y="585702"/>
                  <a:pt x="1016056" y="580845"/>
                  <a:pt x="1020818" y="577320"/>
                </a:cubicBezTo>
                <a:cubicBezTo>
                  <a:pt x="1027200" y="572748"/>
                  <a:pt x="1031200" y="578178"/>
                  <a:pt x="1035677" y="581511"/>
                </a:cubicBezTo>
                <a:cubicBezTo>
                  <a:pt x="1057832" y="597875"/>
                  <a:pt x="1082235" y="610636"/>
                  <a:pt x="1107984" y="619486"/>
                </a:cubicBezTo>
                <a:lnTo>
                  <a:pt x="1188320" y="633986"/>
                </a:lnTo>
                <a:lnTo>
                  <a:pt x="1188268" y="633994"/>
                </a:lnTo>
                <a:lnTo>
                  <a:pt x="1188363" y="633994"/>
                </a:lnTo>
                <a:lnTo>
                  <a:pt x="1188320" y="633986"/>
                </a:lnTo>
                <a:lnTo>
                  <a:pt x="1253566" y="624049"/>
                </a:lnTo>
                <a:cubicBezTo>
                  <a:pt x="1314552" y="601609"/>
                  <a:pt x="1359503" y="544531"/>
                  <a:pt x="1360575" y="478451"/>
                </a:cubicBezTo>
                <a:cubicBezTo>
                  <a:pt x="1361337" y="424158"/>
                  <a:pt x="1327809" y="385963"/>
                  <a:pt x="1275517" y="381391"/>
                </a:cubicBezTo>
                <a:cubicBezTo>
                  <a:pt x="1252562" y="379486"/>
                  <a:pt x="1252562" y="379486"/>
                  <a:pt x="1257324" y="356626"/>
                </a:cubicBezTo>
                <a:cubicBezTo>
                  <a:pt x="1270945" y="291380"/>
                  <a:pt x="1242274" y="236040"/>
                  <a:pt x="1181124" y="209274"/>
                </a:cubicBezTo>
                <a:cubicBezTo>
                  <a:pt x="1147282" y="195235"/>
                  <a:pt x="1109953" y="191910"/>
                  <a:pt x="1074158" y="199749"/>
                </a:cubicBezTo>
                <a:cubicBezTo>
                  <a:pt x="1054089" y="202750"/>
                  <a:pt x="1035696" y="212646"/>
                  <a:pt x="1022152" y="227753"/>
                </a:cubicBezTo>
                <a:cubicBezTo>
                  <a:pt x="1007674" y="244041"/>
                  <a:pt x="1003769" y="243279"/>
                  <a:pt x="993577" y="224419"/>
                </a:cubicBezTo>
                <a:cubicBezTo>
                  <a:pt x="977441" y="195035"/>
                  <a:pt x="959096" y="166926"/>
                  <a:pt x="938713" y="140313"/>
                </a:cubicBezTo>
                <a:cubicBezTo>
                  <a:pt x="890135" y="76401"/>
                  <a:pt x="825937" y="38015"/>
                  <a:pt x="743736" y="22013"/>
                </a:cubicBezTo>
                <a:cubicBezTo>
                  <a:pt x="719580" y="17279"/>
                  <a:pt x="695006" y="15069"/>
                  <a:pt x="670393" y="15441"/>
                </a:cubicBezTo>
                <a:close/>
                <a:moveTo>
                  <a:pt x="643842" y="748"/>
                </a:moveTo>
                <a:cubicBezTo>
                  <a:pt x="721281" y="-3657"/>
                  <a:pt x="803363" y="11011"/>
                  <a:pt x="869561" y="54303"/>
                </a:cubicBezTo>
                <a:cubicBezTo>
                  <a:pt x="922330" y="88878"/>
                  <a:pt x="958906" y="137456"/>
                  <a:pt x="991767" y="189558"/>
                </a:cubicBezTo>
                <a:cubicBezTo>
                  <a:pt x="996339" y="196892"/>
                  <a:pt x="1000625" y="204417"/>
                  <a:pt x="1005292" y="211656"/>
                </a:cubicBezTo>
                <a:cubicBezTo>
                  <a:pt x="1006397" y="212951"/>
                  <a:pt x="1007721" y="214046"/>
                  <a:pt x="1009198" y="214894"/>
                </a:cubicBezTo>
                <a:cubicBezTo>
                  <a:pt x="1070634" y="169841"/>
                  <a:pt x="1135880" y="168984"/>
                  <a:pt x="1201031" y="202131"/>
                </a:cubicBezTo>
                <a:cubicBezTo>
                  <a:pt x="1255705" y="230039"/>
                  <a:pt x="1280184" y="277854"/>
                  <a:pt x="1275803" y="339576"/>
                </a:cubicBezTo>
                <a:cubicBezTo>
                  <a:pt x="1274183" y="362436"/>
                  <a:pt x="1274088" y="362436"/>
                  <a:pt x="1294853" y="368151"/>
                </a:cubicBezTo>
                <a:cubicBezTo>
                  <a:pt x="1349812" y="382725"/>
                  <a:pt x="1382197" y="431778"/>
                  <a:pt x="1375720" y="490548"/>
                </a:cubicBezTo>
                <a:cubicBezTo>
                  <a:pt x="1364642" y="589198"/>
                  <a:pt x="1275698" y="660178"/>
                  <a:pt x="1177047" y="649101"/>
                </a:cubicBezTo>
                <a:cubicBezTo>
                  <a:pt x="1176342" y="649025"/>
                  <a:pt x="1175637" y="648939"/>
                  <a:pt x="1174933" y="648853"/>
                </a:cubicBezTo>
                <a:cubicBezTo>
                  <a:pt x="1151063" y="646443"/>
                  <a:pt x="1127498" y="641557"/>
                  <a:pt x="1104638" y="634280"/>
                </a:cubicBezTo>
                <a:cubicBezTo>
                  <a:pt x="1083302" y="626736"/>
                  <a:pt x="1062566" y="617563"/>
                  <a:pt x="1042630" y="606848"/>
                </a:cubicBezTo>
                <a:cubicBezTo>
                  <a:pt x="1035201" y="609039"/>
                  <a:pt x="1036058" y="614087"/>
                  <a:pt x="1035868" y="618849"/>
                </a:cubicBezTo>
                <a:cubicBezTo>
                  <a:pt x="1034210" y="644005"/>
                  <a:pt x="1022428" y="667408"/>
                  <a:pt x="1003197" y="683715"/>
                </a:cubicBezTo>
                <a:cubicBezTo>
                  <a:pt x="909280" y="773631"/>
                  <a:pt x="744879" y="800777"/>
                  <a:pt x="627436" y="745532"/>
                </a:cubicBezTo>
                <a:cubicBezTo>
                  <a:pt x="600308" y="733254"/>
                  <a:pt x="575753" y="715966"/>
                  <a:pt x="555046" y="694573"/>
                </a:cubicBezTo>
                <a:cubicBezTo>
                  <a:pt x="549140" y="688191"/>
                  <a:pt x="544759" y="681905"/>
                  <a:pt x="533805" y="688477"/>
                </a:cubicBezTo>
                <a:cubicBezTo>
                  <a:pt x="483513" y="718862"/>
                  <a:pt x="429030" y="716481"/>
                  <a:pt x="375214" y="703431"/>
                </a:cubicBezTo>
                <a:cubicBezTo>
                  <a:pt x="316254" y="688344"/>
                  <a:pt x="263390" y="655416"/>
                  <a:pt x="223861" y="609134"/>
                </a:cubicBezTo>
                <a:cubicBezTo>
                  <a:pt x="201287" y="584055"/>
                  <a:pt x="186152" y="553184"/>
                  <a:pt x="180142" y="519980"/>
                </a:cubicBezTo>
                <a:cubicBezTo>
                  <a:pt x="179094" y="514455"/>
                  <a:pt x="180142" y="508264"/>
                  <a:pt x="174427" y="503787"/>
                </a:cubicBezTo>
                <a:cubicBezTo>
                  <a:pt x="164902" y="502454"/>
                  <a:pt x="156424" y="507502"/>
                  <a:pt x="147185" y="509217"/>
                </a:cubicBezTo>
                <a:cubicBezTo>
                  <a:pt x="95712" y="521094"/>
                  <a:pt x="42848" y="495910"/>
                  <a:pt x="19645" y="448447"/>
                </a:cubicBezTo>
                <a:cubicBezTo>
                  <a:pt x="-7596" y="397393"/>
                  <a:pt x="-4358" y="344910"/>
                  <a:pt x="16216" y="292904"/>
                </a:cubicBezTo>
                <a:cubicBezTo>
                  <a:pt x="32123" y="251308"/>
                  <a:pt x="62584" y="216885"/>
                  <a:pt x="101941" y="196035"/>
                </a:cubicBezTo>
                <a:cubicBezTo>
                  <a:pt x="185571" y="151172"/>
                  <a:pt x="271772" y="140123"/>
                  <a:pt x="360545" y="180890"/>
                </a:cubicBezTo>
                <a:cubicBezTo>
                  <a:pt x="366165" y="176985"/>
                  <a:pt x="366070" y="170793"/>
                  <a:pt x="367784" y="165459"/>
                </a:cubicBezTo>
                <a:cubicBezTo>
                  <a:pt x="381052" y="122844"/>
                  <a:pt x="408694" y="86154"/>
                  <a:pt x="445984" y="61637"/>
                </a:cubicBezTo>
                <a:cubicBezTo>
                  <a:pt x="493609" y="28633"/>
                  <a:pt x="566404" y="5154"/>
                  <a:pt x="643842" y="748"/>
                </a:cubicBezTo>
                <a:close/>
              </a:path>
            </a:pathLst>
          </a:custGeom>
          <a:solidFill>
            <a:schemeClr val="accent4"/>
          </a:solidFill>
          <a:ln w="9525" cap="flat">
            <a:noFill/>
            <a:prstDash val="solid"/>
            <a:miter/>
          </a:ln>
        </p:spPr>
        <p:txBody>
          <a:bodyPr rtlCol="0" anchor="ctr"/>
          <a:lstStyle/>
          <a:p>
            <a:endParaRPr lang="zh-CN" altLang="en-US"/>
          </a:p>
        </p:txBody>
      </p:sp>
      <p:grpSp>
        <p:nvGrpSpPr>
          <p:cNvPr id="84" name="组合 83"/>
          <p:cNvGrpSpPr/>
          <p:nvPr/>
        </p:nvGrpSpPr>
        <p:grpSpPr>
          <a:xfrm>
            <a:off x="8735194" y="1354795"/>
            <a:ext cx="1467286" cy="797092"/>
            <a:chOff x="7853180" y="1354795"/>
            <a:chExt cx="1064714" cy="578398"/>
          </a:xfrm>
        </p:grpSpPr>
        <p:sp>
          <p:nvSpPr>
            <p:cNvPr id="45" name="任意多边形: 形状 44"/>
            <p:cNvSpPr/>
            <p:nvPr/>
          </p:nvSpPr>
          <p:spPr>
            <a:xfrm>
              <a:off x="8097011" y="1354795"/>
              <a:ext cx="577690" cy="578398"/>
            </a:xfrm>
            <a:custGeom>
              <a:avLst/>
              <a:gdLst>
                <a:gd name="connsiteX0" fmla="*/ 577795 w 577690"/>
                <a:gd name="connsiteY0" fmla="*/ 289919 h 578398"/>
                <a:gd name="connsiteX1" fmla="*/ 437206 w 577690"/>
                <a:gd name="connsiteY1" fmla="*/ 537569 h 578398"/>
                <a:gd name="connsiteX2" fmla="*/ 437206 w 577690"/>
                <a:gd name="connsiteY2" fmla="*/ 537569 h 578398"/>
                <a:gd name="connsiteX3" fmla="*/ 423300 w 577690"/>
                <a:gd name="connsiteY3" fmla="*/ 545380 h 578398"/>
                <a:gd name="connsiteX4" fmla="*/ 420632 w 577690"/>
                <a:gd name="connsiteY4" fmla="*/ 546808 h 578398"/>
                <a:gd name="connsiteX5" fmla="*/ 408059 w 577690"/>
                <a:gd name="connsiteY5" fmla="*/ 552809 h 578398"/>
                <a:gd name="connsiteX6" fmla="*/ 404631 w 577690"/>
                <a:gd name="connsiteY6" fmla="*/ 554333 h 578398"/>
                <a:gd name="connsiteX7" fmla="*/ 388819 w 577690"/>
                <a:gd name="connsiteY7" fmla="*/ 560715 h 578398"/>
                <a:gd name="connsiteX8" fmla="*/ 381580 w 577690"/>
                <a:gd name="connsiteY8" fmla="*/ 563287 h 578398"/>
                <a:gd name="connsiteX9" fmla="*/ 374341 w 577690"/>
                <a:gd name="connsiteY9" fmla="*/ 565668 h 578398"/>
                <a:gd name="connsiteX10" fmla="*/ 332431 w 577690"/>
                <a:gd name="connsiteY10" fmla="*/ 575193 h 578398"/>
                <a:gd name="connsiteX11" fmla="*/ 322430 w 577690"/>
                <a:gd name="connsiteY11" fmla="*/ 576526 h 578398"/>
                <a:gd name="connsiteX12" fmla="*/ 311476 w 577690"/>
                <a:gd name="connsiteY12" fmla="*/ 577574 h 578398"/>
                <a:gd name="connsiteX13" fmla="*/ 289188 w 577690"/>
                <a:gd name="connsiteY13" fmla="*/ 578431 h 578398"/>
                <a:gd name="connsiteX14" fmla="*/ 104 w 577690"/>
                <a:gd name="connsiteY14" fmla="*/ 289538 h 578398"/>
                <a:gd name="connsiteX15" fmla="*/ 104 w 577690"/>
                <a:gd name="connsiteY15" fmla="*/ 289348 h 578398"/>
                <a:gd name="connsiteX16" fmla="*/ 104 w 577690"/>
                <a:gd name="connsiteY16" fmla="*/ 272965 h 578398"/>
                <a:gd name="connsiteX17" fmla="*/ 676 w 577690"/>
                <a:gd name="connsiteY17" fmla="*/ 264964 h 578398"/>
                <a:gd name="connsiteX18" fmla="*/ 1628 w 577690"/>
                <a:gd name="connsiteY18" fmla="*/ 254867 h 578398"/>
                <a:gd name="connsiteX19" fmla="*/ 26965 w 577690"/>
                <a:gd name="connsiteY19" fmla="*/ 166475 h 578398"/>
                <a:gd name="connsiteX20" fmla="*/ 411422 w 577690"/>
                <a:gd name="connsiteY20" fmla="*/ 27439 h 578398"/>
                <a:gd name="connsiteX21" fmla="*/ 577795 w 577690"/>
                <a:gd name="connsiteY21" fmla="*/ 289348 h 578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7690" h="578398">
                  <a:moveTo>
                    <a:pt x="577795" y="289919"/>
                  </a:moveTo>
                  <a:cubicBezTo>
                    <a:pt x="577738" y="391446"/>
                    <a:pt x="524351" y="485486"/>
                    <a:pt x="437206" y="537569"/>
                  </a:cubicBezTo>
                  <a:lnTo>
                    <a:pt x="437206" y="537569"/>
                  </a:lnTo>
                  <a:cubicBezTo>
                    <a:pt x="432634" y="540331"/>
                    <a:pt x="427681" y="542903"/>
                    <a:pt x="423300" y="545380"/>
                  </a:cubicBezTo>
                  <a:lnTo>
                    <a:pt x="420632" y="546808"/>
                  </a:lnTo>
                  <a:cubicBezTo>
                    <a:pt x="416441" y="548904"/>
                    <a:pt x="412250" y="550904"/>
                    <a:pt x="408059" y="552809"/>
                  </a:cubicBezTo>
                  <a:lnTo>
                    <a:pt x="404631" y="554333"/>
                  </a:lnTo>
                  <a:cubicBezTo>
                    <a:pt x="399487" y="556619"/>
                    <a:pt x="394249" y="558810"/>
                    <a:pt x="388819" y="560715"/>
                  </a:cubicBezTo>
                  <a:lnTo>
                    <a:pt x="381580" y="563287"/>
                  </a:lnTo>
                  <a:lnTo>
                    <a:pt x="374341" y="565668"/>
                  </a:lnTo>
                  <a:cubicBezTo>
                    <a:pt x="360625" y="569868"/>
                    <a:pt x="346614" y="573059"/>
                    <a:pt x="332431" y="575193"/>
                  </a:cubicBezTo>
                  <a:cubicBezTo>
                    <a:pt x="329097" y="575764"/>
                    <a:pt x="325764" y="576145"/>
                    <a:pt x="322430" y="576526"/>
                  </a:cubicBezTo>
                  <a:cubicBezTo>
                    <a:pt x="319096" y="576907"/>
                    <a:pt x="315096" y="577288"/>
                    <a:pt x="311476" y="577574"/>
                  </a:cubicBezTo>
                  <a:cubicBezTo>
                    <a:pt x="304170" y="578146"/>
                    <a:pt x="296741" y="578431"/>
                    <a:pt x="289188" y="578431"/>
                  </a:cubicBezTo>
                  <a:cubicBezTo>
                    <a:pt x="129587" y="578489"/>
                    <a:pt x="161" y="449139"/>
                    <a:pt x="104" y="289538"/>
                  </a:cubicBezTo>
                  <a:cubicBezTo>
                    <a:pt x="104" y="289474"/>
                    <a:pt x="104" y="289411"/>
                    <a:pt x="104" y="289348"/>
                  </a:cubicBezTo>
                  <a:cubicBezTo>
                    <a:pt x="104" y="283823"/>
                    <a:pt x="104" y="278394"/>
                    <a:pt x="104" y="272965"/>
                  </a:cubicBezTo>
                  <a:cubicBezTo>
                    <a:pt x="104" y="270298"/>
                    <a:pt x="294" y="267631"/>
                    <a:pt x="676" y="264964"/>
                  </a:cubicBezTo>
                  <a:cubicBezTo>
                    <a:pt x="676" y="261535"/>
                    <a:pt x="1247" y="258201"/>
                    <a:pt x="1628" y="254867"/>
                  </a:cubicBezTo>
                  <a:cubicBezTo>
                    <a:pt x="5247" y="224229"/>
                    <a:pt x="13801" y="194379"/>
                    <a:pt x="26965" y="166475"/>
                  </a:cubicBezTo>
                  <a:cubicBezTo>
                    <a:pt x="94735" y="21916"/>
                    <a:pt x="266861" y="-40333"/>
                    <a:pt x="411422" y="27439"/>
                  </a:cubicBezTo>
                  <a:cubicBezTo>
                    <a:pt x="513006" y="75062"/>
                    <a:pt x="577862" y="177157"/>
                    <a:pt x="577795" y="289348"/>
                  </a:cubicBezTo>
                  <a:close/>
                </a:path>
              </a:pathLst>
            </a:custGeom>
            <a:solidFill>
              <a:schemeClr val="accent2"/>
            </a:solidFill>
            <a:ln w="9525" cap="flat">
              <a:noFill/>
              <a:prstDash val="solid"/>
              <a:miter/>
            </a:ln>
          </p:spPr>
          <p:txBody>
            <a:bodyPr rtlCol="0" anchor="ctr"/>
            <a:lstStyle/>
            <a:p>
              <a:endParaRPr lang="zh-CN" altLang="en-US"/>
            </a:p>
          </p:txBody>
        </p:sp>
        <p:sp>
          <p:nvSpPr>
            <p:cNvPr id="46" name="任意多边形: 形状 45"/>
            <p:cNvSpPr/>
            <p:nvPr/>
          </p:nvSpPr>
          <p:spPr>
            <a:xfrm>
              <a:off x="7853180" y="1390294"/>
              <a:ext cx="1064714" cy="507984"/>
            </a:xfrm>
            <a:custGeom>
              <a:avLst/>
              <a:gdLst>
                <a:gd name="connsiteX0" fmla="*/ 572357 w 1064714"/>
                <a:gd name="connsiteY0" fmla="*/ 165172 h 507984"/>
                <a:gd name="connsiteX1" fmla="*/ 1619 w 1064714"/>
                <a:gd name="connsiteY1" fmla="*/ 16201 h 507984"/>
                <a:gd name="connsiteX2" fmla="*/ 245459 w 1064714"/>
                <a:gd name="connsiteY2" fmla="*/ 219655 h 507984"/>
                <a:gd name="connsiteX3" fmla="*/ 254412 w 1064714"/>
                <a:gd name="connsiteY3" fmla="*/ 174887 h 507984"/>
                <a:gd name="connsiteX4" fmla="*/ 87630 w 1064714"/>
                <a:gd name="connsiteY4" fmla="*/ 54682 h 507984"/>
                <a:gd name="connsiteX5" fmla="*/ 553402 w 1064714"/>
                <a:gd name="connsiteY5" fmla="*/ 207082 h 507984"/>
                <a:gd name="connsiteX6" fmla="*/ 977360 w 1064714"/>
                <a:gd name="connsiteY6" fmla="*/ 453208 h 507984"/>
                <a:gd name="connsiteX7" fmla="*/ 776478 w 1064714"/>
                <a:gd name="connsiteY7" fmla="*/ 408631 h 507984"/>
                <a:gd name="connsiteX8" fmla="*/ 748950 w 1064714"/>
                <a:gd name="connsiteY8" fmla="*/ 445111 h 507984"/>
                <a:gd name="connsiteX9" fmla="*/ 1063275 w 1064714"/>
                <a:gd name="connsiteY9" fmla="*/ 491784 h 507984"/>
                <a:gd name="connsiteX10" fmla="*/ 572357 w 1064714"/>
                <a:gd name="connsiteY10" fmla="*/ 165172 h 507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4714" h="507984">
                  <a:moveTo>
                    <a:pt x="572357" y="165172"/>
                  </a:moveTo>
                  <a:cubicBezTo>
                    <a:pt x="279177" y="33727"/>
                    <a:pt x="23622" y="-32948"/>
                    <a:pt x="1619" y="16201"/>
                  </a:cubicBezTo>
                  <a:cubicBezTo>
                    <a:pt x="-13526" y="50110"/>
                    <a:pt x="86106" y="130501"/>
                    <a:pt x="245459" y="219655"/>
                  </a:cubicBezTo>
                  <a:cubicBezTo>
                    <a:pt x="247221" y="204514"/>
                    <a:pt x="250212" y="189541"/>
                    <a:pt x="254412" y="174887"/>
                  </a:cubicBezTo>
                  <a:cubicBezTo>
                    <a:pt x="146875" y="116499"/>
                    <a:pt x="80676" y="70112"/>
                    <a:pt x="87630" y="54682"/>
                  </a:cubicBezTo>
                  <a:cubicBezTo>
                    <a:pt x="99155" y="28964"/>
                    <a:pt x="307752" y="97354"/>
                    <a:pt x="553402" y="207082"/>
                  </a:cubicBezTo>
                  <a:cubicBezTo>
                    <a:pt x="799052" y="316810"/>
                    <a:pt x="988885" y="427490"/>
                    <a:pt x="977360" y="453208"/>
                  </a:cubicBezTo>
                  <a:cubicBezTo>
                    <a:pt x="970312" y="468734"/>
                    <a:pt x="891635" y="450065"/>
                    <a:pt x="776478" y="408631"/>
                  </a:cubicBezTo>
                  <a:cubicBezTo>
                    <a:pt x="768267" y="421490"/>
                    <a:pt x="759066" y="433691"/>
                    <a:pt x="748950" y="445111"/>
                  </a:cubicBezTo>
                  <a:cubicBezTo>
                    <a:pt x="921925" y="504547"/>
                    <a:pt x="1048131" y="525788"/>
                    <a:pt x="1063275" y="491784"/>
                  </a:cubicBezTo>
                  <a:cubicBezTo>
                    <a:pt x="1085469" y="443397"/>
                    <a:pt x="865631" y="296903"/>
                    <a:pt x="572357" y="165172"/>
                  </a:cubicBezTo>
                  <a:close/>
                </a:path>
              </a:pathLst>
            </a:custGeom>
            <a:solidFill>
              <a:schemeClr val="accent1">
                <a:lumMod val="60000"/>
                <a:lumOff val="40000"/>
              </a:schemeClr>
            </a:solidFill>
            <a:ln w="9525" cap="flat">
              <a:noFill/>
              <a:prstDash val="solid"/>
              <a:miter/>
            </a:ln>
          </p:spPr>
          <p:txBody>
            <a:bodyPr rtlCol="0" anchor="ctr"/>
            <a:lstStyle/>
            <a:p>
              <a:endParaRPr lang="zh-CN" altLang="en-US"/>
            </a:p>
          </p:txBody>
        </p:sp>
        <p:sp>
          <p:nvSpPr>
            <p:cNvPr id="80" name="任意多边形: 形状 79"/>
            <p:cNvSpPr/>
            <p:nvPr/>
          </p:nvSpPr>
          <p:spPr>
            <a:xfrm>
              <a:off x="8152355" y="1419401"/>
              <a:ext cx="441044" cy="440086"/>
            </a:xfrm>
            <a:custGeom>
              <a:avLst/>
              <a:gdLst>
                <a:gd name="connsiteX0" fmla="*/ 302233 w 441044"/>
                <a:gd name="connsiteY0" fmla="*/ 404097 h 440086"/>
                <a:gd name="connsiteX1" fmla="*/ 360336 w 441044"/>
                <a:gd name="connsiteY1" fmla="*/ 424099 h 440086"/>
                <a:gd name="connsiteX2" fmla="*/ 352049 w 441044"/>
                <a:gd name="connsiteY2" fmla="*/ 428957 h 440086"/>
                <a:gd name="connsiteX3" fmla="*/ 297090 w 441044"/>
                <a:gd name="connsiteY3" fmla="*/ 414574 h 440086"/>
                <a:gd name="connsiteX4" fmla="*/ 243464 w 441044"/>
                <a:gd name="connsiteY4" fmla="*/ 439149 h 440086"/>
                <a:gd name="connsiteX5" fmla="*/ 238702 w 441044"/>
                <a:gd name="connsiteY5" fmla="*/ 430957 h 440086"/>
                <a:gd name="connsiteX6" fmla="*/ 302233 w 441044"/>
                <a:gd name="connsiteY6" fmla="*/ 404097 h 440086"/>
                <a:gd name="connsiteX7" fmla="*/ 114237 w 441044"/>
                <a:gd name="connsiteY7" fmla="*/ 329881 h 440086"/>
                <a:gd name="connsiteX8" fmla="*/ 164597 w 441044"/>
                <a:gd name="connsiteY8" fmla="*/ 335421 h 440086"/>
                <a:gd name="connsiteX9" fmla="*/ 215841 w 441044"/>
                <a:gd name="connsiteY9" fmla="*/ 349232 h 440086"/>
                <a:gd name="connsiteX10" fmla="*/ 267086 w 441044"/>
                <a:gd name="connsiteY10" fmla="*/ 335326 h 440086"/>
                <a:gd name="connsiteX11" fmla="*/ 271944 w 441044"/>
                <a:gd name="connsiteY11" fmla="*/ 343517 h 440086"/>
                <a:gd name="connsiteX12" fmla="*/ 223557 w 441044"/>
                <a:gd name="connsiteY12" fmla="*/ 358662 h 440086"/>
                <a:gd name="connsiteX13" fmla="*/ 173836 w 441044"/>
                <a:gd name="connsiteY13" fmla="*/ 349137 h 440086"/>
                <a:gd name="connsiteX14" fmla="*/ 122592 w 441044"/>
                <a:gd name="connsiteY14" fmla="*/ 338660 h 440086"/>
                <a:gd name="connsiteX15" fmla="*/ 71062 w 441044"/>
                <a:gd name="connsiteY15" fmla="*/ 354471 h 440086"/>
                <a:gd name="connsiteX16" fmla="*/ 66299 w 441044"/>
                <a:gd name="connsiteY16" fmla="*/ 346280 h 440086"/>
                <a:gd name="connsiteX17" fmla="*/ 114237 w 441044"/>
                <a:gd name="connsiteY17" fmla="*/ 329881 h 440086"/>
                <a:gd name="connsiteX18" fmla="*/ 67347 w 441044"/>
                <a:gd name="connsiteY18" fmla="*/ 217788 h 440086"/>
                <a:gd name="connsiteX19" fmla="*/ 134022 w 441044"/>
                <a:gd name="connsiteY19" fmla="*/ 242172 h 440086"/>
                <a:gd name="connsiteX20" fmla="*/ 129069 w 441044"/>
                <a:gd name="connsiteY20" fmla="*/ 250459 h 440086"/>
                <a:gd name="connsiteX21" fmla="*/ 69442 w 441044"/>
                <a:gd name="connsiteY21" fmla="*/ 227027 h 440086"/>
                <a:gd name="connsiteX22" fmla="*/ 8387 w 441044"/>
                <a:gd name="connsiteY22" fmla="*/ 250649 h 440086"/>
                <a:gd name="connsiteX23" fmla="*/ 1624 w 441044"/>
                <a:gd name="connsiteY23" fmla="*/ 243887 h 440086"/>
                <a:gd name="connsiteX24" fmla="*/ 67347 w 441044"/>
                <a:gd name="connsiteY24" fmla="*/ 217788 h 440086"/>
                <a:gd name="connsiteX25" fmla="*/ 434249 w 441044"/>
                <a:gd name="connsiteY25" fmla="*/ 69959 h 440086"/>
                <a:gd name="connsiteX26" fmla="*/ 439012 w 441044"/>
                <a:gd name="connsiteY26" fmla="*/ 78151 h 440086"/>
                <a:gd name="connsiteX27" fmla="*/ 371575 w 441044"/>
                <a:gd name="connsiteY27" fmla="*/ 102249 h 440086"/>
                <a:gd name="connsiteX28" fmla="*/ 312329 w 441044"/>
                <a:gd name="connsiteY28" fmla="*/ 87009 h 440086"/>
                <a:gd name="connsiteX29" fmla="*/ 320616 w 441044"/>
                <a:gd name="connsiteY29" fmla="*/ 82151 h 440086"/>
                <a:gd name="connsiteX30" fmla="*/ 375480 w 441044"/>
                <a:gd name="connsiteY30" fmla="*/ 92248 h 440086"/>
                <a:gd name="connsiteX31" fmla="*/ 434249 w 441044"/>
                <a:gd name="connsiteY31" fmla="*/ 69959 h 440086"/>
                <a:gd name="connsiteX32" fmla="*/ 198029 w 441044"/>
                <a:gd name="connsiteY32" fmla="*/ 237 h 440086"/>
                <a:gd name="connsiteX33" fmla="*/ 215556 w 441044"/>
                <a:gd name="connsiteY33" fmla="*/ 8143 h 440086"/>
                <a:gd name="connsiteX34" fmla="*/ 289374 w 441044"/>
                <a:gd name="connsiteY34" fmla="*/ 13001 h 440086"/>
                <a:gd name="connsiteX35" fmla="*/ 294137 w 441044"/>
                <a:gd name="connsiteY35" fmla="*/ 21192 h 440086"/>
                <a:gd name="connsiteX36" fmla="*/ 223175 w 441044"/>
                <a:gd name="connsiteY36" fmla="*/ 24145 h 440086"/>
                <a:gd name="connsiteX37" fmla="*/ 206793 w 441044"/>
                <a:gd name="connsiteY37" fmla="*/ 13477 h 440086"/>
                <a:gd name="connsiteX38" fmla="*/ 182313 w 441044"/>
                <a:gd name="connsiteY38" fmla="*/ 10429 h 440086"/>
                <a:gd name="connsiteX39" fmla="*/ 142213 w 441044"/>
                <a:gd name="connsiteY39" fmla="*/ 26907 h 440086"/>
                <a:gd name="connsiteX40" fmla="*/ 137450 w 441044"/>
                <a:gd name="connsiteY40" fmla="*/ 18716 h 440086"/>
                <a:gd name="connsiteX41" fmla="*/ 176789 w 441044"/>
                <a:gd name="connsiteY41" fmla="*/ 1761 h 440086"/>
                <a:gd name="connsiteX42" fmla="*/ 198029 w 441044"/>
                <a:gd name="connsiteY42" fmla="*/ 237 h 440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41044" h="440086">
                  <a:moveTo>
                    <a:pt x="302233" y="404097"/>
                  </a:moveTo>
                  <a:cubicBezTo>
                    <a:pt x="323474" y="400954"/>
                    <a:pt x="349001" y="403049"/>
                    <a:pt x="360336" y="424099"/>
                  </a:cubicBezTo>
                  <a:cubicBezTo>
                    <a:pt x="363193" y="429529"/>
                    <a:pt x="355002" y="434291"/>
                    <a:pt x="352049" y="428957"/>
                  </a:cubicBezTo>
                  <a:cubicBezTo>
                    <a:pt x="341572" y="409336"/>
                    <a:pt x="316140" y="410764"/>
                    <a:pt x="297090" y="414574"/>
                  </a:cubicBezTo>
                  <a:cubicBezTo>
                    <a:pt x="277621" y="418718"/>
                    <a:pt x="259314" y="427109"/>
                    <a:pt x="243464" y="439149"/>
                  </a:cubicBezTo>
                  <a:cubicBezTo>
                    <a:pt x="238702" y="442864"/>
                    <a:pt x="233844" y="434577"/>
                    <a:pt x="238702" y="430957"/>
                  </a:cubicBezTo>
                  <a:cubicBezTo>
                    <a:pt x="257256" y="416765"/>
                    <a:pt x="279126" y="407516"/>
                    <a:pt x="302233" y="404097"/>
                  </a:cubicBezTo>
                  <a:close/>
                  <a:moveTo>
                    <a:pt x="114237" y="329881"/>
                  </a:moveTo>
                  <a:cubicBezTo>
                    <a:pt x="131028" y="328027"/>
                    <a:pt x="148223" y="329830"/>
                    <a:pt x="164597" y="335421"/>
                  </a:cubicBezTo>
                  <a:cubicBezTo>
                    <a:pt x="181742" y="341422"/>
                    <a:pt x="196791" y="349232"/>
                    <a:pt x="215841" y="349232"/>
                  </a:cubicBezTo>
                  <a:cubicBezTo>
                    <a:pt x="233901" y="349604"/>
                    <a:pt x="251694" y="344775"/>
                    <a:pt x="267086" y="335326"/>
                  </a:cubicBezTo>
                  <a:cubicBezTo>
                    <a:pt x="272325" y="332087"/>
                    <a:pt x="277087" y="340279"/>
                    <a:pt x="271944" y="343517"/>
                  </a:cubicBezTo>
                  <a:cubicBezTo>
                    <a:pt x="257294" y="352452"/>
                    <a:pt x="240683" y="357652"/>
                    <a:pt x="223557" y="358662"/>
                  </a:cubicBezTo>
                  <a:cubicBezTo>
                    <a:pt x="206479" y="359243"/>
                    <a:pt x="189486" y="355986"/>
                    <a:pt x="173836" y="349137"/>
                  </a:cubicBezTo>
                  <a:cubicBezTo>
                    <a:pt x="157701" y="342012"/>
                    <a:pt x="140223" y="338441"/>
                    <a:pt x="122592" y="338660"/>
                  </a:cubicBezTo>
                  <a:cubicBezTo>
                    <a:pt x="104352" y="339469"/>
                    <a:pt x="86616" y="344908"/>
                    <a:pt x="71062" y="354471"/>
                  </a:cubicBezTo>
                  <a:cubicBezTo>
                    <a:pt x="66299" y="357710"/>
                    <a:pt x="61060" y="349423"/>
                    <a:pt x="66299" y="346280"/>
                  </a:cubicBezTo>
                  <a:cubicBezTo>
                    <a:pt x="81058" y="337245"/>
                    <a:pt x="97446" y="331735"/>
                    <a:pt x="114237" y="329881"/>
                  </a:cubicBezTo>
                  <a:close/>
                  <a:moveTo>
                    <a:pt x="67347" y="217788"/>
                  </a:moveTo>
                  <a:cubicBezTo>
                    <a:pt x="93255" y="215026"/>
                    <a:pt x="113829" y="227504"/>
                    <a:pt x="134022" y="242172"/>
                  </a:cubicBezTo>
                  <a:cubicBezTo>
                    <a:pt x="138880" y="245792"/>
                    <a:pt x="134118" y="253983"/>
                    <a:pt x="129069" y="250459"/>
                  </a:cubicBezTo>
                  <a:cubicBezTo>
                    <a:pt x="111067" y="237314"/>
                    <a:pt x="92779" y="225218"/>
                    <a:pt x="69442" y="227027"/>
                  </a:cubicBezTo>
                  <a:cubicBezTo>
                    <a:pt x="47221" y="228780"/>
                    <a:pt x="25999" y="236991"/>
                    <a:pt x="8387" y="250649"/>
                  </a:cubicBezTo>
                  <a:cubicBezTo>
                    <a:pt x="3625" y="254459"/>
                    <a:pt x="-3138" y="247792"/>
                    <a:pt x="1624" y="243887"/>
                  </a:cubicBezTo>
                  <a:cubicBezTo>
                    <a:pt x="20589" y="229092"/>
                    <a:pt x="43401" y="220037"/>
                    <a:pt x="67347" y="217788"/>
                  </a:cubicBezTo>
                  <a:close/>
                  <a:moveTo>
                    <a:pt x="434249" y="69959"/>
                  </a:moveTo>
                  <a:cubicBezTo>
                    <a:pt x="439107" y="66245"/>
                    <a:pt x="443870" y="74531"/>
                    <a:pt x="439012" y="78151"/>
                  </a:cubicBezTo>
                  <a:cubicBezTo>
                    <a:pt x="419229" y="92338"/>
                    <a:pt x="395864" y="100688"/>
                    <a:pt x="371575" y="102249"/>
                  </a:cubicBezTo>
                  <a:cubicBezTo>
                    <a:pt x="351382" y="104059"/>
                    <a:pt x="325760" y="105011"/>
                    <a:pt x="312329" y="87009"/>
                  </a:cubicBezTo>
                  <a:cubicBezTo>
                    <a:pt x="308710" y="82151"/>
                    <a:pt x="316997" y="77294"/>
                    <a:pt x="320616" y="82151"/>
                  </a:cubicBezTo>
                  <a:cubicBezTo>
                    <a:pt x="331951" y="97487"/>
                    <a:pt x="359097" y="94248"/>
                    <a:pt x="375480" y="92248"/>
                  </a:cubicBezTo>
                  <a:cubicBezTo>
                    <a:pt x="396711" y="90193"/>
                    <a:pt x="417000" y="82498"/>
                    <a:pt x="434249" y="69959"/>
                  </a:cubicBezTo>
                  <a:close/>
                  <a:moveTo>
                    <a:pt x="198029" y="237"/>
                  </a:moveTo>
                  <a:cubicBezTo>
                    <a:pt x="204488" y="1226"/>
                    <a:pt x="210545" y="3959"/>
                    <a:pt x="215556" y="8143"/>
                  </a:cubicBezTo>
                  <a:cubicBezTo>
                    <a:pt x="236863" y="24669"/>
                    <a:pt x="266086" y="26591"/>
                    <a:pt x="289374" y="13001"/>
                  </a:cubicBezTo>
                  <a:cubicBezTo>
                    <a:pt x="294613" y="9762"/>
                    <a:pt x="299375" y="18049"/>
                    <a:pt x="294137" y="21192"/>
                  </a:cubicBezTo>
                  <a:cubicBezTo>
                    <a:pt x="272477" y="34030"/>
                    <a:pt x="245826" y="35140"/>
                    <a:pt x="223175" y="24145"/>
                  </a:cubicBezTo>
                  <a:cubicBezTo>
                    <a:pt x="217479" y="20969"/>
                    <a:pt x="212003" y="17405"/>
                    <a:pt x="206793" y="13477"/>
                  </a:cubicBezTo>
                  <a:cubicBezTo>
                    <a:pt x="199315" y="9387"/>
                    <a:pt x="190562" y="8297"/>
                    <a:pt x="182313" y="10429"/>
                  </a:cubicBezTo>
                  <a:cubicBezTo>
                    <a:pt x="167854" y="12766"/>
                    <a:pt x="154138" y="18405"/>
                    <a:pt x="142213" y="26907"/>
                  </a:cubicBezTo>
                  <a:cubicBezTo>
                    <a:pt x="137450" y="30431"/>
                    <a:pt x="132402" y="22145"/>
                    <a:pt x="137450" y="18716"/>
                  </a:cubicBezTo>
                  <a:cubicBezTo>
                    <a:pt x="149214" y="10349"/>
                    <a:pt x="162625" y="4570"/>
                    <a:pt x="176789" y="1761"/>
                  </a:cubicBezTo>
                  <a:cubicBezTo>
                    <a:pt x="183752" y="159"/>
                    <a:pt x="190914" y="-354"/>
                    <a:pt x="198029" y="237"/>
                  </a:cubicBezTo>
                  <a:close/>
                </a:path>
              </a:pathLst>
            </a:custGeom>
            <a:solidFill>
              <a:schemeClr val="tx2"/>
            </a:solidFill>
            <a:ln w="9525" cap="flat">
              <a:noFill/>
              <a:prstDash val="solid"/>
              <a:miter/>
            </a:ln>
          </p:spPr>
          <p:txBody>
            <a:bodyPr rtlCol="0" anchor="ctr"/>
            <a:lstStyle/>
            <a:p>
              <a:endParaRPr lang="zh-CN" altLang="en-US"/>
            </a:p>
          </p:txBody>
        </p:sp>
      </p:grpSp>
      <p:grpSp>
        <p:nvGrpSpPr>
          <p:cNvPr id="79" name="组合 78"/>
          <p:cNvGrpSpPr/>
          <p:nvPr/>
        </p:nvGrpSpPr>
        <p:grpSpPr>
          <a:xfrm>
            <a:off x="10177909" y="-108301"/>
            <a:ext cx="1130171" cy="1130501"/>
            <a:chOff x="8974644" y="910588"/>
            <a:chExt cx="393763" cy="393878"/>
          </a:xfrm>
        </p:grpSpPr>
        <p:sp>
          <p:nvSpPr>
            <p:cNvPr id="52" name="任意多边形: 形状 51"/>
            <p:cNvSpPr/>
            <p:nvPr/>
          </p:nvSpPr>
          <p:spPr>
            <a:xfrm>
              <a:off x="8974644" y="910588"/>
              <a:ext cx="393763" cy="393878"/>
            </a:xfrm>
            <a:custGeom>
              <a:avLst/>
              <a:gdLst>
                <a:gd name="connsiteX0" fmla="*/ 393868 w 393763"/>
                <a:gd name="connsiteY0" fmla="*/ 197202 h 393878"/>
                <a:gd name="connsiteX1" fmla="*/ 197005 w 393763"/>
                <a:gd name="connsiteY1" fmla="*/ 393911 h 393878"/>
                <a:gd name="connsiteX2" fmla="*/ 97641 w 393763"/>
                <a:gd name="connsiteY2" fmla="*/ 366937 h 393878"/>
                <a:gd name="connsiteX3" fmla="*/ 89544 w 393763"/>
                <a:gd name="connsiteY3" fmla="*/ 361889 h 393878"/>
                <a:gd name="connsiteX4" fmla="*/ 35537 w 393763"/>
                <a:gd name="connsiteY4" fmla="*/ 309311 h 393878"/>
                <a:gd name="connsiteX5" fmla="*/ 30299 w 393763"/>
                <a:gd name="connsiteY5" fmla="*/ 301310 h 393878"/>
                <a:gd name="connsiteX6" fmla="*/ 104 w 393763"/>
                <a:gd name="connsiteY6" fmla="*/ 197202 h 393878"/>
                <a:gd name="connsiteX7" fmla="*/ 104 w 393763"/>
                <a:gd name="connsiteY7" fmla="*/ 188629 h 393878"/>
                <a:gd name="connsiteX8" fmla="*/ 771 w 393763"/>
                <a:gd name="connsiteY8" fmla="*/ 177961 h 393878"/>
                <a:gd name="connsiteX9" fmla="*/ 177555 w 393763"/>
                <a:gd name="connsiteY9" fmla="*/ 987 h 393878"/>
                <a:gd name="connsiteX10" fmla="*/ 196605 w 393763"/>
                <a:gd name="connsiteY10" fmla="*/ 34 h 393878"/>
                <a:gd name="connsiteX11" fmla="*/ 196605 w 393763"/>
                <a:gd name="connsiteY11" fmla="*/ 34 h 393878"/>
                <a:gd name="connsiteX12" fmla="*/ 293189 w 393763"/>
                <a:gd name="connsiteY12" fmla="*/ 25752 h 393878"/>
                <a:gd name="connsiteX13" fmla="*/ 301475 w 393763"/>
                <a:gd name="connsiteY13" fmla="*/ 30705 h 393878"/>
                <a:gd name="connsiteX14" fmla="*/ 343481 w 393763"/>
                <a:gd name="connsiteY14" fmla="*/ 66233 h 393878"/>
                <a:gd name="connsiteX15" fmla="*/ 349862 w 393763"/>
                <a:gd name="connsiteY15" fmla="*/ 73758 h 393878"/>
                <a:gd name="connsiteX16" fmla="*/ 384914 w 393763"/>
                <a:gd name="connsiteY16" fmla="*/ 139290 h 393878"/>
                <a:gd name="connsiteX17" fmla="*/ 387486 w 393763"/>
                <a:gd name="connsiteY17" fmla="*/ 148815 h 393878"/>
                <a:gd name="connsiteX18" fmla="*/ 393868 w 393763"/>
                <a:gd name="connsiteY18" fmla="*/ 197202 h 39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3763" h="393878">
                  <a:moveTo>
                    <a:pt x="393868" y="197202"/>
                  </a:moveTo>
                  <a:cubicBezTo>
                    <a:pt x="393820" y="305884"/>
                    <a:pt x="305685" y="393954"/>
                    <a:pt x="197005" y="393911"/>
                  </a:cubicBezTo>
                  <a:cubicBezTo>
                    <a:pt x="162077" y="393897"/>
                    <a:pt x="127778" y="384587"/>
                    <a:pt x="97641" y="366937"/>
                  </a:cubicBezTo>
                  <a:cubicBezTo>
                    <a:pt x="94878" y="365318"/>
                    <a:pt x="92211" y="363699"/>
                    <a:pt x="89544" y="361889"/>
                  </a:cubicBezTo>
                  <a:cubicBezTo>
                    <a:pt x="68303" y="348027"/>
                    <a:pt x="49968" y="330171"/>
                    <a:pt x="35537" y="309311"/>
                  </a:cubicBezTo>
                  <a:cubicBezTo>
                    <a:pt x="33632" y="306644"/>
                    <a:pt x="31918" y="303977"/>
                    <a:pt x="30299" y="301310"/>
                  </a:cubicBezTo>
                  <a:cubicBezTo>
                    <a:pt x="10610" y="270153"/>
                    <a:pt x="142" y="234059"/>
                    <a:pt x="104" y="197202"/>
                  </a:cubicBezTo>
                  <a:cubicBezTo>
                    <a:pt x="104" y="194344"/>
                    <a:pt x="104" y="191487"/>
                    <a:pt x="104" y="188629"/>
                  </a:cubicBezTo>
                  <a:cubicBezTo>
                    <a:pt x="104" y="185010"/>
                    <a:pt x="104" y="181486"/>
                    <a:pt x="771" y="177961"/>
                  </a:cubicBezTo>
                  <a:cubicBezTo>
                    <a:pt x="9763" y="84271"/>
                    <a:pt x="83877" y="10082"/>
                    <a:pt x="177555" y="987"/>
                  </a:cubicBezTo>
                  <a:cubicBezTo>
                    <a:pt x="183879" y="330"/>
                    <a:pt x="190242" y="12"/>
                    <a:pt x="196605" y="34"/>
                  </a:cubicBezTo>
                  <a:lnTo>
                    <a:pt x="196605" y="34"/>
                  </a:lnTo>
                  <a:cubicBezTo>
                    <a:pt x="230485" y="78"/>
                    <a:pt x="263775" y="8941"/>
                    <a:pt x="293189" y="25752"/>
                  </a:cubicBezTo>
                  <a:cubicBezTo>
                    <a:pt x="296037" y="27255"/>
                    <a:pt x="298799" y="28908"/>
                    <a:pt x="301475" y="30705"/>
                  </a:cubicBezTo>
                  <a:cubicBezTo>
                    <a:pt x="317087" y="40505"/>
                    <a:pt x="331222" y="52467"/>
                    <a:pt x="343481" y="66233"/>
                  </a:cubicBezTo>
                  <a:cubicBezTo>
                    <a:pt x="345767" y="68605"/>
                    <a:pt x="347890" y="71119"/>
                    <a:pt x="349862" y="73758"/>
                  </a:cubicBezTo>
                  <a:cubicBezTo>
                    <a:pt x="365636" y="93157"/>
                    <a:pt x="377532" y="115403"/>
                    <a:pt x="384914" y="139290"/>
                  </a:cubicBezTo>
                  <a:cubicBezTo>
                    <a:pt x="385867" y="142433"/>
                    <a:pt x="386724" y="145481"/>
                    <a:pt x="387486" y="148815"/>
                  </a:cubicBezTo>
                  <a:cubicBezTo>
                    <a:pt x="391620" y="164615"/>
                    <a:pt x="393763" y="180870"/>
                    <a:pt x="393868" y="197202"/>
                  </a:cubicBezTo>
                  <a:close/>
                </a:path>
              </a:pathLst>
            </a:custGeom>
            <a:solidFill>
              <a:schemeClr val="accent1"/>
            </a:solidFill>
            <a:ln w="9525" cap="flat">
              <a:noFill/>
              <a:prstDash val="solid"/>
              <a:miter/>
            </a:ln>
          </p:spPr>
          <p:txBody>
            <a:bodyPr rtlCol="0" anchor="ctr"/>
            <a:lstStyle/>
            <a:p>
              <a:endParaRPr lang="zh-CN" altLang="en-US" dirty="0"/>
            </a:p>
          </p:txBody>
        </p:sp>
        <p:sp>
          <p:nvSpPr>
            <p:cNvPr id="78" name="任意多边形: 形状 77"/>
            <p:cNvSpPr/>
            <p:nvPr/>
          </p:nvSpPr>
          <p:spPr>
            <a:xfrm>
              <a:off x="8974652" y="936340"/>
              <a:ext cx="387478" cy="340710"/>
            </a:xfrm>
            <a:custGeom>
              <a:avLst/>
              <a:gdLst>
                <a:gd name="connsiteX0" fmla="*/ 384525 w 387478"/>
                <a:gd name="connsiteY0" fmla="*/ 112967 h 340710"/>
                <a:gd name="connsiteX1" fmla="*/ 387478 w 387478"/>
                <a:gd name="connsiteY1" fmla="*/ 122397 h 340710"/>
                <a:gd name="connsiteX2" fmla="*/ 316802 w 387478"/>
                <a:gd name="connsiteY2" fmla="*/ 172784 h 340710"/>
                <a:gd name="connsiteX3" fmla="*/ 300324 w 387478"/>
                <a:gd name="connsiteY3" fmla="*/ 197645 h 340710"/>
                <a:gd name="connsiteX4" fmla="*/ 284893 w 387478"/>
                <a:gd name="connsiteY4" fmla="*/ 221457 h 340710"/>
                <a:gd name="connsiteX5" fmla="*/ 229172 w 387478"/>
                <a:gd name="connsiteY5" fmla="*/ 262796 h 340710"/>
                <a:gd name="connsiteX6" fmla="*/ 193358 w 387478"/>
                <a:gd name="connsiteY6" fmla="*/ 272321 h 340710"/>
                <a:gd name="connsiteX7" fmla="*/ 141733 w 387478"/>
                <a:gd name="connsiteY7" fmla="*/ 290132 h 340710"/>
                <a:gd name="connsiteX8" fmla="*/ 105728 w 387478"/>
                <a:gd name="connsiteY8" fmla="*/ 329375 h 340710"/>
                <a:gd name="connsiteX9" fmla="*/ 97346 w 387478"/>
                <a:gd name="connsiteY9" fmla="*/ 340710 h 340710"/>
                <a:gd name="connsiteX10" fmla="*/ 89250 w 387478"/>
                <a:gd name="connsiteY10" fmla="*/ 335662 h 340710"/>
                <a:gd name="connsiteX11" fmla="*/ 98013 w 387478"/>
                <a:gd name="connsiteY11" fmla="*/ 323756 h 340710"/>
                <a:gd name="connsiteX12" fmla="*/ 136113 w 387478"/>
                <a:gd name="connsiteY12" fmla="*/ 282227 h 340710"/>
                <a:gd name="connsiteX13" fmla="*/ 190977 w 387478"/>
                <a:gd name="connsiteY13" fmla="*/ 263177 h 340710"/>
                <a:gd name="connsiteX14" fmla="*/ 225457 w 387478"/>
                <a:gd name="connsiteY14" fmla="*/ 253652 h 340710"/>
                <a:gd name="connsiteX15" fmla="*/ 276892 w 387478"/>
                <a:gd name="connsiteY15" fmla="*/ 215552 h 340710"/>
                <a:gd name="connsiteX16" fmla="*/ 291846 w 387478"/>
                <a:gd name="connsiteY16" fmla="*/ 192692 h 340710"/>
                <a:gd name="connsiteX17" fmla="*/ 308992 w 387478"/>
                <a:gd name="connsiteY17" fmla="*/ 166688 h 340710"/>
                <a:gd name="connsiteX18" fmla="*/ 384525 w 387478"/>
                <a:gd name="connsiteY18" fmla="*/ 112967 h 340710"/>
                <a:gd name="connsiteX19" fmla="*/ 343472 w 387478"/>
                <a:gd name="connsiteY19" fmla="*/ 40100 h 340710"/>
                <a:gd name="connsiteX20" fmla="*/ 349854 w 387478"/>
                <a:gd name="connsiteY20" fmla="*/ 47625 h 340710"/>
                <a:gd name="connsiteX21" fmla="*/ 316802 w 387478"/>
                <a:gd name="connsiteY21" fmla="*/ 89630 h 340710"/>
                <a:gd name="connsiteX22" fmla="*/ 231077 w 387478"/>
                <a:gd name="connsiteY22" fmla="*/ 143732 h 340710"/>
                <a:gd name="connsiteX23" fmla="*/ 208693 w 387478"/>
                <a:gd name="connsiteY23" fmla="*/ 148114 h 340710"/>
                <a:gd name="connsiteX24" fmla="*/ 196787 w 387478"/>
                <a:gd name="connsiteY24" fmla="*/ 150114 h 340710"/>
                <a:gd name="connsiteX25" fmla="*/ 177737 w 387478"/>
                <a:gd name="connsiteY25" fmla="*/ 154972 h 340710"/>
                <a:gd name="connsiteX26" fmla="*/ 162687 w 387478"/>
                <a:gd name="connsiteY26" fmla="*/ 162497 h 340710"/>
                <a:gd name="connsiteX27" fmla="*/ 134970 w 387478"/>
                <a:gd name="connsiteY27" fmla="*/ 195644 h 340710"/>
                <a:gd name="connsiteX28" fmla="*/ 126112 w 387478"/>
                <a:gd name="connsiteY28" fmla="*/ 208883 h 340710"/>
                <a:gd name="connsiteX29" fmla="*/ 35243 w 387478"/>
                <a:gd name="connsiteY29" fmla="*/ 283178 h 340710"/>
                <a:gd name="connsiteX30" fmla="*/ 30004 w 387478"/>
                <a:gd name="connsiteY30" fmla="*/ 275177 h 340710"/>
                <a:gd name="connsiteX31" fmla="*/ 118110 w 387478"/>
                <a:gd name="connsiteY31" fmla="*/ 203264 h 340710"/>
                <a:gd name="connsiteX32" fmla="*/ 126683 w 387478"/>
                <a:gd name="connsiteY32" fmla="*/ 190310 h 340710"/>
                <a:gd name="connsiteX33" fmla="*/ 157068 w 387478"/>
                <a:gd name="connsiteY33" fmla="*/ 154591 h 340710"/>
                <a:gd name="connsiteX34" fmla="*/ 177546 w 387478"/>
                <a:gd name="connsiteY34" fmla="*/ 145066 h 340710"/>
                <a:gd name="connsiteX35" fmla="*/ 196596 w 387478"/>
                <a:gd name="connsiteY35" fmla="*/ 140494 h 340710"/>
                <a:gd name="connsiteX36" fmla="*/ 206979 w 387478"/>
                <a:gd name="connsiteY36" fmla="*/ 138684 h 340710"/>
                <a:gd name="connsiteX37" fmla="*/ 228601 w 387478"/>
                <a:gd name="connsiteY37" fmla="*/ 134493 h 340710"/>
                <a:gd name="connsiteX38" fmla="*/ 309849 w 387478"/>
                <a:gd name="connsiteY38" fmla="*/ 83153 h 340710"/>
                <a:gd name="connsiteX39" fmla="*/ 343472 w 387478"/>
                <a:gd name="connsiteY39" fmla="*/ 40100 h 340710"/>
                <a:gd name="connsiteX40" fmla="*/ 293179 w 387478"/>
                <a:gd name="connsiteY40" fmla="*/ 0 h 340710"/>
                <a:gd name="connsiteX41" fmla="*/ 301466 w 387478"/>
                <a:gd name="connsiteY41" fmla="*/ 4477 h 340710"/>
                <a:gd name="connsiteX42" fmla="*/ 206978 w 387478"/>
                <a:gd name="connsiteY42" fmla="*/ 73057 h 340710"/>
                <a:gd name="connsiteX43" fmla="*/ 196596 w 387478"/>
                <a:gd name="connsiteY43" fmla="*/ 77343 h 340710"/>
                <a:gd name="connsiteX44" fmla="*/ 177546 w 387478"/>
                <a:gd name="connsiteY44" fmla="*/ 82963 h 340710"/>
                <a:gd name="connsiteX45" fmla="*/ 154686 w 387478"/>
                <a:gd name="connsiteY45" fmla="*/ 84106 h 340710"/>
                <a:gd name="connsiteX46" fmla="*/ 145161 w 387478"/>
                <a:gd name="connsiteY46" fmla="*/ 82582 h 340710"/>
                <a:gd name="connsiteX47" fmla="*/ 133159 w 387478"/>
                <a:gd name="connsiteY47" fmla="*/ 80868 h 340710"/>
                <a:gd name="connsiteX48" fmla="*/ 96869 w 387478"/>
                <a:gd name="connsiteY48" fmla="*/ 96298 h 340710"/>
                <a:gd name="connsiteX49" fmla="*/ 81439 w 387478"/>
                <a:gd name="connsiteY49" fmla="*/ 111252 h 340710"/>
                <a:gd name="connsiteX50" fmla="*/ 65341 w 387478"/>
                <a:gd name="connsiteY50" fmla="*/ 126778 h 340710"/>
                <a:gd name="connsiteX51" fmla="*/ 0 w 387478"/>
                <a:gd name="connsiteY51" fmla="*/ 162497 h 340710"/>
                <a:gd name="connsiteX52" fmla="*/ 666 w 387478"/>
                <a:gd name="connsiteY52" fmla="*/ 151829 h 340710"/>
                <a:gd name="connsiteX53" fmla="*/ 59150 w 387478"/>
                <a:gd name="connsiteY53" fmla="*/ 119444 h 340710"/>
                <a:gd name="connsiteX54" fmla="*/ 74580 w 387478"/>
                <a:gd name="connsiteY54" fmla="*/ 104585 h 340710"/>
                <a:gd name="connsiteX55" fmla="*/ 90678 w 387478"/>
                <a:gd name="connsiteY55" fmla="*/ 89059 h 340710"/>
                <a:gd name="connsiteX56" fmla="*/ 133445 w 387478"/>
                <a:gd name="connsiteY56" fmla="*/ 71343 h 340710"/>
                <a:gd name="connsiteX57" fmla="*/ 146971 w 387478"/>
                <a:gd name="connsiteY57" fmla="*/ 73248 h 340710"/>
                <a:gd name="connsiteX58" fmla="*/ 155448 w 387478"/>
                <a:gd name="connsiteY58" fmla="*/ 74676 h 340710"/>
                <a:gd name="connsiteX59" fmla="*/ 177165 w 387478"/>
                <a:gd name="connsiteY59" fmla="*/ 73248 h 340710"/>
                <a:gd name="connsiteX60" fmla="*/ 196215 w 387478"/>
                <a:gd name="connsiteY60" fmla="*/ 67152 h 340710"/>
                <a:gd name="connsiteX61" fmla="*/ 202692 w 387478"/>
                <a:gd name="connsiteY61" fmla="*/ 64389 h 340710"/>
                <a:gd name="connsiteX62" fmla="*/ 293179 w 387478"/>
                <a:gd name="connsiteY62" fmla="*/ 0 h 34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87478" h="340710">
                  <a:moveTo>
                    <a:pt x="384525" y="112967"/>
                  </a:moveTo>
                  <a:cubicBezTo>
                    <a:pt x="385858" y="116206"/>
                    <a:pt x="386716" y="119254"/>
                    <a:pt x="387478" y="122397"/>
                  </a:cubicBezTo>
                  <a:cubicBezTo>
                    <a:pt x="361474" y="135923"/>
                    <a:pt x="334900" y="150210"/>
                    <a:pt x="316802" y="172784"/>
                  </a:cubicBezTo>
                  <a:cubicBezTo>
                    <a:pt x="310754" y="180689"/>
                    <a:pt x="305249" y="188995"/>
                    <a:pt x="300324" y="197645"/>
                  </a:cubicBezTo>
                  <a:cubicBezTo>
                    <a:pt x="295637" y="205870"/>
                    <a:pt x="290484" y="213821"/>
                    <a:pt x="284893" y="221457"/>
                  </a:cubicBezTo>
                  <a:cubicBezTo>
                    <a:pt x="270491" y="240114"/>
                    <a:pt x="251204" y="254421"/>
                    <a:pt x="229172" y="262796"/>
                  </a:cubicBezTo>
                  <a:cubicBezTo>
                    <a:pt x="217485" y="266846"/>
                    <a:pt x="205512" y="270029"/>
                    <a:pt x="193358" y="272321"/>
                  </a:cubicBezTo>
                  <a:cubicBezTo>
                    <a:pt x="175184" y="274949"/>
                    <a:pt x="157668" y="280993"/>
                    <a:pt x="141733" y="290132"/>
                  </a:cubicBezTo>
                  <a:cubicBezTo>
                    <a:pt x="127464" y="300939"/>
                    <a:pt x="115272" y="314234"/>
                    <a:pt x="105728" y="329375"/>
                  </a:cubicBezTo>
                  <a:cubicBezTo>
                    <a:pt x="103061" y="333090"/>
                    <a:pt x="100203" y="336900"/>
                    <a:pt x="97346" y="340710"/>
                  </a:cubicBezTo>
                  <a:cubicBezTo>
                    <a:pt x="94584" y="339091"/>
                    <a:pt x="91917" y="337472"/>
                    <a:pt x="89250" y="335662"/>
                  </a:cubicBezTo>
                  <a:cubicBezTo>
                    <a:pt x="92203" y="331757"/>
                    <a:pt x="95156" y="327756"/>
                    <a:pt x="98013" y="323756"/>
                  </a:cubicBezTo>
                  <a:cubicBezTo>
                    <a:pt x="108090" y="307721"/>
                    <a:pt x="121006" y="293650"/>
                    <a:pt x="136113" y="282227"/>
                  </a:cubicBezTo>
                  <a:cubicBezTo>
                    <a:pt x="153058" y="272525"/>
                    <a:pt x="171660" y="266065"/>
                    <a:pt x="190977" y="263177"/>
                  </a:cubicBezTo>
                  <a:cubicBezTo>
                    <a:pt x="202693" y="260879"/>
                    <a:pt x="214218" y="257695"/>
                    <a:pt x="225457" y="253652"/>
                  </a:cubicBezTo>
                  <a:cubicBezTo>
                    <a:pt x="245812" y="245981"/>
                    <a:pt x="263624" y="232787"/>
                    <a:pt x="276892" y="215552"/>
                  </a:cubicBezTo>
                  <a:cubicBezTo>
                    <a:pt x="282303" y="208219"/>
                    <a:pt x="287294" y="200588"/>
                    <a:pt x="291846" y="192692"/>
                  </a:cubicBezTo>
                  <a:cubicBezTo>
                    <a:pt x="296923" y="183620"/>
                    <a:pt x="302657" y="174929"/>
                    <a:pt x="308992" y="166688"/>
                  </a:cubicBezTo>
                  <a:cubicBezTo>
                    <a:pt x="328708" y="142114"/>
                    <a:pt x="356617" y="127255"/>
                    <a:pt x="384525" y="112967"/>
                  </a:cubicBezTo>
                  <a:close/>
                  <a:moveTo>
                    <a:pt x="343472" y="40100"/>
                  </a:moveTo>
                  <a:cubicBezTo>
                    <a:pt x="345758" y="42472"/>
                    <a:pt x="347892" y="44986"/>
                    <a:pt x="349854" y="47625"/>
                  </a:cubicBezTo>
                  <a:cubicBezTo>
                    <a:pt x="339871" y="62414"/>
                    <a:pt x="328832" y="76452"/>
                    <a:pt x="316802" y="89630"/>
                  </a:cubicBezTo>
                  <a:cubicBezTo>
                    <a:pt x="294009" y="115515"/>
                    <a:pt x="264253" y="134297"/>
                    <a:pt x="231077" y="143732"/>
                  </a:cubicBezTo>
                  <a:cubicBezTo>
                    <a:pt x="223743" y="145637"/>
                    <a:pt x="216028" y="146876"/>
                    <a:pt x="208693" y="148114"/>
                  </a:cubicBezTo>
                  <a:lnTo>
                    <a:pt x="196787" y="150114"/>
                  </a:lnTo>
                  <a:cubicBezTo>
                    <a:pt x="190319" y="151248"/>
                    <a:pt x="183957" y="152872"/>
                    <a:pt x="177737" y="154972"/>
                  </a:cubicBezTo>
                  <a:cubicBezTo>
                    <a:pt x="172412" y="156802"/>
                    <a:pt x="167345" y="159332"/>
                    <a:pt x="162687" y="162497"/>
                  </a:cubicBezTo>
                  <a:cubicBezTo>
                    <a:pt x="151334" y="171586"/>
                    <a:pt x="141904" y="182856"/>
                    <a:pt x="134970" y="195644"/>
                  </a:cubicBezTo>
                  <a:cubicBezTo>
                    <a:pt x="132017" y="200120"/>
                    <a:pt x="129160" y="204597"/>
                    <a:pt x="126112" y="208883"/>
                  </a:cubicBezTo>
                  <a:cubicBezTo>
                    <a:pt x="102871" y="241364"/>
                    <a:pt x="70009" y="263938"/>
                    <a:pt x="35243" y="283178"/>
                  </a:cubicBezTo>
                  <a:cubicBezTo>
                    <a:pt x="33338" y="280511"/>
                    <a:pt x="31623" y="277844"/>
                    <a:pt x="30004" y="275177"/>
                  </a:cubicBezTo>
                  <a:cubicBezTo>
                    <a:pt x="64199" y="256127"/>
                    <a:pt x="96012" y="234410"/>
                    <a:pt x="118110" y="203264"/>
                  </a:cubicBezTo>
                  <a:cubicBezTo>
                    <a:pt x="121158" y="199073"/>
                    <a:pt x="123920" y="194691"/>
                    <a:pt x="126683" y="190310"/>
                  </a:cubicBezTo>
                  <a:cubicBezTo>
                    <a:pt x="134370" y="176524"/>
                    <a:pt x="144695" y="164387"/>
                    <a:pt x="157068" y="154591"/>
                  </a:cubicBezTo>
                  <a:cubicBezTo>
                    <a:pt x="163373" y="150392"/>
                    <a:pt x="170279" y="147180"/>
                    <a:pt x="177546" y="145066"/>
                  </a:cubicBezTo>
                  <a:cubicBezTo>
                    <a:pt x="183775" y="143062"/>
                    <a:pt x="190138" y="141533"/>
                    <a:pt x="196596" y="140494"/>
                  </a:cubicBezTo>
                  <a:lnTo>
                    <a:pt x="206979" y="138684"/>
                  </a:lnTo>
                  <a:cubicBezTo>
                    <a:pt x="214122" y="137541"/>
                    <a:pt x="221647" y="136303"/>
                    <a:pt x="228601" y="134493"/>
                  </a:cubicBezTo>
                  <a:cubicBezTo>
                    <a:pt x="260042" y="125510"/>
                    <a:pt x="288237" y="107692"/>
                    <a:pt x="309849" y="83153"/>
                  </a:cubicBezTo>
                  <a:cubicBezTo>
                    <a:pt x="322146" y="69685"/>
                    <a:pt x="333385" y="55292"/>
                    <a:pt x="343472" y="40100"/>
                  </a:cubicBezTo>
                  <a:close/>
                  <a:moveTo>
                    <a:pt x="293179" y="0"/>
                  </a:moveTo>
                  <a:cubicBezTo>
                    <a:pt x="296018" y="1348"/>
                    <a:pt x="298780" y="2843"/>
                    <a:pt x="301466" y="4477"/>
                  </a:cubicBezTo>
                  <a:cubicBezTo>
                    <a:pt x="274977" y="33538"/>
                    <a:pt x="242821" y="56875"/>
                    <a:pt x="206978" y="73057"/>
                  </a:cubicBezTo>
                  <a:cubicBezTo>
                    <a:pt x="203739" y="74486"/>
                    <a:pt x="200311" y="76010"/>
                    <a:pt x="196596" y="77343"/>
                  </a:cubicBezTo>
                  <a:cubicBezTo>
                    <a:pt x="190433" y="79810"/>
                    <a:pt x="184061" y="81692"/>
                    <a:pt x="177546" y="82963"/>
                  </a:cubicBezTo>
                  <a:cubicBezTo>
                    <a:pt x="170040" y="84589"/>
                    <a:pt x="162315" y="84975"/>
                    <a:pt x="154686" y="84106"/>
                  </a:cubicBezTo>
                  <a:cubicBezTo>
                    <a:pt x="151638" y="84106"/>
                    <a:pt x="148590" y="83154"/>
                    <a:pt x="145161" y="82582"/>
                  </a:cubicBezTo>
                  <a:cubicBezTo>
                    <a:pt x="141218" y="81658"/>
                    <a:pt x="137207" y="81084"/>
                    <a:pt x="133159" y="80868"/>
                  </a:cubicBezTo>
                  <a:cubicBezTo>
                    <a:pt x="119586" y="81432"/>
                    <a:pt x="106689" y="86918"/>
                    <a:pt x="96869" y="96298"/>
                  </a:cubicBezTo>
                  <a:cubicBezTo>
                    <a:pt x="91440" y="100965"/>
                    <a:pt x="86391" y="105823"/>
                    <a:pt x="81439" y="111252"/>
                  </a:cubicBezTo>
                  <a:cubicBezTo>
                    <a:pt x="76486" y="116682"/>
                    <a:pt x="71056" y="121825"/>
                    <a:pt x="65341" y="126778"/>
                  </a:cubicBezTo>
                  <a:cubicBezTo>
                    <a:pt x="45510" y="141947"/>
                    <a:pt x="23479" y="153993"/>
                    <a:pt x="0" y="162497"/>
                  </a:cubicBezTo>
                  <a:cubicBezTo>
                    <a:pt x="0" y="158877"/>
                    <a:pt x="0" y="155353"/>
                    <a:pt x="666" y="151829"/>
                  </a:cubicBezTo>
                  <a:cubicBezTo>
                    <a:pt x="21717" y="144117"/>
                    <a:pt x="41443" y="133192"/>
                    <a:pt x="59150" y="119444"/>
                  </a:cubicBezTo>
                  <a:cubicBezTo>
                    <a:pt x="64484" y="114872"/>
                    <a:pt x="69628" y="109919"/>
                    <a:pt x="74580" y="104585"/>
                  </a:cubicBezTo>
                  <a:cubicBezTo>
                    <a:pt x="79534" y="99251"/>
                    <a:pt x="84963" y="93917"/>
                    <a:pt x="90678" y="89059"/>
                  </a:cubicBezTo>
                  <a:cubicBezTo>
                    <a:pt x="102184" y="77969"/>
                    <a:pt x="117462" y="71641"/>
                    <a:pt x="133445" y="71343"/>
                  </a:cubicBezTo>
                  <a:cubicBezTo>
                    <a:pt x="137998" y="71577"/>
                    <a:pt x="142522" y="72214"/>
                    <a:pt x="146971" y="73248"/>
                  </a:cubicBezTo>
                  <a:cubicBezTo>
                    <a:pt x="149828" y="73819"/>
                    <a:pt x="152590" y="74391"/>
                    <a:pt x="155448" y="74676"/>
                  </a:cubicBezTo>
                  <a:cubicBezTo>
                    <a:pt x="162715" y="75445"/>
                    <a:pt x="170059" y="74962"/>
                    <a:pt x="177165" y="73248"/>
                  </a:cubicBezTo>
                  <a:cubicBezTo>
                    <a:pt x="183680" y="71776"/>
                    <a:pt x="190052" y="69737"/>
                    <a:pt x="196215" y="67152"/>
                  </a:cubicBezTo>
                  <a:lnTo>
                    <a:pt x="202692" y="64389"/>
                  </a:lnTo>
                  <a:cubicBezTo>
                    <a:pt x="236848" y="49185"/>
                    <a:pt x="267624" y="27291"/>
                    <a:pt x="293179" y="0"/>
                  </a:cubicBezTo>
                  <a:close/>
                </a:path>
              </a:pathLst>
            </a:custGeom>
            <a:solidFill>
              <a:schemeClr val="tx2"/>
            </a:solidFill>
            <a:ln w="9525" cap="flat">
              <a:noFill/>
              <a:prstDash val="solid"/>
              <a:miter/>
            </a:ln>
          </p:spPr>
          <p:txBody>
            <a:bodyPr rtlCol="0" anchor="ctr"/>
            <a:lstStyle/>
            <a:p>
              <a:endParaRPr lang="zh-CN" altLang="en-US"/>
            </a:p>
          </p:txBody>
        </p:sp>
      </p:grpSp>
      <p:sp>
        <p:nvSpPr>
          <p:cNvPr id="56" name="任意多边形: 形状 55"/>
          <p:cNvSpPr/>
          <p:nvPr/>
        </p:nvSpPr>
        <p:spPr>
          <a:xfrm>
            <a:off x="3476343" y="3939482"/>
            <a:ext cx="231136" cy="226999"/>
          </a:xfrm>
          <a:custGeom>
            <a:avLst/>
            <a:gdLst>
              <a:gd name="connsiteX0" fmla="*/ 223937 w 231136"/>
              <a:gd name="connsiteY0" fmla="*/ 100580 h 226999"/>
              <a:gd name="connsiteX1" fmla="*/ 142307 w 231136"/>
              <a:gd name="connsiteY1" fmla="*/ 95341 h 226999"/>
              <a:gd name="connsiteX2" fmla="*/ 135449 w 231136"/>
              <a:gd name="connsiteY2" fmla="*/ 52193 h 226999"/>
              <a:gd name="connsiteX3" fmla="*/ 128020 w 231136"/>
              <a:gd name="connsiteY3" fmla="*/ 5139 h 226999"/>
              <a:gd name="connsiteX4" fmla="*/ 118971 w 231136"/>
              <a:gd name="connsiteY4" fmla="*/ 358 h 226999"/>
              <a:gd name="connsiteX5" fmla="*/ 114971 w 231136"/>
              <a:gd name="connsiteY5" fmla="*/ 3425 h 226999"/>
              <a:gd name="connsiteX6" fmla="*/ 73727 w 231136"/>
              <a:gd name="connsiteY6" fmla="*/ 91341 h 226999"/>
              <a:gd name="connsiteX7" fmla="*/ 54677 w 231136"/>
              <a:gd name="connsiteY7" fmla="*/ 90293 h 226999"/>
              <a:gd name="connsiteX8" fmla="*/ 7052 w 231136"/>
              <a:gd name="connsiteY8" fmla="*/ 87721 h 226999"/>
              <a:gd name="connsiteX9" fmla="*/ 107 w 231136"/>
              <a:gd name="connsiteY9" fmla="*/ 95055 h 226999"/>
              <a:gd name="connsiteX10" fmla="*/ 3528 w 231136"/>
              <a:gd name="connsiteY10" fmla="*/ 100961 h 226999"/>
              <a:gd name="connsiteX11" fmla="*/ 51915 w 231136"/>
              <a:gd name="connsiteY11" fmla="*/ 135442 h 226999"/>
              <a:gd name="connsiteX12" fmla="*/ 35342 w 231136"/>
              <a:gd name="connsiteY12" fmla="*/ 166684 h 226999"/>
              <a:gd name="connsiteX13" fmla="*/ 10196 w 231136"/>
              <a:gd name="connsiteY13" fmla="*/ 212118 h 226999"/>
              <a:gd name="connsiteX14" fmla="*/ 9529 w 231136"/>
              <a:gd name="connsiteY14" fmla="*/ 213546 h 226999"/>
              <a:gd name="connsiteX15" fmla="*/ 10386 w 231136"/>
              <a:gd name="connsiteY15" fmla="*/ 222214 h 226999"/>
              <a:gd name="connsiteX16" fmla="*/ 13339 w 231136"/>
              <a:gd name="connsiteY16" fmla="*/ 224976 h 226999"/>
              <a:gd name="connsiteX17" fmla="*/ 21911 w 231136"/>
              <a:gd name="connsiteY17" fmla="*/ 226119 h 226999"/>
              <a:gd name="connsiteX18" fmla="*/ 103160 w 231136"/>
              <a:gd name="connsiteY18" fmla="*/ 179161 h 226999"/>
              <a:gd name="connsiteX19" fmla="*/ 119638 w 231136"/>
              <a:gd name="connsiteY19" fmla="*/ 194496 h 226999"/>
              <a:gd name="connsiteX20" fmla="*/ 150308 w 231136"/>
              <a:gd name="connsiteY20" fmla="*/ 224024 h 226999"/>
              <a:gd name="connsiteX21" fmla="*/ 160414 w 231136"/>
              <a:gd name="connsiteY21" fmla="*/ 223872 h 226999"/>
              <a:gd name="connsiteX22" fmla="*/ 162215 w 231136"/>
              <a:gd name="connsiteY22" fmla="*/ 217166 h 226999"/>
              <a:gd name="connsiteX23" fmla="*/ 152023 w 231136"/>
              <a:gd name="connsiteY23" fmla="*/ 152682 h 226999"/>
              <a:gd name="connsiteX24" fmla="*/ 181741 w 231136"/>
              <a:gd name="connsiteY24" fmla="*/ 137156 h 226999"/>
              <a:gd name="connsiteX25" fmla="*/ 228128 w 231136"/>
              <a:gd name="connsiteY25" fmla="*/ 113915 h 226999"/>
              <a:gd name="connsiteX26" fmla="*/ 223937 w 231136"/>
              <a:gd name="connsiteY26" fmla="*/ 100580 h 226999"/>
              <a:gd name="connsiteX27" fmla="*/ 105636 w 231136"/>
              <a:gd name="connsiteY27" fmla="*/ 57908 h 226999"/>
              <a:gd name="connsiteX28" fmla="*/ 117828 w 231136"/>
              <a:gd name="connsiteY28" fmla="*/ 31524 h 226999"/>
              <a:gd name="connsiteX29" fmla="*/ 127353 w 231136"/>
              <a:gd name="connsiteY29" fmla="*/ 94484 h 226999"/>
              <a:gd name="connsiteX30" fmla="*/ 88682 w 231136"/>
              <a:gd name="connsiteY30" fmla="*/ 92293 h 226999"/>
              <a:gd name="connsiteX31" fmla="*/ 105636 w 231136"/>
              <a:gd name="connsiteY31" fmla="*/ 57908 h 226999"/>
              <a:gd name="connsiteX32" fmla="*/ 130115 w 231136"/>
              <a:gd name="connsiteY32" fmla="*/ 108867 h 226999"/>
              <a:gd name="connsiteX33" fmla="*/ 135830 w 231136"/>
              <a:gd name="connsiteY33" fmla="*/ 144871 h 226999"/>
              <a:gd name="connsiteX34" fmla="*/ 104588 w 231136"/>
              <a:gd name="connsiteY34" fmla="*/ 161826 h 226999"/>
              <a:gd name="connsiteX35" fmla="*/ 69251 w 231136"/>
              <a:gd name="connsiteY35" fmla="*/ 131727 h 226999"/>
              <a:gd name="connsiteX36" fmla="*/ 82300 w 231136"/>
              <a:gd name="connsiteY36" fmla="*/ 106009 h 226999"/>
              <a:gd name="connsiteX37" fmla="*/ 45724 w 231136"/>
              <a:gd name="connsiteY37" fmla="*/ 113248 h 226999"/>
              <a:gd name="connsiteX38" fmla="*/ 31913 w 231136"/>
              <a:gd name="connsiteY38" fmla="*/ 103723 h 226999"/>
              <a:gd name="connsiteX39" fmla="*/ 66869 w 231136"/>
              <a:gd name="connsiteY39" fmla="*/ 105628 h 226999"/>
              <a:gd name="connsiteX40" fmla="*/ 58011 w 231136"/>
              <a:gd name="connsiteY40" fmla="*/ 123059 h 226999"/>
              <a:gd name="connsiteX41" fmla="*/ 45724 w 231136"/>
              <a:gd name="connsiteY41" fmla="*/ 113248 h 226999"/>
              <a:gd name="connsiteX42" fmla="*/ 58868 w 231136"/>
              <a:gd name="connsiteY42" fmla="*/ 187543 h 226999"/>
              <a:gd name="connsiteX43" fmla="*/ 30293 w 231136"/>
              <a:gd name="connsiteY43" fmla="*/ 204212 h 226999"/>
              <a:gd name="connsiteX44" fmla="*/ 62583 w 231136"/>
              <a:gd name="connsiteY44" fmla="*/ 144490 h 226999"/>
              <a:gd name="connsiteX45" fmla="*/ 91158 w 231136"/>
              <a:gd name="connsiteY45" fmla="*/ 169065 h 226999"/>
              <a:gd name="connsiteX46" fmla="*/ 58868 w 231136"/>
              <a:gd name="connsiteY46" fmla="*/ 187734 h 226999"/>
              <a:gd name="connsiteX47" fmla="*/ 140498 w 231136"/>
              <a:gd name="connsiteY47" fmla="*/ 173922 h 226999"/>
              <a:gd name="connsiteX48" fmla="*/ 144498 w 231136"/>
              <a:gd name="connsiteY48" fmla="*/ 199068 h 226999"/>
              <a:gd name="connsiteX49" fmla="*/ 115923 w 231136"/>
              <a:gd name="connsiteY49" fmla="*/ 171922 h 226999"/>
              <a:gd name="connsiteX50" fmla="*/ 138497 w 231136"/>
              <a:gd name="connsiteY50" fmla="*/ 159730 h 226999"/>
              <a:gd name="connsiteX51" fmla="*/ 149070 w 231136"/>
              <a:gd name="connsiteY51" fmla="*/ 137823 h 226999"/>
              <a:gd name="connsiteX52" fmla="*/ 144593 w 231136"/>
              <a:gd name="connsiteY52" fmla="*/ 109819 h 226999"/>
              <a:gd name="connsiteX53" fmla="*/ 175931 w 231136"/>
              <a:gd name="connsiteY53" fmla="*/ 111629 h 226999"/>
              <a:gd name="connsiteX54" fmla="*/ 197267 w 231136"/>
              <a:gd name="connsiteY54" fmla="*/ 113058 h 226999"/>
              <a:gd name="connsiteX55" fmla="*/ 149070 w 231136"/>
              <a:gd name="connsiteY55" fmla="*/ 137823 h 22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31136" h="226999">
                <a:moveTo>
                  <a:pt x="223937" y="100580"/>
                </a:moveTo>
                <a:lnTo>
                  <a:pt x="142307" y="95341"/>
                </a:lnTo>
                <a:lnTo>
                  <a:pt x="135449" y="52193"/>
                </a:lnTo>
                <a:lnTo>
                  <a:pt x="128020" y="5139"/>
                </a:lnTo>
                <a:cubicBezTo>
                  <a:pt x="126839" y="1320"/>
                  <a:pt x="122791" y="-823"/>
                  <a:pt x="118971" y="358"/>
                </a:cubicBezTo>
                <a:cubicBezTo>
                  <a:pt x="117314" y="863"/>
                  <a:pt x="115895" y="1958"/>
                  <a:pt x="114971" y="3425"/>
                </a:cubicBezTo>
                <a:cubicBezTo>
                  <a:pt x="101826" y="33076"/>
                  <a:pt x="88082" y="62385"/>
                  <a:pt x="73727" y="91341"/>
                </a:cubicBezTo>
                <a:lnTo>
                  <a:pt x="54677" y="90293"/>
                </a:lnTo>
                <a:lnTo>
                  <a:pt x="7052" y="87721"/>
                </a:lnTo>
                <a:cubicBezTo>
                  <a:pt x="3108" y="87826"/>
                  <a:pt x="-1" y="91112"/>
                  <a:pt x="107" y="95055"/>
                </a:cubicBezTo>
                <a:cubicBezTo>
                  <a:pt x="173" y="97475"/>
                  <a:pt x="1461" y="99704"/>
                  <a:pt x="3528" y="100961"/>
                </a:cubicBezTo>
                <a:cubicBezTo>
                  <a:pt x="20292" y="111629"/>
                  <a:pt x="36294" y="123250"/>
                  <a:pt x="51915" y="135442"/>
                </a:cubicBezTo>
                <a:cubicBezTo>
                  <a:pt x="46486" y="145919"/>
                  <a:pt x="40961" y="156301"/>
                  <a:pt x="35342" y="166684"/>
                </a:cubicBezTo>
                <a:cubicBezTo>
                  <a:pt x="27150" y="181924"/>
                  <a:pt x="18768" y="197068"/>
                  <a:pt x="10196" y="212118"/>
                </a:cubicBezTo>
                <a:cubicBezTo>
                  <a:pt x="9898" y="212556"/>
                  <a:pt x="9672" y="213042"/>
                  <a:pt x="9529" y="213546"/>
                </a:cubicBezTo>
                <a:cubicBezTo>
                  <a:pt x="7391" y="216185"/>
                  <a:pt x="7773" y="220052"/>
                  <a:pt x="10386" y="222214"/>
                </a:cubicBezTo>
                <a:lnTo>
                  <a:pt x="13339" y="224976"/>
                </a:lnTo>
                <a:cubicBezTo>
                  <a:pt x="15630" y="227215"/>
                  <a:pt x="19115" y="227672"/>
                  <a:pt x="21911" y="226119"/>
                </a:cubicBezTo>
                <a:cubicBezTo>
                  <a:pt x="48772" y="210051"/>
                  <a:pt x="75851" y="194401"/>
                  <a:pt x="103160" y="179161"/>
                </a:cubicBezTo>
                <a:lnTo>
                  <a:pt x="119638" y="194496"/>
                </a:lnTo>
                <a:cubicBezTo>
                  <a:pt x="129925" y="204021"/>
                  <a:pt x="140212" y="214118"/>
                  <a:pt x="150308" y="224024"/>
                </a:cubicBezTo>
                <a:cubicBezTo>
                  <a:pt x="153137" y="226777"/>
                  <a:pt x="157662" y="226701"/>
                  <a:pt x="160414" y="223872"/>
                </a:cubicBezTo>
                <a:cubicBezTo>
                  <a:pt x="162129" y="222100"/>
                  <a:pt x="162815" y="219566"/>
                  <a:pt x="162215" y="217166"/>
                </a:cubicBezTo>
                <a:cubicBezTo>
                  <a:pt x="158786" y="195639"/>
                  <a:pt x="155385" y="174142"/>
                  <a:pt x="152023" y="152682"/>
                </a:cubicBezTo>
                <a:cubicBezTo>
                  <a:pt x="161548" y="147443"/>
                  <a:pt x="171835" y="142204"/>
                  <a:pt x="181741" y="137156"/>
                </a:cubicBezTo>
                <a:cubicBezTo>
                  <a:pt x="197171" y="129250"/>
                  <a:pt x="212602" y="121440"/>
                  <a:pt x="228128" y="113915"/>
                </a:cubicBezTo>
                <a:cubicBezTo>
                  <a:pt x="234319" y="110486"/>
                  <a:pt x="230414" y="101056"/>
                  <a:pt x="223937" y="100580"/>
                </a:cubicBezTo>
                <a:close/>
                <a:moveTo>
                  <a:pt x="105636" y="57908"/>
                </a:moveTo>
                <a:cubicBezTo>
                  <a:pt x="109827" y="49145"/>
                  <a:pt x="113828" y="40382"/>
                  <a:pt x="117828" y="31524"/>
                </a:cubicBezTo>
                <a:lnTo>
                  <a:pt x="127353" y="94484"/>
                </a:lnTo>
                <a:lnTo>
                  <a:pt x="88682" y="92293"/>
                </a:lnTo>
                <a:cubicBezTo>
                  <a:pt x="94682" y="80863"/>
                  <a:pt x="100207" y="69433"/>
                  <a:pt x="105636" y="57908"/>
                </a:cubicBezTo>
                <a:close/>
                <a:moveTo>
                  <a:pt x="130115" y="108867"/>
                </a:moveTo>
                <a:lnTo>
                  <a:pt x="135830" y="144871"/>
                </a:lnTo>
                <a:cubicBezTo>
                  <a:pt x="125353" y="150396"/>
                  <a:pt x="114971" y="156111"/>
                  <a:pt x="104588" y="161826"/>
                </a:cubicBezTo>
                <a:cubicBezTo>
                  <a:pt x="93092" y="151472"/>
                  <a:pt x="81319" y="141442"/>
                  <a:pt x="69251" y="131727"/>
                </a:cubicBezTo>
                <a:cubicBezTo>
                  <a:pt x="73632" y="123154"/>
                  <a:pt x="78014" y="114582"/>
                  <a:pt x="82300" y="106009"/>
                </a:cubicBezTo>
                <a:close/>
                <a:moveTo>
                  <a:pt x="45724" y="113248"/>
                </a:moveTo>
                <a:cubicBezTo>
                  <a:pt x="41152" y="109819"/>
                  <a:pt x="36199" y="106581"/>
                  <a:pt x="31913" y="103723"/>
                </a:cubicBezTo>
                <a:lnTo>
                  <a:pt x="66869" y="105628"/>
                </a:lnTo>
                <a:lnTo>
                  <a:pt x="58011" y="123059"/>
                </a:lnTo>
                <a:cubicBezTo>
                  <a:pt x="53944" y="119563"/>
                  <a:pt x="49851" y="116296"/>
                  <a:pt x="45724" y="113248"/>
                </a:cubicBezTo>
                <a:close/>
                <a:moveTo>
                  <a:pt x="58868" y="187543"/>
                </a:moveTo>
                <a:cubicBezTo>
                  <a:pt x="49343" y="192972"/>
                  <a:pt x="39818" y="198592"/>
                  <a:pt x="30293" y="204212"/>
                </a:cubicBezTo>
                <a:cubicBezTo>
                  <a:pt x="41342" y="184467"/>
                  <a:pt x="52106" y="164559"/>
                  <a:pt x="62583" y="144490"/>
                </a:cubicBezTo>
                <a:cubicBezTo>
                  <a:pt x="72108" y="152491"/>
                  <a:pt x="81633" y="160683"/>
                  <a:pt x="91158" y="169065"/>
                </a:cubicBezTo>
                <a:cubicBezTo>
                  <a:pt x="80585" y="175161"/>
                  <a:pt x="69727" y="181257"/>
                  <a:pt x="58868" y="187734"/>
                </a:cubicBezTo>
                <a:close/>
                <a:moveTo>
                  <a:pt x="140498" y="173922"/>
                </a:moveTo>
                <a:lnTo>
                  <a:pt x="144498" y="199068"/>
                </a:lnTo>
                <a:cubicBezTo>
                  <a:pt x="134973" y="189925"/>
                  <a:pt x="125448" y="180876"/>
                  <a:pt x="115923" y="171922"/>
                </a:cubicBezTo>
                <a:lnTo>
                  <a:pt x="138497" y="159730"/>
                </a:lnTo>
                <a:close/>
                <a:moveTo>
                  <a:pt x="149070" y="137823"/>
                </a:moveTo>
                <a:lnTo>
                  <a:pt x="144593" y="109819"/>
                </a:lnTo>
                <a:lnTo>
                  <a:pt x="175931" y="111629"/>
                </a:lnTo>
                <a:lnTo>
                  <a:pt x="197267" y="113058"/>
                </a:lnTo>
                <a:cubicBezTo>
                  <a:pt x="181074" y="121059"/>
                  <a:pt x="165072" y="129441"/>
                  <a:pt x="149070" y="137823"/>
                </a:cubicBezTo>
                <a:close/>
              </a:path>
            </a:pathLst>
          </a:custGeom>
          <a:solidFill>
            <a:srgbClr val="FFFFFF"/>
          </a:solidFill>
          <a:ln w="9525" cap="flat">
            <a:noFill/>
            <a:prstDash val="solid"/>
            <a:miter/>
          </a:ln>
        </p:spPr>
        <p:txBody>
          <a:bodyPr rtlCol="0" anchor="ctr"/>
          <a:lstStyle/>
          <a:p>
            <a:endParaRPr lang="zh-CN" altLang="en-US"/>
          </a:p>
        </p:txBody>
      </p:sp>
      <p:sp>
        <p:nvSpPr>
          <p:cNvPr id="57" name="任意多边形: 形状 56"/>
          <p:cNvSpPr/>
          <p:nvPr/>
        </p:nvSpPr>
        <p:spPr>
          <a:xfrm>
            <a:off x="210921" y="5928506"/>
            <a:ext cx="584358" cy="597598"/>
          </a:xfrm>
          <a:custGeom>
            <a:avLst/>
            <a:gdLst>
              <a:gd name="connsiteX0" fmla="*/ 390430 w 584358"/>
              <a:gd name="connsiteY0" fmla="*/ 398145 h 597598"/>
              <a:gd name="connsiteX1" fmla="*/ 367570 w 584358"/>
              <a:gd name="connsiteY1" fmla="*/ 597599 h 597598"/>
              <a:gd name="connsiteX2" fmla="*/ 264985 w 584358"/>
              <a:gd name="connsiteY2" fmla="*/ 426720 h 597598"/>
              <a:gd name="connsiteX3" fmla="*/ 111157 w 584358"/>
              <a:gd name="connsiteY3" fmla="*/ 517874 h 597598"/>
              <a:gd name="connsiteX4" fmla="*/ 179546 w 584358"/>
              <a:gd name="connsiteY4" fmla="*/ 352616 h 597598"/>
              <a:gd name="connsiteX5" fmla="*/ 0 w 584358"/>
              <a:gd name="connsiteY5" fmla="*/ 315563 h 597598"/>
              <a:gd name="connsiteX6" fmla="*/ 169164 w 584358"/>
              <a:gd name="connsiteY6" fmla="*/ 267938 h 597598"/>
              <a:gd name="connsiteX7" fmla="*/ 36576 w 584358"/>
              <a:gd name="connsiteY7" fmla="*/ 115729 h 597598"/>
              <a:gd name="connsiteX8" fmla="*/ 202025 w 584358"/>
              <a:gd name="connsiteY8" fmla="*/ 170593 h 597598"/>
              <a:gd name="connsiteX9" fmla="*/ 190976 w 584358"/>
              <a:gd name="connsiteY9" fmla="*/ 2096 h 597598"/>
              <a:gd name="connsiteX10" fmla="*/ 301466 w 584358"/>
              <a:gd name="connsiteY10" fmla="*/ 144494 h 597598"/>
              <a:gd name="connsiteX11" fmla="*/ 395002 w 584358"/>
              <a:gd name="connsiteY11" fmla="*/ 0 h 597598"/>
              <a:gd name="connsiteX12" fmla="*/ 398431 w 584358"/>
              <a:gd name="connsiteY12" fmla="*/ 187166 h 597598"/>
              <a:gd name="connsiteX13" fmla="*/ 584359 w 584358"/>
              <a:gd name="connsiteY13" fmla="*/ 223171 h 597598"/>
              <a:gd name="connsiteX14" fmla="*/ 434435 w 584358"/>
              <a:gd name="connsiteY14" fmla="*/ 286893 h 597598"/>
              <a:gd name="connsiteX15" fmla="*/ 577882 w 584358"/>
              <a:gd name="connsiteY15" fmla="*/ 410051 h 597598"/>
              <a:gd name="connsiteX16" fmla="*/ 390430 w 584358"/>
              <a:gd name="connsiteY16" fmla="*/ 398145 h 597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358" h="597598">
                <a:moveTo>
                  <a:pt x="390430" y="398145"/>
                </a:moveTo>
                <a:lnTo>
                  <a:pt x="367570" y="597599"/>
                </a:lnTo>
                <a:lnTo>
                  <a:pt x="264985" y="426720"/>
                </a:lnTo>
                <a:lnTo>
                  <a:pt x="111157" y="517874"/>
                </a:lnTo>
                <a:lnTo>
                  <a:pt x="179546" y="352616"/>
                </a:lnTo>
                <a:lnTo>
                  <a:pt x="0" y="315563"/>
                </a:lnTo>
                <a:lnTo>
                  <a:pt x="169164" y="267938"/>
                </a:lnTo>
                <a:lnTo>
                  <a:pt x="36576" y="115729"/>
                </a:lnTo>
                <a:lnTo>
                  <a:pt x="202025" y="170593"/>
                </a:lnTo>
                <a:lnTo>
                  <a:pt x="190976" y="2096"/>
                </a:lnTo>
                <a:lnTo>
                  <a:pt x="301466" y="144494"/>
                </a:lnTo>
                <a:lnTo>
                  <a:pt x="395002" y="0"/>
                </a:lnTo>
                <a:lnTo>
                  <a:pt x="398431" y="187166"/>
                </a:lnTo>
                <a:lnTo>
                  <a:pt x="584359" y="223171"/>
                </a:lnTo>
                <a:lnTo>
                  <a:pt x="434435" y="286893"/>
                </a:lnTo>
                <a:lnTo>
                  <a:pt x="577882" y="410051"/>
                </a:lnTo>
                <a:lnTo>
                  <a:pt x="390430" y="398145"/>
                </a:lnTo>
                <a:close/>
              </a:path>
            </a:pathLst>
          </a:custGeom>
          <a:solidFill>
            <a:srgbClr val="FFD46B"/>
          </a:solidFill>
          <a:ln w="9525" cap="flat">
            <a:noFill/>
            <a:prstDash val="solid"/>
            <a:miter/>
          </a:ln>
        </p:spPr>
        <p:txBody>
          <a:bodyPr rtlCol="0" anchor="ctr"/>
          <a:lstStyle/>
          <a:p>
            <a:endParaRPr lang="zh-CN" altLang="en-US"/>
          </a:p>
        </p:txBody>
      </p:sp>
      <p:sp>
        <p:nvSpPr>
          <p:cNvPr id="81" name="任意多边形: 形状 80"/>
          <p:cNvSpPr/>
          <p:nvPr/>
        </p:nvSpPr>
        <p:spPr>
          <a:xfrm rot="17225999">
            <a:off x="10999941" y="5763997"/>
            <a:ext cx="616276" cy="690353"/>
          </a:xfrm>
          <a:custGeom>
            <a:avLst/>
            <a:gdLst>
              <a:gd name="connsiteX0" fmla="*/ 316887 w 323027"/>
              <a:gd name="connsiteY0" fmla="*/ 129122 h 361855"/>
              <a:gd name="connsiteX1" fmla="*/ 323027 w 323027"/>
              <a:gd name="connsiteY1" fmla="*/ 164019 h 361855"/>
              <a:gd name="connsiteX2" fmla="*/ 209398 w 323027"/>
              <a:gd name="connsiteY2" fmla="*/ 184014 h 361855"/>
              <a:gd name="connsiteX3" fmla="*/ 302943 w 323027"/>
              <a:gd name="connsiteY3" fmla="*/ 268065 h 361855"/>
              <a:gd name="connsiteX4" fmla="*/ 279262 w 323027"/>
              <a:gd name="connsiteY4" fmla="*/ 294423 h 361855"/>
              <a:gd name="connsiteX5" fmla="*/ 181207 w 323027"/>
              <a:gd name="connsiteY5" fmla="*/ 206319 h 361855"/>
              <a:gd name="connsiteX6" fmla="*/ 181207 w 323027"/>
              <a:gd name="connsiteY6" fmla="*/ 361855 h 361855"/>
              <a:gd name="connsiteX7" fmla="*/ 145774 w 323027"/>
              <a:gd name="connsiteY7" fmla="*/ 361855 h 361855"/>
              <a:gd name="connsiteX8" fmla="*/ 145774 w 323027"/>
              <a:gd name="connsiteY8" fmla="*/ 234997 h 361855"/>
              <a:gd name="connsiteX9" fmla="*/ 82841 w 323027"/>
              <a:gd name="connsiteY9" fmla="*/ 331574 h 361855"/>
              <a:gd name="connsiteX10" fmla="*/ 53155 w 323027"/>
              <a:gd name="connsiteY10" fmla="*/ 312229 h 361855"/>
              <a:gd name="connsiteX11" fmla="*/ 127291 w 323027"/>
              <a:gd name="connsiteY11" fmla="*/ 198462 h 361855"/>
              <a:gd name="connsiteX12" fmla="*/ 6141 w 323027"/>
              <a:gd name="connsiteY12" fmla="*/ 219780 h 361855"/>
              <a:gd name="connsiteX13" fmla="*/ 0 w 323027"/>
              <a:gd name="connsiteY13" fmla="*/ 184883 h 361855"/>
              <a:gd name="connsiteX14" fmla="*/ 131581 w 323027"/>
              <a:gd name="connsiteY14" fmla="*/ 161730 h 361855"/>
              <a:gd name="connsiteX15" fmla="*/ 48499 w 323027"/>
              <a:gd name="connsiteY15" fmla="*/ 87080 h 361855"/>
              <a:gd name="connsiteX16" fmla="*/ 72181 w 323027"/>
              <a:gd name="connsiteY16" fmla="*/ 60724 h 361855"/>
              <a:gd name="connsiteX17" fmla="*/ 145774 w 323027"/>
              <a:gd name="connsiteY17" fmla="*/ 126847 h 361855"/>
              <a:gd name="connsiteX18" fmla="*/ 145774 w 323027"/>
              <a:gd name="connsiteY18" fmla="*/ 0 h 361855"/>
              <a:gd name="connsiteX19" fmla="*/ 181207 w 323027"/>
              <a:gd name="connsiteY19" fmla="*/ 0 h 361855"/>
              <a:gd name="connsiteX20" fmla="*/ 181207 w 323027"/>
              <a:gd name="connsiteY20" fmla="*/ 115723 h 361855"/>
              <a:gd name="connsiteX21" fmla="*/ 223306 w 323027"/>
              <a:gd name="connsiteY21" fmla="*/ 51118 h 361855"/>
              <a:gd name="connsiteX22" fmla="*/ 252992 w 323027"/>
              <a:gd name="connsiteY22" fmla="*/ 70462 h 361855"/>
              <a:gd name="connsiteX23" fmla="*/ 201541 w 323027"/>
              <a:gd name="connsiteY23" fmla="*/ 149419 h 36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3027" h="361855">
                <a:moveTo>
                  <a:pt x="316887" y="129122"/>
                </a:moveTo>
                <a:lnTo>
                  <a:pt x="323027" y="164019"/>
                </a:lnTo>
                <a:lnTo>
                  <a:pt x="209398" y="184014"/>
                </a:lnTo>
                <a:lnTo>
                  <a:pt x="302943" y="268065"/>
                </a:lnTo>
                <a:lnTo>
                  <a:pt x="279262" y="294423"/>
                </a:lnTo>
                <a:lnTo>
                  <a:pt x="181207" y="206319"/>
                </a:lnTo>
                <a:lnTo>
                  <a:pt x="181207" y="361855"/>
                </a:lnTo>
                <a:lnTo>
                  <a:pt x="145774" y="361855"/>
                </a:lnTo>
                <a:lnTo>
                  <a:pt x="145774" y="234997"/>
                </a:lnTo>
                <a:lnTo>
                  <a:pt x="82841" y="331574"/>
                </a:lnTo>
                <a:lnTo>
                  <a:pt x="53155" y="312229"/>
                </a:lnTo>
                <a:lnTo>
                  <a:pt x="127291" y="198462"/>
                </a:lnTo>
                <a:lnTo>
                  <a:pt x="6141" y="219780"/>
                </a:lnTo>
                <a:lnTo>
                  <a:pt x="0" y="184883"/>
                </a:lnTo>
                <a:lnTo>
                  <a:pt x="131581" y="161730"/>
                </a:lnTo>
                <a:lnTo>
                  <a:pt x="48499" y="87080"/>
                </a:lnTo>
                <a:lnTo>
                  <a:pt x="72181" y="60724"/>
                </a:lnTo>
                <a:lnTo>
                  <a:pt x="145774" y="126847"/>
                </a:lnTo>
                <a:lnTo>
                  <a:pt x="145774" y="0"/>
                </a:lnTo>
                <a:lnTo>
                  <a:pt x="181207" y="0"/>
                </a:lnTo>
                <a:lnTo>
                  <a:pt x="181207" y="115723"/>
                </a:lnTo>
                <a:lnTo>
                  <a:pt x="223306" y="51118"/>
                </a:lnTo>
                <a:lnTo>
                  <a:pt x="252992" y="70462"/>
                </a:lnTo>
                <a:lnTo>
                  <a:pt x="201541" y="149419"/>
                </a:lnTo>
                <a:close/>
              </a:path>
            </a:pathLst>
          </a:custGeom>
          <a:solidFill>
            <a:schemeClr val="accent3"/>
          </a:solidFill>
          <a:ln w="9525" cap="flat">
            <a:noFill/>
            <a:prstDash val="solid"/>
            <a:miter/>
          </a:ln>
        </p:spPr>
        <p:txBody>
          <a:bodyPr rtlCol="0" anchor="ctr"/>
          <a:lstStyle/>
          <a:p>
            <a:endParaRPr lang="zh-CN" altLang="en-US"/>
          </a:p>
        </p:txBody>
      </p:sp>
      <p:sp>
        <p:nvSpPr>
          <p:cNvPr id="82" name="任意多边形: 形状 81"/>
          <p:cNvSpPr/>
          <p:nvPr/>
        </p:nvSpPr>
        <p:spPr>
          <a:xfrm rot="17225999">
            <a:off x="10152478" y="5529601"/>
            <a:ext cx="329494" cy="367121"/>
          </a:xfrm>
          <a:custGeom>
            <a:avLst/>
            <a:gdLst>
              <a:gd name="connsiteX0" fmla="*/ 176830 w 181319"/>
              <a:gd name="connsiteY0" fmla="*/ 69162 h 202025"/>
              <a:gd name="connsiteX1" fmla="*/ 181319 w 181319"/>
              <a:gd name="connsiteY1" fmla="*/ 94678 h 202025"/>
              <a:gd name="connsiteX2" fmla="*/ 123715 w 181319"/>
              <a:gd name="connsiteY2" fmla="*/ 104814 h 202025"/>
              <a:gd name="connsiteX3" fmla="*/ 171478 w 181319"/>
              <a:gd name="connsiteY3" fmla="*/ 147729 h 202025"/>
              <a:gd name="connsiteX4" fmla="*/ 154162 w 181319"/>
              <a:gd name="connsiteY4" fmla="*/ 167000 h 202025"/>
              <a:gd name="connsiteX5" fmla="*/ 104836 w 181319"/>
              <a:gd name="connsiteY5" fmla="*/ 122681 h 202025"/>
              <a:gd name="connsiteX6" fmla="*/ 104836 w 181319"/>
              <a:gd name="connsiteY6" fmla="*/ 202025 h 202025"/>
              <a:gd name="connsiteX7" fmla="*/ 78928 w 181319"/>
              <a:gd name="connsiteY7" fmla="*/ 202025 h 202025"/>
              <a:gd name="connsiteX8" fmla="*/ 78928 w 181319"/>
              <a:gd name="connsiteY8" fmla="*/ 141617 h 202025"/>
              <a:gd name="connsiteX9" fmla="*/ 49357 w 181319"/>
              <a:gd name="connsiteY9" fmla="*/ 186995 h 202025"/>
              <a:gd name="connsiteX10" fmla="*/ 27651 w 181319"/>
              <a:gd name="connsiteY10" fmla="*/ 172851 h 202025"/>
              <a:gd name="connsiteX11" fmla="*/ 65288 w 181319"/>
              <a:gd name="connsiteY11" fmla="*/ 115095 h 202025"/>
              <a:gd name="connsiteX12" fmla="*/ 4491 w 181319"/>
              <a:gd name="connsiteY12" fmla="*/ 125794 h 202025"/>
              <a:gd name="connsiteX13" fmla="*/ 0 w 181319"/>
              <a:gd name="connsiteY13" fmla="*/ 100277 h 202025"/>
              <a:gd name="connsiteX14" fmla="*/ 66817 w 181319"/>
              <a:gd name="connsiteY14" fmla="*/ 88520 h 202025"/>
              <a:gd name="connsiteX15" fmla="*/ 25354 w 181319"/>
              <a:gd name="connsiteY15" fmla="*/ 51265 h 202025"/>
              <a:gd name="connsiteX16" fmla="*/ 42670 w 181319"/>
              <a:gd name="connsiteY16" fmla="*/ 31994 h 202025"/>
              <a:gd name="connsiteX17" fmla="*/ 78928 w 181319"/>
              <a:gd name="connsiteY17" fmla="*/ 64572 h 202025"/>
              <a:gd name="connsiteX18" fmla="*/ 78928 w 181319"/>
              <a:gd name="connsiteY18" fmla="*/ 0 h 202025"/>
              <a:gd name="connsiteX19" fmla="*/ 104836 w 181319"/>
              <a:gd name="connsiteY19" fmla="*/ 0 h 202025"/>
              <a:gd name="connsiteX20" fmla="*/ 104836 w 181319"/>
              <a:gd name="connsiteY20" fmla="*/ 54404 h 202025"/>
              <a:gd name="connsiteX21" fmla="*/ 122660 w 181319"/>
              <a:gd name="connsiteY21" fmla="*/ 27052 h 202025"/>
              <a:gd name="connsiteX22" fmla="*/ 144366 w 181319"/>
              <a:gd name="connsiteY22" fmla="*/ 41197 h 202025"/>
              <a:gd name="connsiteX23" fmla="*/ 119578 w 181319"/>
              <a:gd name="connsiteY23" fmla="*/ 79236 h 20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1319" h="202025">
                <a:moveTo>
                  <a:pt x="176830" y="69162"/>
                </a:moveTo>
                <a:lnTo>
                  <a:pt x="181319" y="94678"/>
                </a:lnTo>
                <a:lnTo>
                  <a:pt x="123715" y="104814"/>
                </a:lnTo>
                <a:lnTo>
                  <a:pt x="171478" y="147729"/>
                </a:lnTo>
                <a:lnTo>
                  <a:pt x="154162" y="167000"/>
                </a:lnTo>
                <a:lnTo>
                  <a:pt x="104836" y="122681"/>
                </a:lnTo>
                <a:lnTo>
                  <a:pt x="104836" y="202025"/>
                </a:lnTo>
                <a:lnTo>
                  <a:pt x="78928" y="202025"/>
                </a:lnTo>
                <a:lnTo>
                  <a:pt x="78928" y="141617"/>
                </a:lnTo>
                <a:lnTo>
                  <a:pt x="49357" y="186995"/>
                </a:lnTo>
                <a:lnTo>
                  <a:pt x="27651" y="172851"/>
                </a:lnTo>
                <a:lnTo>
                  <a:pt x="65288" y="115095"/>
                </a:lnTo>
                <a:lnTo>
                  <a:pt x="4491" y="125794"/>
                </a:lnTo>
                <a:lnTo>
                  <a:pt x="0" y="100277"/>
                </a:lnTo>
                <a:lnTo>
                  <a:pt x="66817" y="88520"/>
                </a:lnTo>
                <a:lnTo>
                  <a:pt x="25354" y="51265"/>
                </a:lnTo>
                <a:lnTo>
                  <a:pt x="42670" y="31994"/>
                </a:lnTo>
                <a:lnTo>
                  <a:pt x="78928" y="64572"/>
                </a:lnTo>
                <a:lnTo>
                  <a:pt x="78928" y="0"/>
                </a:lnTo>
                <a:lnTo>
                  <a:pt x="104836" y="0"/>
                </a:lnTo>
                <a:lnTo>
                  <a:pt x="104836" y="54404"/>
                </a:lnTo>
                <a:lnTo>
                  <a:pt x="122660" y="27052"/>
                </a:lnTo>
                <a:lnTo>
                  <a:pt x="144366" y="41197"/>
                </a:lnTo>
                <a:lnTo>
                  <a:pt x="119578" y="79236"/>
                </a:lnTo>
                <a:close/>
              </a:path>
            </a:pathLst>
          </a:custGeom>
          <a:solidFill>
            <a:schemeClr val="accent5"/>
          </a:solidFill>
          <a:ln w="9525" cap="flat">
            <a:noFill/>
            <a:prstDash val="solid"/>
            <a:miter/>
          </a:ln>
        </p:spPr>
        <p:txBody>
          <a:bodyPr rtlCol="0" anchor="ctr"/>
          <a:lstStyle/>
          <a:p>
            <a:endParaRPr lang="zh-CN" altLang="en-US"/>
          </a:p>
        </p:txBody>
      </p:sp>
      <p:sp>
        <p:nvSpPr>
          <p:cNvPr id="66" name="任意多边形: 形状 65"/>
          <p:cNvSpPr/>
          <p:nvPr/>
        </p:nvSpPr>
        <p:spPr>
          <a:xfrm>
            <a:off x="1450705" y="1755231"/>
            <a:ext cx="374310" cy="343832"/>
          </a:xfrm>
          <a:custGeom>
            <a:avLst/>
            <a:gdLst>
              <a:gd name="connsiteX0" fmla="*/ 147161 w 245649"/>
              <a:gd name="connsiteY0" fmla="*/ 120396 h 225647"/>
              <a:gd name="connsiteX1" fmla="*/ 154114 w 245649"/>
              <a:gd name="connsiteY1" fmla="*/ 225647 h 225647"/>
              <a:gd name="connsiteX2" fmla="*/ 101727 w 245649"/>
              <a:gd name="connsiteY2" fmla="*/ 128873 h 225647"/>
              <a:gd name="connsiteX3" fmla="*/ 0 w 245649"/>
              <a:gd name="connsiteY3" fmla="*/ 155067 h 225647"/>
              <a:gd name="connsiteX4" fmla="*/ 76486 w 245649"/>
              <a:gd name="connsiteY4" fmla="*/ 90202 h 225647"/>
              <a:gd name="connsiteX5" fmla="*/ 53816 w 245649"/>
              <a:gd name="connsiteY5" fmla="*/ 7715 h 225647"/>
              <a:gd name="connsiteX6" fmla="*/ 118491 w 245649"/>
              <a:gd name="connsiteY6" fmla="*/ 73342 h 225647"/>
              <a:gd name="connsiteX7" fmla="*/ 153543 w 245649"/>
              <a:gd name="connsiteY7" fmla="*/ 0 h 225647"/>
              <a:gd name="connsiteX8" fmla="*/ 148685 w 245649"/>
              <a:gd name="connsiteY8" fmla="*/ 80391 h 225647"/>
              <a:gd name="connsiteX9" fmla="*/ 245650 w 245649"/>
              <a:gd name="connsiteY9" fmla="*/ 96583 h 225647"/>
              <a:gd name="connsiteX10" fmla="*/ 147161 w 245649"/>
              <a:gd name="connsiteY10" fmla="*/ 120396 h 225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649" h="225647">
                <a:moveTo>
                  <a:pt x="147161" y="120396"/>
                </a:moveTo>
                <a:lnTo>
                  <a:pt x="154114" y="225647"/>
                </a:lnTo>
                <a:lnTo>
                  <a:pt x="101727" y="128873"/>
                </a:lnTo>
                <a:lnTo>
                  <a:pt x="0" y="155067"/>
                </a:lnTo>
                <a:lnTo>
                  <a:pt x="76486" y="90202"/>
                </a:lnTo>
                <a:lnTo>
                  <a:pt x="53816" y="7715"/>
                </a:lnTo>
                <a:lnTo>
                  <a:pt x="118491" y="73342"/>
                </a:lnTo>
                <a:lnTo>
                  <a:pt x="153543" y="0"/>
                </a:lnTo>
                <a:lnTo>
                  <a:pt x="148685" y="80391"/>
                </a:lnTo>
                <a:lnTo>
                  <a:pt x="245650" y="96583"/>
                </a:lnTo>
                <a:lnTo>
                  <a:pt x="147161" y="120396"/>
                </a:lnTo>
                <a:close/>
              </a:path>
            </a:pathLst>
          </a:custGeom>
          <a:solidFill>
            <a:schemeClr val="accent2">
              <a:lumMod val="60000"/>
              <a:lumOff val="40000"/>
            </a:schemeClr>
          </a:solidFill>
          <a:ln w="9525" cap="flat">
            <a:noFill/>
            <a:prstDash val="solid"/>
            <a:miter/>
          </a:ln>
        </p:spPr>
        <p:txBody>
          <a:bodyPr rtlCol="0" anchor="ctr"/>
          <a:lstStyle/>
          <a:p>
            <a:endParaRPr lang="zh-CN" altLang="en-US"/>
          </a:p>
        </p:txBody>
      </p:sp>
      <p:sp>
        <p:nvSpPr>
          <p:cNvPr id="67" name="任意多边形: 形状 66"/>
          <p:cNvSpPr/>
          <p:nvPr/>
        </p:nvSpPr>
        <p:spPr>
          <a:xfrm>
            <a:off x="173560" y="504794"/>
            <a:ext cx="893324" cy="860233"/>
          </a:xfrm>
          <a:custGeom>
            <a:avLst/>
            <a:gdLst>
              <a:gd name="connsiteX0" fmla="*/ 47244 w 586263"/>
              <a:gd name="connsiteY0" fmla="*/ 456914 h 564546"/>
              <a:gd name="connsiteX1" fmla="*/ 241935 w 586263"/>
              <a:gd name="connsiteY1" fmla="*/ 397288 h 564546"/>
              <a:gd name="connsiteX2" fmla="*/ 190309 w 586263"/>
              <a:gd name="connsiteY2" fmla="*/ 564547 h 564546"/>
              <a:gd name="connsiteX3" fmla="*/ 300133 w 586263"/>
              <a:gd name="connsiteY3" fmla="*/ 425196 h 564546"/>
              <a:gd name="connsiteX4" fmla="*/ 454152 w 586263"/>
              <a:gd name="connsiteY4" fmla="*/ 550736 h 564546"/>
              <a:gd name="connsiteX5" fmla="*/ 412242 w 586263"/>
              <a:gd name="connsiteY5" fmla="*/ 356521 h 564546"/>
              <a:gd name="connsiteX6" fmla="*/ 586264 w 586263"/>
              <a:gd name="connsiteY6" fmla="*/ 321850 h 564546"/>
              <a:gd name="connsiteX7" fmla="*/ 413766 w 586263"/>
              <a:gd name="connsiteY7" fmla="*/ 292037 h 564546"/>
              <a:gd name="connsiteX8" fmla="*/ 555308 w 586263"/>
              <a:gd name="connsiteY8" fmla="*/ 145542 h 564546"/>
              <a:gd name="connsiteX9" fmla="*/ 369475 w 586263"/>
              <a:gd name="connsiteY9" fmla="*/ 202883 h 564546"/>
              <a:gd name="connsiteX10" fmla="*/ 373571 w 586263"/>
              <a:gd name="connsiteY10" fmla="*/ 0 h 564546"/>
              <a:gd name="connsiteX11" fmla="*/ 294037 w 586263"/>
              <a:gd name="connsiteY11" fmla="*/ 172022 h 564546"/>
              <a:gd name="connsiteX12" fmla="*/ 124492 w 586263"/>
              <a:gd name="connsiteY12" fmla="*/ 12764 h 564546"/>
              <a:gd name="connsiteX13" fmla="*/ 189452 w 586263"/>
              <a:gd name="connsiteY13" fmla="*/ 236125 h 564546"/>
              <a:gd name="connsiteX14" fmla="*/ 0 w 586263"/>
              <a:gd name="connsiteY14" fmla="*/ 228886 h 564546"/>
              <a:gd name="connsiteX15" fmla="*/ 182689 w 586263"/>
              <a:gd name="connsiteY15" fmla="*/ 317373 h 564546"/>
              <a:gd name="connsiteX16" fmla="*/ 47244 w 586263"/>
              <a:gd name="connsiteY16" fmla="*/ 456914 h 56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6263" h="564546">
                <a:moveTo>
                  <a:pt x="47244" y="456914"/>
                </a:moveTo>
                <a:lnTo>
                  <a:pt x="241935" y="397288"/>
                </a:lnTo>
                <a:lnTo>
                  <a:pt x="190309" y="564547"/>
                </a:lnTo>
                <a:lnTo>
                  <a:pt x="300133" y="425196"/>
                </a:lnTo>
                <a:lnTo>
                  <a:pt x="454152" y="550736"/>
                </a:lnTo>
                <a:lnTo>
                  <a:pt x="412242" y="356521"/>
                </a:lnTo>
                <a:lnTo>
                  <a:pt x="586264" y="321850"/>
                </a:lnTo>
                <a:lnTo>
                  <a:pt x="413766" y="292037"/>
                </a:lnTo>
                <a:lnTo>
                  <a:pt x="555308" y="145542"/>
                </a:lnTo>
                <a:lnTo>
                  <a:pt x="369475" y="202883"/>
                </a:lnTo>
                <a:lnTo>
                  <a:pt x="373571" y="0"/>
                </a:lnTo>
                <a:lnTo>
                  <a:pt x="294037" y="172022"/>
                </a:lnTo>
                <a:lnTo>
                  <a:pt x="124492" y="12764"/>
                </a:lnTo>
                <a:lnTo>
                  <a:pt x="189452" y="236125"/>
                </a:lnTo>
                <a:lnTo>
                  <a:pt x="0" y="228886"/>
                </a:lnTo>
                <a:lnTo>
                  <a:pt x="182689" y="317373"/>
                </a:lnTo>
                <a:lnTo>
                  <a:pt x="47244" y="456914"/>
                </a:lnTo>
                <a:close/>
              </a:path>
            </a:pathLst>
          </a:custGeom>
          <a:solidFill>
            <a:schemeClr val="accent3"/>
          </a:solidFill>
          <a:ln w="9525" cap="flat">
            <a:noFill/>
            <a:prstDash val="solid"/>
            <a:miter/>
          </a:ln>
        </p:spPr>
        <p:txBody>
          <a:bodyPr rtlCol="0" anchor="ctr"/>
          <a:lstStyle/>
          <a:p>
            <a:endParaRPr lang="zh-CN" altLang="en-US"/>
          </a:p>
        </p:txBody>
      </p:sp>
      <p:sp>
        <p:nvSpPr>
          <p:cNvPr id="68" name="任意多边形: 形状 67"/>
          <p:cNvSpPr/>
          <p:nvPr/>
        </p:nvSpPr>
        <p:spPr>
          <a:xfrm>
            <a:off x="11082000" y="3724071"/>
            <a:ext cx="602308" cy="597348"/>
          </a:xfrm>
          <a:custGeom>
            <a:avLst/>
            <a:gdLst>
              <a:gd name="connsiteX0" fmla="*/ 168363 w 256097"/>
              <a:gd name="connsiteY0" fmla="*/ 253976 h 253988"/>
              <a:gd name="connsiteX1" fmla="*/ 164363 w 256097"/>
              <a:gd name="connsiteY1" fmla="*/ 252167 h 253988"/>
              <a:gd name="connsiteX2" fmla="*/ 102260 w 256097"/>
              <a:gd name="connsiteY2" fmla="*/ 177395 h 253988"/>
              <a:gd name="connsiteX3" fmla="*/ 7010 w 256097"/>
              <a:gd name="connsiteY3" fmla="*/ 212924 h 253988"/>
              <a:gd name="connsiteX4" fmla="*/ 1104 w 256097"/>
              <a:gd name="connsiteY4" fmla="*/ 211209 h 253988"/>
              <a:gd name="connsiteX5" fmla="*/ 1104 w 256097"/>
              <a:gd name="connsiteY5" fmla="*/ 205113 h 253988"/>
              <a:gd name="connsiteX6" fmla="*/ 58254 w 256097"/>
              <a:gd name="connsiteY6" fmla="*/ 124817 h 253988"/>
              <a:gd name="connsiteX7" fmla="*/ 17773 w 256097"/>
              <a:gd name="connsiteY7" fmla="*/ 76049 h 253988"/>
              <a:gd name="connsiteX8" fmla="*/ 17202 w 256097"/>
              <a:gd name="connsiteY8" fmla="*/ 70144 h 253988"/>
              <a:gd name="connsiteX9" fmla="*/ 22631 w 256097"/>
              <a:gd name="connsiteY9" fmla="*/ 67667 h 253988"/>
              <a:gd name="connsiteX10" fmla="*/ 89877 w 256097"/>
              <a:gd name="connsiteY10" fmla="*/ 80431 h 253988"/>
              <a:gd name="connsiteX11" fmla="*/ 145504 w 256097"/>
              <a:gd name="connsiteY11" fmla="*/ 2230 h 253988"/>
              <a:gd name="connsiteX12" fmla="*/ 151123 w 256097"/>
              <a:gd name="connsiteY12" fmla="*/ 230 h 253988"/>
              <a:gd name="connsiteX13" fmla="*/ 154838 w 256097"/>
              <a:gd name="connsiteY13" fmla="*/ 4802 h 253988"/>
              <a:gd name="connsiteX14" fmla="*/ 161601 w 256097"/>
              <a:gd name="connsiteY14" fmla="*/ 93956 h 253988"/>
              <a:gd name="connsiteX15" fmla="*/ 251993 w 256097"/>
              <a:gd name="connsiteY15" fmla="*/ 111101 h 253988"/>
              <a:gd name="connsiteX16" fmla="*/ 256184 w 256097"/>
              <a:gd name="connsiteY16" fmla="*/ 115769 h 253988"/>
              <a:gd name="connsiteX17" fmla="*/ 252850 w 256097"/>
              <a:gd name="connsiteY17" fmla="*/ 121007 h 253988"/>
              <a:gd name="connsiteX18" fmla="*/ 166173 w 256097"/>
              <a:gd name="connsiteY18" fmla="*/ 153488 h 253988"/>
              <a:gd name="connsiteX19" fmla="*/ 173316 w 256097"/>
              <a:gd name="connsiteY19" fmla="*/ 248738 h 253988"/>
              <a:gd name="connsiteX20" fmla="*/ 170078 w 256097"/>
              <a:gd name="connsiteY20" fmla="*/ 253881 h 253988"/>
              <a:gd name="connsiteX21" fmla="*/ 168363 w 256097"/>
              <a:gd name="connsiteY21" fmla="*/ 253976 h 253988"/>
              <a:gd name="connsiteX22" fmla="*/ 112452 w 256097"/>
              <a:gd name="connsiteY22" fmla="*/ 173585 h 253988"/>
              <a:gd name="connsiteX23" fmla="*/ 161982 w 256097"/>
              <a:gd name="connsiteY23" fmla="*/ 233117 h 253988"/>
              <a:gd name="connsiteX24" fmla="*/ 156267 w 256097"/>
              <a:gd name="connsiteY24" fmla="*/ 156917 h 253988"/>
              <a:gd name="connsiteX25" fmla="*/ 65303 w 256097"/>
              <a:gd name="connsiteY25" fmla="*/ 133009 h 253988"/>
              <a:gd name="connsiteX26" fmla="*/ 19487 w 256097"/>
              <a:gd name="connsiteY26" fmla="*/ 197303 h 253988"/>
              <a:gd name="connsiteX27" fmla="*/ 95687 w 256097"/>
              <a:gd name="connsiteY27" fmla="*/ 168728 h 253988"/>
              <a:gd name="connsiteX28" fmla="*/ 71494 w 256097"/>
              <a:gd name="connsiteY28" fmla="*/ 124341 h 253988"/>
              <a:gd name="connsiteX29" fmla="*/ 105499 w 256097"/>
              <a:gd name="connsiteY29" fmla="*/ 165203 h 253988"/>
              <a:gd name="connsiteX30" fmla="*/ 155409 w 256097"/>
              <a:gd name="connsiteY30" fmla="*/ 146153 h 253988"/>
              <a:gd name="connsiteX31" fmla="*/ 152076 w 256097"/>
              <a:gd name="connsiteY31" fmla="*/ 102434 h 253988"/>
              <a:gd name="connsiteX32" fmla="*/ 94926 w 256097"/>
              <a:gd name="connsiteY32" fmla="*/ 91480 h 253988"/>
              <a:gd name="connsiteX33" fmla="*/ 162649 w 256097"/>
              <a:gd name="connsiteY33" fmla="*/ 104624 h 253988"/>
              <a:gd name="connsiteX34" fmla="*/ 165506 w 256097"/>
              <a:gd name="connsiteY34" fmla="*/ 142724 h 253988"/>
              <a:gd name="connsiteX35" fmla="*/ 232181 w 256097"/>
              <a:gd name="connsiteY35" fmla="*/ 117769 h 253988"/>
              <a:gd name="connsiteX36" fmla="*/ 35109 w 256097"/>
              <a:gd name="connsiteY36" fmla="*/ 80526 h 253988"/>
              <a:gd name="connsiteX37" fmla="*/ 64636 w 256097"/>
              <a:gd name="connsiteY37" fmla="*/ 116054 h 253988"/>
              <a:gd name="connsiteX38" fmla="*/ 83686 w 256097"/>
              <a:gd name="connsiteY38" fmla="*/ 89670 h 253988"/>
              <a:gd name="connsiteX39" fmla="*/ 101212 w 256097"/>
              <a:gd name="connsiteY39" fmla="*/ 82526 h 253988"/>
              <a:gd name="connsiteX40" fmla="*/ 151314 w 256097"/>
              <a:gd name="connsiteY40" fmla="*/ 92051 h 253988"/>
              <a:gd name="connsiteX41" fmla="*/ 145789 w 256097"/>
              <a:gd name="connsiteY41" fmla="*/ 19947 h 25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6097" h="253988">
                <a:moveTo>
                  <a:pt x="168363" y="253976"/>
                </a:moveTo>
                <a:cubicBezTo>
                  <a:pt x="166830" y="254005"/>
                  <a:pt x="165363" y="253338"/>
                  <a:pt x="164363" y="252167"/>
                </a:cubicBezTo>
                <a:lnTo>
                  <a:pt x="102260" y="177395"/>
                </a:lnTo>
                <a:lnTo>
                  <a:pt x="7010" y="212924"/>
                </a:lnTo>
                <a:cubicBezTo>
                  <a:pt x="4876" y="213686"/>
                  <a:pt x="2495" y="213000"/>
                  <a:pt x="1104" y="211209"/>
                </a:cubicBezTo>
                <a:cubicBezTo>
                  <a:pt x="-229" y="209399"/>
                  <a:pt x="-229" y="206923"/>
                  <a:pt x="1104" y="205113"/>
                </a:cubicBezTo>
                <a:lnTo>
                  <a:pt x="58254" y="124817"/>
                </a:lnTo>
                <a:lnTo>
                  <a:pt x="17773" y="76049"/>
                </a:lnTo>
                <a:cubicBezTo>
                  <a:pt x="16354" y="74402"/>
                  <a:pt x="16125" y="72039"/>
                  <a:pt x="17202" y="70144"/>
                </a:cubicBezTo>
                <a:cubicBezTo>
                  <a:pt x="18316" y="68267"/>
                  <a:pt x="20478" y="67277"/>
                  <a:pt x="22631" y="67667"/>
                </a:cubicBezTo>
                <a:lnTo>
                  <a:pt x="89877" y="80431"/>
                </a:lnTo>
                <a:lnTo>
                  <a:pt x="145504" y="2230"/>
                </a:lnTo>
                <a:cubicBezTo>
                  <a:pt x="146761" y="430"/>
                  <a:pt x="149018" y="-370"/>
                  <a:pt x="151123" y="230"/>
                </a:cubicBezTo>
                <a:cubicBezTo>
                  <a:pt x="153228" y="773"/>
                  <a:pt x="154743" y="2631"/>
                  <a:pt x="154838" y="4802"/>
                </a:cubicBezTo>
                <a:lnTo>
                  <a:pt x="161601" y="93956"/>
                </a:lnTo>
                <a:lnTo>
                  <a:pt x="251993" y="111101"/>
                </a:lnTo>
                <a:cubicBezTo>
                  <a:pt x="254307" y="111492"/>
                  <a:pt x="256041" y="113425"/>
                  <a:pt x="256184" y="115769"/>
                </a:cubicBezTo>
                <a:cubicBezTo>
                  <a:pt x="256374" y="118064"/>
                  <a:pt x="255013" y="120207"/>
                  <a:pt x="252850" y="121007"/>
                </a:cubicBezTo>
                <a:lnTo>
                  <a:pt x="166173" y="153488"/>
                </a:lnTo>
                <a:lnTo>
                  <a:pt x="173316" y="248738"/>
                </a:lnTo>
                <a:cubicBezTo>
                  <a:pt x="173536" y="250995"/>
                  <a:pt x="172202" y="253110"/>
                  <a:pt x="170078" y="253881"/>
                </a:cubicBezTo>
                <a:cubicBezTo>
                  <a:pt x="169516" y="254024"/>
                  <a:pt x="168935" y="254062"/>
                  <a:pt x="168363" y="253976"/>
                </a:cubicBezTo>
                <a:close/>
                <a:moveTo>
                  <a:pt x="112452" y="173585"/>
                </a:moveTo>
                <a:lnTo>
                  <a:pt x="161982" y="233117"/>
                </a:lnTo>
                <a:lnTo>
                  <a:pt x="156267" y="156917"/>
                </a:lnTo>
                <a:close/>
                <a:moveTo>
                  <a:pt x="65303" y="133009"/>
                </a:moveTo>
                <a:lnTo>
                  <a:pt x="19487" y="197303"/>
                </a:lnTo>
                <a:lnTo>
                  <a:pt x="95687" y="168728"/>
                </a:lnTo>
                <a:close/>
                <a:moveTo>
                  <a:pt x="71494" y="124341"/>
                </a:moveTo>
                <a:lnTo>
                  <a:pt x="105499" y="165203"/>
                </a:lnTo>
                <a:lnTo>
                  <a:pt x="155409" y="146153"/>
                </a:lnTo>
                <a:lnTo>
                  <a:pt x="152076" y="102434"/>
                </a:lnTo>
                <a:lnTo>
                  <a:pt x="94926" y="91480"/>
                </a:lnTo>
                <a:close/>
                <a:moveTo>
                  <a:pt x="162649" y="104624"/>
                </a:moveTo>
                <a:lnTo>
                  <a:pt x="165506" y="142724"/>
                </a:lnTo>
                <a:lnTo>
                  <a:pt x="232181" y="117769"/>
                </a:lnTo>
                <a:close/>
                <a:moveTo>
                  <a:pt x="35109" y="80526"/>
                </a:moveTo>
                <a:lnTo>
                  <a:pt x="64636" y="116054"/>
                </a:lnTo>
                <a:lnTo>
                  <a:pt x="83686" y="89670"/>
                </a:lnTo>
                <a:close/>
                <a:moveTo>
                  <a:pt x="101212" y="82526"/>
                </a:moveTo>
                <a:lnTo>
                  <a:pt x="151314" y="92051"/>
                </a:lnTo>
                <a:lnTo>
                  <a:pt x="145789" y="19947"/>
                </a:lnTo>
                <a:close/>
              </a:path>
            </a:pathLst>
          </a:custGeom>
          <a:solidFill>
            <a:schemeClr val="accent4"/>
          </a:solidFill>
          <a:ln w="9525" cap="flat">
            <a:noFill/>
            <a:prstDash val="solid"/>
            <a:miter/>
          </a:ln>
        </p:spPr>
        <p:txBody>
          <a:bodyPr rtlCol="0" anchor="ctr"/>
          <a:lstStyle/>
          <a:p>
            <a:endParaRPr lang="zh-CN" altLang="en-US"/>
          </a:p>
        </p:txBody>
      </p:sp>
      <p:sp>
        <p:nvSpPr>
          <p:cNvPr id="2" name="圆角矩形 23">
            <a:extLst>
              <a:ext uri="{FF2B5EF4-FFF2-40B4-BE49-F238E27FC236}">
                <a16:creationId xmlns:a16="http://schemas.microsoft.com/office/drawing/2014/main" id="{8715335D-3B8A-3FC2-20CF-CD0A98559AF5}"/>
              </a:ext>
            </a:extLst>
          </p:cNvPr>
          <p:cNvSpPr/>
          <p:nvPr>
            <p:custDataLst>
              <p:tags r:id="rId2"/>
            </p:custDataLst>
          </p:nvPr>
        </p:nvSpPr>
        <p:spPr>
          <a:xfrm>
            <a:off x="4417671" y="4117176"/>
            <a:ext cx="3356658" cy="56141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Text1">
            <a:extLst>
              <a:ext uri="{FF2B5EF4-FFF2-40B4-BE49-F238E27FC236}">
                <a16:creationId xmlns:a16="http://schemas.microsoft.com/office/drawing/2014/main" id="{357ED054-E22D-6F38-7CD5-1E69FA73DB81}"/>
              </a:ext>
            </a:extLst>
          </p:cNvPr>
          <p:cNvSpPr txBox="1"/>
          <p:nvPr>
            <p:custDataLst>
              <p:tags r:id="rId3"/>
            </p:custDataLst>
          </p:nvPr>
        </p:nvSpPr>
        <p:spPr>
          <a:xfrm>
            <a:off x="4417671" y="4111665"/>
            <a:ext cx="3356658" cy="566922"/>
          </a:xfrm>
          <a:prstGeom prst="rect">
            <a:avLst/>
          </a:prstGeom>
          <a:noFill/>
        </p:spPr>
        <p:txBody>
          <a:bodyPr wrap="square"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solidFill>
                  <a:schemeClr val="tx2"/>
                </a:solidFill>
                <a:latin typeface="思源黑体 CN Regular" panose="020B0500000000000000" pitchFamily="34" charset="-122"/>
                <a:ea typeface="思源黑体 CN Regular" panose="020B0500000000000000" pitchFamily="34" charset="-122"/>
              </a:rPr>
              <a:t>第</a:t>
            </a:r>
            <a:r>
              <a:rPr lang="en-US" altLang="zh-CN" b="1" dirty="0">
                <a:solidFill>
                  <a:schemeClr val="tx2"/>
                </a:solidFill>
                <a:latin typeface="思源黑体 CN Regular" panose="020B0500000000000000" pitchFamily="34" charset="-122"/>
                <a:ea typeface="思源黑体 CN Regular" panose="020B0500000000000000" pitchFamily="34" charset="-122"/>
              </a:rPr>
              <a:t>4</a:t>
            </a:r>
            <a:r>
              <a:rPr lang="zh-CN" altLang="en-US" b="1" dirty="0">
                <a:solidFill>
                  <a:schemeClr val="tx2"/>
                </a:solidFill>
                <a:latin typeface="思源黑体 CN Regular" panose="020B0500000000000000" pitchFamily="34" charset="-122"/>
                <a:ea typeface="思源黑体 CN Regular" panose="020B0500000000000000" pitchFamily="34" charset="-122"/>
              </a:rPr>
              <a:t>组</a:t>
            </a:r>
            <a:endParaRPr lang="zh-CN" altLang="en-US" b="1" dirty="0">
              <a:solidFill>
                <a:schemeClr val="tx2"/>
              </a:solidFill>
              <a:uFillTx/>
              <a:latin typeface="思源黑体 CN Regular" panose="020B0500000000000000" pitchFamily="34" charset="-122"/>
              <a:ea typeface="思源黑体 CN Regular" panose="020B0500000000000000" pitchFamily="34" charset="-122"/>
            </a:endParaRPr>
          </a:p>
        </p:txBody>
      </p:sp>
      <p:sp>
        <p:nvSpPr>
          <p:cNvPr id="5" name="Text2">
            <a:extLst>
              <a:ext uri="{FF2B5EF4-FFF2-40B4-BE49-F238E27FC236}">
                <a16:creationId xmlns:a16="http://schemas.microsoft.com/office/drawing/2014/main" id="{C3D2D13A-5B66-DD21-E825-9CBE66C1706A}"/>
              </a:ext>
            </a:extLst>
          </p:cNvPr>
          <p:cNvSpPr txBox="1"/>
          <p:nvPr>
            <p:custDataLst>
              <p:tags r:id="rId4"/>
            </p:custDataLst>
          </p:nvPr>
        </p:nvSpPr>
        <p:spPr>
          <a:xfrm>
            <a:off x="1138177" y="3358038"/>
            <a:ext cx="9915646" cy="561412"/>
          </a:xfrm>
          <a:prstGeom prst="rect">
            <a:avLst/>
          </a:prstGeom>
          <a:noFill/>
        </p:spPr>
        <p:txBody>
          <a:bodyPr wrap="square" lIns="0" tIns="0" rIns="0" bIns="0" rtlCol="0" anchor="t" anchorCtr="1">
            <a:normAutofit/>
          </a:bodyPr>
          <a:lstStyle/>
          <a:p>
            <a:pPr algn="ctr"/>
            <a:r>
              <a:rPr lang="en-US" altLang="zh-CN" sz="1600" dirty="0">
                <a:solidFill>
                  <a:schemeClr val="bg2"/>
                </a:solidFill>
                <a:latin typeface="微软雅黑" panose="020B0503020204020204" charset="-122"/>
                <a:ea typeface="微软雅黑" panose="020B0503020204020204" charset="-122"/>
              </a:rPr>
              <a:t>Project Name: </a:t>
            </a:r>
            <a:r>
              <a:rPr lang="zh-CN" altLang="en-US" sz="1600" dirty="0">
                <a:solidFill>
                  <a:schemeClr val="bg2"/>
                </a:solidFill>
                <a:latin typeface="微软雅黑" panose="020B0503020204020204" charset="-122"/>
                <a:ea typeface="微软雅黑" panose="020B0503020204020204" charset="-122"/>
              </a:rPr>
              <a:t>宠物之家</a:t>
            </a:r>
            <a:r>
              <a:rPr lang="en-US" altLang="zh-CN" sz="1600" dirty="0">
                <a:solidFill>
                  <a:schemeClr val="bg2"/>
                </a:solidFill>
                <a:latin typeface="微软雅黑" panose="020B0503020204020204" charset="-122"/>
                <a:ea typeface="微软雅黑" panose="020B0503020204020204" charset="-122"/>
              </a:rPr>
              <a:t>
Project Team:</a:t>
            </a:r>
            <a:r>
              <a:rPr lang="zh-CN" altLang="en-US" sz="1600" b="1" dirty="0">
                <a:solidFill>
                  <a:schemeClr val="tx1"/>
                </a:solidFill>
                <a:latin typeface="微软雅黑" panose="020B0503020204020204" charset="-122"/>
                <a:ea typeface="微软雅黑" panose="020B0503020204020204" charset="-122"/>
              </a:rPr>
              <a:t>汪星人猫咪联盟</a:t>
            </a:r>
            <a:endParaRPr lang="en-US" altLang="zh-CN" sz="1600" dirty="0">
              <a:solidFill>
                <a:schemeClr val="bg2"/>
              </a:solidFill>
              <a:latin typeface="微软雅黑" panose="020B0503020204020204" charset="-122"/>
              <a:ea typeface="微软雅黑" panose="020B0503020204020204" charset="-122"/>
            </a:endParaRPr>
          </a:p>
        </p:txBody>
      </p:sp>
      <p:grpSp>
        <p:nvGrpSpPr>
          <p:cNvPr id="6" name="组合 5">
            <a:extLst>
              <a:ext uri="{FF2B5EF4-FFF2-40B4-BE49-F238E27FC236}">
                <a16:creationId xmlns:a16="http://schemas.microsoft.com/office/drawing/2014/main" id="{8D47A544-F127-4861-C0B4-E7DCEF8979CB}"/>
              </a:ext>
            </a:extLst>
          </p:cNvPr>
          <p:cNvGrpSpPr/>
          <p:nvPr/>
        </p:nvGrpSpPr>
        <p:grpSpPr>
          <a:xfrm>
            <a:off x="3156094" y="4162897"/>
            <a:ext cx="775847" cy="464457"/>
            <a:chOff x="3217662" y="4167896"/>
            <a:chExt cx="775847" cy="464457"/>
          </a:xfrm>
        </p:grpSpPr>
        <p:sp>
          <p:nvSpPr>
            <p:cNvPr id="7" name="燕尾形 15">
              <a:extLst>
                <a:ext uri="{FF2B5EF4-FFF2-40B4-BE49-F238E27FC236}">
                  <a16:creationId xmlns:a16="http://schemas.microsoft.com/office/drawing/2014/main" id="{79CC399C-E83A-8831-1DB8-597E0E74CE69}"/>
                </a:ext>
              </a:extLst>
            </p:cNvPr>
            <p:cNvSpPr/>
            <p:nvPr>
              <p:custDataLst>
                <p:tags r:id="rId10"/>
              </p:custDataLst>
            </p:nvPr>
          </p:nvSpPr>
          <p:spPr>
            <a:xfrm flipH="1">
              <a:off x="3682321" y="4167896"/>
              <a:ext cx="311188" cy="464457"/>
            </a:xfrm>
            <a:prstGeom prst="chevron">
              <a:avLst/>
            </a:prstGeom>
            <a:gradFill flip="none" rotWithShape="1">
              <a:gsLst>
                <a:gs pos="0">
                  <a:schemeClr val="accent1"/>
                </a:gs>
                <a:gs pos="100000">
                  <a:schemeClr val="accent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燕尾形 15">
              <a:extLst>
                <a:ext uri="{FF2B5EF4-FFF2-40B4-BE49-F238E27FC236}">
                  <a16:creationId xmlns:a16="http://schemas.microsoft.com/office/drawing/2014/main" id="{A0C8A0C6-C35C-AE46-E52D-B75260201B9A}"/>
                </a:ext>
              </a:extLst>
            </p:cNvPr>
            <p:cNvSpPr/>
            <p:nvPr>
              <p:custDataLst>
                <p:tags r:id="rId11"/>
              </p:custDataLst>
            </p:nvPr>
          </p:nvSpPr>
          <p:spPr>
            <a:xfrm flipH="1">
              <a:off x="3449720" y="4167896"/>
              <a:ext cx="311188" cy="464457"/>
            </a:xfrm>
            <a:prstGeom prst="chevron">
              <a:avLst/>
            </a:prstGeom>
            <a:gradFill flip="none" rotWithShape="1">
              <a:gsLst>
                <a:gs pos="0">
                  <a:schemeClr val="accent1"/>
                </a:gs>
                <a:gs pos="100000">
                  <a:schemeClr val="accent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5">
              <a:extLst>
                <a:ext uri="{FF2B5EF4-FFF2-40B4-BE49-F238E27FC236}">
                  <a16:creationId xmlns:a16="http://schemas.microsoft.com/office/drawing/2014/main" id="{F269DC01-18F9-E0A6-7489-1D0FF92E8E52}"/>
                </a:ext>
              </a:extLst>
            </p:cNvPr>
            <p:cNvSpPr/>
            <p:nvPr>
              <p:custDataLst>
                <p:tags r:id="rId12"/>
              </p:custDataLst>
            </p:nvPr>
          </p:nvSpPr>
          <p:spPr>
            <a:xfrm flipH="1">
              <a:off x="3217662" y="4167896"/>
              <a:ext cx="311188" cy="464457"/>
            </a:xfrm>
            <a:prstGeom prst="chevron">
              <a:avLst/>
            </a:prstGeom>
            <a:gradFill flip="none" rotWithShape="1">
              <a:gsLst>
                <a:gs pos="0">
                  <a:schemeClr val="accent1"/>
                </a:gs>
                <a:gs pos="100000">
                  <a:schemeClr val="accent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grpSp>
        <p:nvGrpSpPr>
          <p:cNvPr id="14" name="组合 13">
            <a:extLst>
              <a:ext uri="{FF2B5EF4-FFF2-40B4-BE49-F238E27FC236}">
                <a16:creationId xmlns:a16="http://schemas.microsoft.com/office/drawing/2014/main" id="{B68ECC62-CB3B-8B10-06C1-B30A614FE265}"/>
              </a:ext>
            </a:extLst>
          </p:cNvPr>
          <p:cNvGrpSpPr/>
          <p:nvPr/>
        </p:nvGrpSpPr>
        <p:grpSpPr>
          <a:xfrm flipH="1">
            <a:off x="8195145" y="4162897"/>
            <a:ext cx="775847" cy="464457"/>
            <a:chOff x="3217662" y="4167896"/>
            <a:chExt cx="775847" cy="464457"/>
          </a:xfrm>
        </p:grpSpPr>
        <p:sp>
          <p:nvSpPr>
            <p:cNvPr id="15" name="燕尾形 15">
              <a:extLst>
                <a:ext uri="{FF2B5EF4-FFF2-40B4-BE49-F238E27FC236}">
                  <a16:creationId xmlns:a16="http://schemas.microsoft.com/office/drawing/2014/main" id="{BC35B1B8-982B-5A14-ED3E-490FE053ABFC}"/>
                </a:ext>
              </a:extLst>
            </p:cNvPr>
            <p:cNvSpPr/>
            <p:nvPr>
              <p:custDataLst>
                <p:tags r:id="rId7"/>
              </p:custDataLst>
            </p:nvPr>
          </p:nvSpPr>
          <p:spPr>
            <a:xfrm flipH="1">
              <a:off x="3682321" y="4167896"/>
              <a:ext cx="311188" cy="464457"/>
            </a:xfrm>
            <a:prstGeom prst="chevron">
              <a:avLst/>
            </a:prstGeom>
            <a:gradFill flip="none" rotWithShape="1">
              <a:gsLst>
                <a:gs pos="0">
                  <a:schemeClr val="accent1"/>
                </a:gs>
                <a:gs pos="100000">
                  <a:schemeClr val="accent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6" name="燕尾形 15">
              <a:extLst>
                <a:ext uri="{FF2B5EF4-FFF2-40B4-BE49-F238E27FC236}">
                  <a16:creationId xmlns:a16="http://schemas.microsoft.com/office/drawing/2014/main" id="{C5AF6F6D-5604-8221-0075-1D00AB91F154}"/>
                </a:ext>
              </a:extLst>
            </p:cNvPr>
            <p:cNvSpPr/>
            <p:nvPr>
              <p:custDataLst>
                <p:tags r:id="rId8"/>
              </p:custDataLst>
            </p:nvPr>
          </p:nvSpPr>
          <p:spPr>
            <a:xfrm flipH="1">
              <a:off x="3449720" y="4167896"/>
              <a:ext cx="311188" cy="464457"/>
            </a:xfrm>
            <a:prstGeom prst="chevron">
              <a:avLst/>
            </a:prstGeom>
            <a:gradFill flip="none" rotWithShape="1">
              <a:gsLst>
                <a:gs pos="0">
                  <a:schemeClr val="accent1"/>
                </a:gs>
                <a:gs pos="100000">
                  <a:schemeClr val="accent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燕尾形 15">
              <a:extLst>
                <a:ext uri="{FF2B5EF4-FFF2-40B4-BE49-F238E27FC236}">
                  <a16:creationId xmlns:a16="http://schemas.microsoft.com/office/drawing/2014/main" id="{AA295D1E-ABC8-265A-D740-A8C64702D509}"/>
                </a:ext>
              </a:extLst>
            </p:cNvPr>
            <p:cNvSpPr/>
            <p:nvPr>
              <p:custDataLst>
                <p:tags r:id="rId9"/>
              </p:custDataLst>
            </p:nvPr>
          </p:nvSpPr>
          <p:spPr>
            <a:xfrm flipH="1">
              <a:off x="3217662" y="4167896"/>
              <a:ext cx="311188" cy="464457"/>
            </a:xfrm>
            <a:prstGeom prst="chevron">
              <a:avLst/>
            </a:prstGeom>
            <a:gradFill flip="none" rotWithShape="1">
              <a:gsLst>
                <a:gs pos="0">
                  <a:schemeClr val="accent1"/>
                </a:gs>
                <a:gs pos="100000">
                  <a:schemeClr val="accent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7" name="Text3">
            <a:extLst>
              <a:ext uri="{FF2B5EF4-FFF2-40B4-BE49-F238E27FC236}">
                <a16:creationId xmlns:a16="http://schemas.microsoft.com/office/drawing/2014/main" id="{0F9CB875-3833-B3F4-BCF0-7F6EEEDA30A4}"/>
              </a:ext>
            </a:extLst>
          </p:cNvPr>
          <p:cNvSpPr txBox="1"/>
          <p:nvPr>
            <p:custDataLst>
              <p:tags r:id="rId5"/>
            </p:custDataLst>
          </p:nvPr>
        </p:nvSpPr>
        <p:spPr>
          <a:xfrm>
            <a:off x="3832333" y="4954985"/>
            <a:ext cx="4527335" cy="369332"/>
          </a:xfrm>
          <a:prstGeom prst="rect">
            <a:avLst/>
          </a:prstGeom>
          <a:noFill/>
        </p:spPr>
        <p:txBody>
          <a:bodyPr wrap="square" lIns="0" tIns="0" rIns="0" bIns="0" rtlCol="0" anchor="ctr">
            <a:normAutofit/>
          </a:bodyPr>
          <a:lstStyle/>
          <a:p>
            <a:pPr algn="ctr"/>
            <a:r>
              <a:rPr lang="en-US" altLang="zh-CN" sz="1600" dirty="0">
                <a:solidFill>
                  <a:schemeClr val="tx1"/>
                </a:solidFill>
                <a:latin typeface="微软雅黑" panose="020B0503020204020204" charset="-122"/>
                <a:ea typeface="微软雅黑" panose="020B0503020204020204" charset="-122"/>
                <a:sym typeface="+mn-ea"/>
              </a:rPr>
              <a:t>2024-04-22</a:t>
            </a:r>
            <a:endParaRPr lang="en-US" altLang="zh-CN" sz="1600" spc="300" dirty="0">
              <a:solidFill>
                <a:schemeClr val="tx1"/>
              </a:solidFill>
              <a:latin typeface="微软雅黑" panose="020B0503020204020204" charset="-122"/>
              <a:ea typeface="微软雅黑" panose="020B0503020204020204" charset="-122"/>
              <a:sym typeface="+mn-ea"/>
            </a:endParaRPr>
          </a:p>
        </p:txBody>
      </p:sp>
      <p:sp>
        <p:nvSpPr>
          <p:cNvPr id="4" name="Text4">
            <a:extLst>
              <a:ext uri="{FF2B5EF4-FFF2-40B4-BE49-F238E27FC236}">
                <a16:creationId xmlns:a16="http://schemas.microsoft.com/office/drawing/2014/main" id="{2198F519-F4DE-CF8D-F6A7-416161E5BC3C}"/>
              </a:ext>
            </a:extLst>
          </p:cNvPr>
          <p:cNvSpPr txBox="1"/>
          <p:nvPr>
            <p:custDataLst>
              <p:tags r:id="rId6"/>
            </p:custDataLst>
          </p:nvPr>
        </p:nvSpPr>
        <p:spPr>
          <a:xfrm>
            <a:off x="422910" y="1346200"/>
            <a:ext cx="11346180" cy="1819910"/>
          </a:xfrm>
          <a:prstGeom prst="rect">
            <a:avLst/>
          </a:prstGeom>
          <a:noFill/>
        </p:spPr>
        <p:txBody>
          <a:bodyPr wrap="square" lIns="0" tIns="0" rIns="0" bIns="0" rtlCol="0" anchor="b" anchorCtr="1">
            <a:normAutofit/>
          </a:bodyPr>
          <a:lstStyle/>
          <a:p>
            <a:pPr algn="ctr" fontAlgn="ctr"/>
            <a:r>
              <a:rPr lang="zh-CN" altLang="en-US" sz="7200" b="1" dirty="0">
                <a:latin typeface="微软雅黑" panose="020B0503020204020204" charset="-122"/>
                <a:ea typeface="微软雅黑" panose="020B0503020204020204" charset="-122"/>
              </a:rPr>
              <a:t>系统设计和数据库设计答辩</a:t>
            </a:r>
            <a:endParaRPr lang="zh-CN" altLang="en-US" sz="7200" b="1" dirty="0">
              <a:solidFill>
                <a:schemeClr val="tx1"/>
              </a:solidFill>
              <a:latin typeface="微软雅黑" panose="020B0503020204020204" charset="-122"/>
              <a:ea typeface="微软雅黑" panose="020B0503020204020204"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ppt_w*0.00"/>
                                          </p:val>
                                        </p:tav>
                                        <p:tav tm="100000">
                                          <p:val>
                                            <p:strVal val="#ppt_w*1.07"/>
                                          </p:val>
                                        </p:tav>
                                      </p:tavLst>
                                    </p:anim>
                                    <p:anim calcmode="lin" valueType="num">
                                      <p:cBhvr>
                                        <p:cTn id="8" dur="500" fill="hold"/>
                                        <p:tgtEl>
                                          <p:spTgt spid="4"/>
                                        </p:tgtEl>
                                        <p:attrNameLst>
                                          <p:attrName>ppt_h</p:attrName>
                                        </p:attrNameLst>
                                      </p:cBhvr>
                                      <p:tavLst>
                                        <p:tav tm="0">
                                          <p:val>
                                            <p:strVal val="#ppt_h*0.00"/>
                                          </p:val>
                                        </p:tav>
                                        <p:tav tm="100000">
                                          <p:val>
                                            <p:strVal val="#ppt_h*1.07"/>
                                          </p:val>
                                        </p:tav>
                                      </p:tavLst>
                                    </p:anim>
                                    <p:animEffect transition="in" filter="fade">
                                      <p:cBhvr>
                                        <p:cTn id="9" dur="500"/>
                                        <p:tgtEl>
                                          <p:spTgt spid="4"/>
                                        </p:tgtEl>
                                      </p:cBhvr>
                                    </p:animEffect>
                                    <p:anim to="" calcmode="lin" valueType="num">
                                      <p:cBhvr>
                                        <p:cTn id="10" dur="500" fill="hold">
                                          <p:stCondLst>
                                            <p:cond delay="0"/>
                                          </p:stCondLst>
                                        </p:cTn>
                                        <p:tgtEl>
                                          <p:spTgt spid="4"/>
                                        </p:tgtEl>
                                        <p:attrNameLst>
                                          <p:attrName>ppt_x</p:attrName>
                                        </p:attrNameLst>
                                      </p:cBhvr>
                                      <p:tavLst>
                                        <p:tav tm="0">
                                          <p:val>
                                            <p:strVal val="#ppt_x"/>
                                          </p:val>
                                        </p:tav>
                                        <p:tav tm="100000">
                                          <p:val>
                                            <p:strVal val="0.5"/>
                                          </p:val>
                                        </p:tav>
                                      </p:tavLst>
                                    </p:anim>
                                    <p:anim to="" calcmode="lin" valueType="num">
                                      <p:cBhvr>
                                        <p:cTn id="11" dur="500" fill="hold">
                                          <p:stCondLst>
                                            <p:cond delay="0"/>
                                          </p:stCondLst>
                                        </p:cTn>
                                        <p:tgtEl>
                                          <p:spTgt spid="4"/>
                                        </p:tgtEl>
                                        <p:attrNameLst>
                                          <p:attrName>ppt_y</p:attrName>
                                        </p:attrNameLst>
                                      </p:cBhvr>
                                      <p:tavLst>
                                        <p:tav tm="0">
                                          <p:val>
                                            <p:strVal val="#ppt_y"/>
                                          </p:val>
                                        </p:tav>
                                        <p:tav tm="100000">
                                          <p:val>
                                            <p:strVal val="0.5"/>
                                          </p:val>
                                        </p:tav>
                                      </p:tavLst>
                                    </p:anim>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1" nodeType="click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strVal val="ppt_w"/>
                                          </p:val>
                                        </p:tav>
                                        <p:tav tm="100000">
                                          <p:val>
                                            <p:strVal val="#ppt_w"/>
                                          </p:val>
                                        </p:tav>
                                      </p:tavLst>
                                    </p:anim>
                                    <p:anim calcmode="lin" valueType="num">
                                      <p:cBhvr>
                                        <p:cTn id="17" dur="500" fill="hold"/>
                                        <p:tgtEl>
                                          <p:spTgt spid="4"/>
                                        </p:tgtEl>
                                        <p:attrNameLst>
                                          <p:attrName>ppt_h</p:attrName>
                                        </p:attrNameLst>
                                      </p:cBhvr>
                                      <p:tavLst>
                                        <p:tav tm="0">
                                          <p:val>
                                            <p:strVal val="ppt_h"/>
                                          </p:val>
                                        </p:tav>
                                        <p:tav tm="100000">
                                          <p:val>
                                            <p:strVal val="#ppt_h"/>
                                          </p:val>
                                        </p:tav>
                                      </p:tavLst>
                                    </p:anim>
                                    <p:anim to="" calcmode="lin" valueType="num">
                                      <p:cBhvr>
                                        <p:cTn id="18" dur="500" fill="hold">
                                          <p:stCondLst>
                                            <p:cond delay="0"/>
                                          </p:stCondLst>
                                        </p:cTn>
                                        <p:tgtEl>
                                          <p:spTgt spid="4"/>
                                        </p:tgtEl>
                                        <p:attrNameLst>
                                          <p:attrName>ppt_x</p:attrName>
                                        </p:attrNameLst>
                                      </p:cBhvr>
                                      <p:tavLst>
                                        <p:tav tm="0">
                                          <p:val>
                                            <p:strVal val="ppt_x"/>
                                          </p:val>
                                        </p:tav>
                                        <p:tav tm="100000">
                                          <p:val>
                                            <p:strVal val="#ppt_x"/>
                                          </p:val>
                                        </p:tav>
                                      </p:tavLst>
                                    </p:anim>
                                    <p:anim to="" calcmode="lin" valueType="num">
                                      <p:cBhvr>
                                        <p:cTn id="19" dur="500" fill="hold">
                                          <p:stCondLst>
                                            <p:cond delay="0"/>
                                          </p:stCondLst>
                                        </p:cTn>
                                        <p:tgtEl>
                                          <p:spTgt spid="4"/>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23" presetClass="entr" presetSubtype="288"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strVal val="4/3*#ppt_w"/>
                                          </p:val>
                                        </p:tav>
                                        <p:tav tm="100000">
                                          <p:val>
                                            <p:strVal val="#ppt_w"/>
                                          </p:val>
                                        </p:tav>
                                      </p:tavLst>
                                    </p:anim>
                                    <p:anim calcmode="lin" valueType="num">
                                      <p:cBhvr>
                                        <p:cTn id="24" dur="500" fill="hold"/>
                                        <p:tgtEl>
                                          <p:spTgt spid="3"/>
                                        </p:tgtEl>
                                        <p:attrNameLst>
                                          <p:attrName>ppt_h</p:attrName>
                                        </p:attrNameLst>
                                      </p:cBhvr>
                                      <p:tavLst>
                                        <p:tav tm="0">
                                          <p:val>
                                            <p:strVal val="4/3*#ppt_h"/>
                                          </p:val>
                                        </p:tav>
                                        <p:tav tm="100000">
                                          <p:val>
                                            <p:strVal val="#ppt_h"/>
                                          </p:val>
                                        </p:tav>
                                      </p:tavLst>
                                    </p:anim>
                                  </p:childTnLst>
                                </p:cTn>
                              </p:par>
                              <p:par>
                                <p:cTn id="25" presetID="23" presetClass="entr" presetSubtype="288"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strVal val="4/3*#ppt_w"/>
                                          </p:val>
                                        </p:tav>
                                        <p:tav tm="100000">
                                          <p:val>
                                            <p:strVal val="#ppt_w"/>
                                          </p:val>
                                        </p:tav>
                                      </p:tavLst>
                                    </p:anim>
                                    <p:anim calcmode="lin" valueType="num">
                                      <p:cBhvr>
                                        <p:cTn id="28" dur="500" fill="hold"/>
                                        <p:tgtEl>
                                          <p:spTgt spid="5"/>
                                        </p:tgtEl>
                                        <p:attrNameLst>
                                          <p:attrName>ppt_h</p:attrName>
                                        </p:attrNameLst>
                                      </p:cBhvr>
                                      <p:tavLst>
                                        <p:tav tm="0">
                                          <p:val>
                                            <p:strVal val="4/3*#ppt_h"/>
                                          </p:val>
                                        </p:tav>
                                        <p:tav tm="100000">
                                          <p:val>
                                            <p:strVal val="#ppt_h"/>
                                          </p:val>
                                        </p:tav>
                                      </p:tavLst>
                                    </p:anim>
                                  </p:childTnLst>
                                </p:cTn>
                              </p:par>
                              <p:par>
                                <p:cTn id="29" presetID="23" presetClass="entr" presetSubtype="288"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p:cTn id="31" dur="500" fill="hold"/>
                                        <p:tgtEl>
                                          <p:spTgt spid="37"/>
                                        </p:tgtEl>
                                        <p:attrNameLst>
                                          <p:attrName>ppt_w</p:attrName>
                                        </p:attrNameLst>
                                      </p:cBhvr>
                                      <p:tavLst>
                                        <p:tav tm="0">
                                          <p:val>
                                            <p:strVal val="4/3*#ppt_w"/>
                                          </p:val>
                                        </p:tav>
                                        <p:tav tm="100000">
                                          <p:val>
                                            <p:strVal val="#ppt_w"/>
                                          </p:val>
                                        </p:tav>
                                      </p:tavLst>
                                    </p:anim>
                                    <p:anim calcmode="lin" valueType="num">
                                      <p:cBhvr>
                                        <p:cTn id="32" dur="500" fill="hold"/>
                                        <p:tgtEl>
                                          <p:spTgt spid="37"/>
                                        </p:tgtEl>
                                        <p:attrNameLst>
                                          <p:attrName>ppt_h</p:attrName>
                                        </p:attrNameLst>
                                      </p:cBhvr>
                                      <p:tavLst>
                                        <p:tav tm="0">
                                          <p:val>
                                            <p:strVal val="4/3*#ppt_h"/>
                                          </p:val>
                                        </p:tav>
                                        <p:tav tm="100000">
                                          <p:val>
                                            <p:strVal val="#ppt_h"/>
                                          </p:val>
                                        </p:tav>
                                      </p:tavLst>
                                    </p:anim>
                                  </p:childTnLst>
                                </p:cTn>
                              </p:par>
                              <p:par>
                                <p:cTn id="33" presetID="0" presetClass="entr" presetSubtype="0" fill="hold" grpId="0" nodeType="withEffect">
                                  <p:stCondLst>
                                    <p:cond delay="0"/>
                                  </p:stCondLst>
                                  <p:childTnLst>
                                    <p:set>
                                      <p:cBhvr>
                                        <p:cTn id="34" dur="1" fill="hold">
                                          <p:stCondLst>
                                            <p:cond delay="0"/>
                                          </p:stCondLst>
                                        </p:cTn>
                                        <p:tgtEl>
                                          <p:spTgt spid="87"/>
                                        </p:tgtEl>
                                        <p:attrNameLst>
                                          <p:attrName>style.visibility</p:attrName>
                                        </p:attrNameLst>
                                      </p:cBhvr>
                                      <p:to>
                                        <p:strVal val="visible"/>
                                      </p:to>
                                    </p:set>
                                    <p:anim to="" calcmode="lin" valueType="num">
                                      <p:cBhvr>
                                        <p:cTn id="35" dur="500" fill="hold">
                                          <p:stCondLst>
                                            <p:cond delay="0"/>
                                          </p:stCondLst>
                                        </p:cTn>
                                        <p:tgtEl>
                                          <p:spTgt spid="87"/>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36" dur="500" fill="hold">
                                          <p:stCondLst>
                                            <p:cond delay="0"/>
                                          </p:stCondLst>
                                        </p:cTn>
                                        <p:tgtEl>
                                          <p:spTgt spid="87"/>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37" dur="500" fill="hold">
                                          <p:stCondLst>
                                            <p:cond delay="0"/>
                                          </p:stCondLst>
                                        </p:cTn>
                                        <p:tgtEl>
                                          <p:spTgt spid="87"/>
                                        </p:tgtEl>
                                        <p:attrNameLst>
                                          <p:attrName>style.opacity</p:attrName>
                                        </p:attrNameLst>
                                      </p:cBhvr>
                                      <p:tavLst>
                                        <p:tav tm="0">
                                          <p:val>
                                            <p:strVal val="0"/>
                                          </p:val>
                                        </p:tav>
                                        <p:tav tm="100000">
                                          <p:val>
                                            <p:strVal val="1"/>
                                          </p:val>
                                        </p:tav>
                                      </p:tavLst>
                                    </p:anim>
                                  </p:childTnLst>
                                </p:cTn>
                              </p:par>
                              <p:par>
                                <p:cTn id="38" presetID="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 to="" calcmode="lin" valueType="num">
                                      <p:cBhvr>
                                        <p:cTn id="40" dur="500" fill="hold">
                                          <p:stCondLst>
                                            <p:cond delay="0"/>
                                          </p:stCondLst>
                                        </p:cTn>
                                        <p:tgtEl>
                                          <p:spTgt spid="8"/>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41" dur="500" fill="hold">
                                          <p:stCondLst>
                                            <p:cond delay="0"/>
                                          </p:stCondLst>
                                        </p:cTn>
                                        <p:tgtEl>
                                          <p:spTgt spid="8"/>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42" dur="500" fill="hold">
                                          <p:stCondLst>
                                            <p:cond delay="0"/>
                                          </p:stCondLst>
                                        </p:cTn>
                                        <p:tgtEl>
                                          <p:spTgt spid="8"/>
                                        </p:tgtEl>
                                        <p:attrNameLst>
                                          <p:attrName>style.opacity</p:attrName>
                                        </p:attrNameLst>
                                      </p:cBhvr>
                                      <p:tavLst>
                                        <p:tav tm="0">
                                          <p:val>
                                            <p:strVal val="0"/>
                                          </p:val>
                                        </p:tav>
                                        <p:tav tm="100000">
                                          <p:val>
                                            <p:strVal val="1"/>
                                          </p:val>
                                        </p:tav>
                                      </p:tavLst>
                                    </p:anim>
                                  </p:childTnLst>
                                </p:cTn>
                              </p:par>
                              <p:par>
                                <p:cTn id="43" presetID="0"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 to="" calcmode="lin" valueType="num">
                                      <p:cBhvr>
                                        <p:cTn id="45" dur="500" fill="hold">
                                          <p:stCondLst>
                                            <p:cond delay="0"/>
                                          </p:stCondLst>
                                        </p:cTn>
                                        <p:tgtEl>
                                          <p:spTgt spid="9"/>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46" dur="500" fill="hold">
                                          <p:stCondLst>
                                            <p:cond delay="0"/>
                                          </p:stCondLst>
                                        </p:cTn>
                                        <p:tgtEl>
                                          <p:spTgt spid="9"/>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47" dur="500" fill="hold">
                                          <p:stCondLst>
                                            <p:cond delay="0"/>
                                          </p:stCondLst>
                                        </p:cTn>
                                        <p:tgtEl>
                                          <p:spTgt spid="9"/>
                                        </p:tgtEl>
                                        <p:attrNameLst>
                                          <p:attrName>style.opacity</p:attrName>
                                        </p:attrNameLst>
                                      </p:cBhvr>
                                      <p:tavLst>
                                        <p:tav tm="0">
                                          <p:val>
                                            <p:strVal val="0"/>
                                          </p:val>
                                        </p:tav>
                                        <p:tav tm="100000">
                                          <p:val>
                                            <p:strVal val="1"/>
                                          </p:val>
                                        </p:tav>
                                      </p:tavLst>
                                    </p:anim>
                                  </p:childTnLst>
                                </p:cTn>
                              </p:par>
                              <p:par>
                                <p:cTn id="48" presetID="0" presetClass="entr" presetSubtype="0"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 to="" calcmode="lin" valueType="num">
                                      <p:cBhvr>
                                        <p:cTn id="50" dur="500" fill="hold">
                                          <p:stCondLst>
                                            <p:cond delay="0"/>
                                          </p:stCondLst>
                                        </p:cTn>
                                        <p:tgtEl>
                                          <p:spTgt spid="10"/>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51" dur="500" fill="hold">
                                          <p:stCondLst>
                                            <p:cond delay="0"/>
                                          </p:stCondLst>
                                        </p:cTn>
                                        <p:tgtEl>
                                          <p:spTgt spid="10"/>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52" dur="500" fill="hold">
                                          <p:stCondLst>
                                            <p:cond delay="0"/>
                                          </p:stCondLst>
                                        </p:cTn>
                                        <p:tgtEl>
                                          <p:spTgt spid="10"/>
                                        </p:tgtEl>
                                        <p:attrNameLst>
                                          <p:attrName>style.opacity</p:attrName>
                                        </p:attrNameLst>
                                      </p:cBhvr>
                                      <p:tavLst>
                                        <p:tav tm="0">
                                          <p:val>
                                            <p:strVal val="0"/>
                                          </p:val>
                                        </p:tav>
                                        <p:tav tm="100000">
                                          <p:val>
                                            <p:strVal val="1"/>
                                          </p:val>
                                        </p:tav>
                                      </p:tavLst>
                                    </p:anim>
                                  </p:childTnLst>
                                </p:cTn>
                              </p:par>
                              <p:par>
                                <p:cTn id="53" presetID="0"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 to="" calcmode="lin" valueType="num">
                                      <p:cBhvr>
                                        <p:cTn id="55" dur="500" fill="hold">
                                          <p:stCondLst>
                                            <p:cond delay="0"/>
                                          </p:stCondLst>
                                        </p:cTn>
                                        <p:tgtEl>
                                          <p:spTgt spid="11"/>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56" dur="500" fill="hold">
                                          <p:stCondLst>
                                            <p:cond delay="0"/>
                                          </p:stCondLst>
                                        </p:cTn>
                                        <p:tgtEl>
                                          <p:spTgt spid="11"/>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57" dur="500" fill="hold">
                                          <p:stCondLst>
                                            <p:cond delay="0"/>
                                          </p:stCondLst>
                                        </p:cTn>
                                        <p:tgtEl>
                                          <p:spTgt spid="11"/>
                                        </p:tgtEl>
                                        <p:attrNameLst>
                                          <p:attrName>style.opacity</p:attrName>
                                        </p:attrNameLst>
                                      </p:cBhvr>
                                      <p:tavLst>
                                        <p:tav tm="0">
                                          <p:val>
                                            <p:strVal val="0"/>
                                          </p:val>
                                        </p:tav>
                                        <p:tav tm="100000">
                                          <p:val>
                                            <p:strVal val="1"/>
                                          </p:val>
                                        </p:tav>
                                      </p:tavLst>
                                    </p:anim>
                                  </p:childTnLst>
                                </p:cTn>
                              </p:par>
                              <p:par>
                                <p:cTn id="58" presetID="0" presetClass="entr" presetSubtype="0" fill="hold" grpId="0" nodeType="withEffect">
                                  <p:stCondLst>
                                    <p:cond delay="0"/>
                                  </p:stCondLst>
                                  <p:childTnLst>
                                    <p:set>
                                      <p:cBhvr>
                                        <p:cTn id="59" dur="1" fill="hold">
                                          <p:stCondLst>
                                            <p:cond delay="0"/>
                                          </p:stCondLst>
                                        </p:cTn>
                                        <p:tgtEl>
                                          <p:spTgt spid="100"/>
                                        </p:tgtEl>
                                        <p:attrNameLst>
                                          <p:attrName>style.visibility</p:attrName>
                                        </p:attrNameLst>
                                      </p:cBhvr>
                                      <p:to>
                                        <p:strVal val="visible"/>
                                      </p:to>
                                    </p:set>
                                    <p:anim to="" calcmode="lin" valueType="num">
                                      <p:cBhvr>
                                        <p:cTn id="60" dur="500" fill="hold">
                                          <p:stCondLst>
                                            <p:cond delay="0"/>
                                          </p:stCondLst>
                                        </p:cTn>
                                        <p:tgtEl>
                                          <p:spTgt spid="100"/>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61" dur="500" fill="hold">
                                          <p:stCondLst>
                                            <p:cond delay="0"/>
                                          </p:stCondLst>
                                        </p:cTn>
                                        <p:tgtEl>
                                          <p:spTgt spid="100"/>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62" dur="500" fill="hold">
                                          <p:stCondLst>
                                            <p:cond delay="0"/>
                                          </p:stCondLst>
                                        </p:cTn>
                                        <p:tgtEl>
                                          <p:spTgt spid="100"/>
                                        </p:tgtEl>
                                        <p:attrNameLst>
                                          <p:attrName>style.opacity</p:attrName>
                                        </p:attrNameLst>
                                      </p:cBhvr>
                                      <p:tavLst>
                                        <p:tav tm="0">
                                          <p:val>
                                            <p:strVal val="0"/>
                                          </p:val>
                                        </p:tav>
                                        <p:tav tm="100000">
                                          <p:val>
                                            <p:strVal val="1"/>
                                          </p:val>
                                        </p:tav>
                                      </p:tavLst>
                                    </p:anim>
                                  </p:childTnLst>
                                </p:cTn>
                              </p:par>
                              <p:par>
                                <p:cTn id="63" presetID="0" presetClass="entr" presetSubtype="0" fill="hold" grpId="0" nodeType="withEffect">
                                  <p:stCondLst>
                                    <p:cond delay="0"/>
                                  </p:stCondLst>
                                  <p:childTnLst>
                                    <p:set>
                                      <p:cBhvr>
                                        <p:cTn id="64" dur="1" fill="hold">
                                          <p:stCondLst>
                                            <p:cond delay="0"/>
                                          </p:stCondLst>
                                        </p:cTn>
                                        <p:tgtEl>
                                          <p:spTgt spid="18"/>
                                        </p:tgtEl>
                                        <p:attrNameLst>
                                          <p:attrName>style.visibility</p:attrName>
                                        </p:attrNameLst>
                                      </p:cBhvr>
                                      <p:to>
                                        <p:strVal val="visible"/>
                                      </p:to>
                                    </p:set>
                                    <p:anim to="" calcmode="lin" valueType="num">
                                      <p:cBhvr>
                                        <p:cTn id="65" dur="500" fill="hold">
                                          <p:stCondLst>
                                            <p:cond delay="0"/>
                                          </p:stCondLst>
                                        </p:cTn>
                                        <p:tgtEl>
                                          <p:spTgt spid="18"/>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66" dur="500" fill="hold">
                                          <p:stCondLst>
                                            <p:cond delay="0"/>
                                          </p:stCondLst>
                                        </p:cTn>
                                        <p:tgtEl>
                                          <p:spTgt spid="18"/>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67" dur="500" fill="hold">
                                          <p:stCondLst>
                                            <p:cond delay="0"/>
                                          </p:stCondLst>
                                        </p:cTn>
                                        <p:tgtEl>
                                          <p:spTgt spid="18"/>
                                        </p:tgtEl>
                                        <p:attrNameLst>
                                          <p:attrName>style.opacity</p:attrName>
                                        </p:attrNameLst>
                                      </p:cBhvr>
                                      <p:tavLst>
                                        <p:tav tm="0">
                                          <p:val>
                                            <p:strVal val="0"/>
                                          </p:val>
                                        </p:tav>
                                        <p:tav tm="100000">
                                          <p:val>
                                            <p:strVal val="1"/>
                                          </p:val>
                                        </p:tav>
                                      </p:tavLst>
                                    </p:anim>
                                  </p:childTnLst>
                                </p:cTn>
                              </p:par>
                              <p:par>
                                <p:cTn id="68" presetID="0" presetClass="entr" presetSubtype="0" fill="hold" grpId="0" nodeType="withEffect">
                                  <p:stCondLst>
                                    <p:cond delay="0"/>
                                  </p:stCondLst>
                                  <p:childTnLst>
                                    <p:set>
                                      <p:cBhvr>
                                        <p:cTn id="69" dur="1" fill="hold">
                                          <p:stCondLst>
                                            <p:cond delay="0"/>
                                          </p:stCondLst>
                                        </p:cTn>
                                        <p:tgtEl>
                                          <p:spTgt spid="24"/>
                                        </p:tgtEl>
                                        <p:attrNameLst>
                                          <p:attrName>style.visibility</p:attrName>
                                        </p:attrNameLst>
                                      </p:cBhvr>
                                      <p:to>
                                        <p:strVal val="visible"/>
                                      </p:to>
                                    </p:set>
                                    <p:anim to="" calcmode="lin" valueType="num">
                                      <p:cBhvr>
                                        <p:cTn id="70" dur="500" fill="hold">
                                          <p:stCondLst>
                                            <p:cond delay="0"/>
                                          </p:stCondLst>
                                        </p:cTn>
                                        <p:tgtEl>
                                          <p:spTgt spid="24"/>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71" dur="500" fill="hold">
                                          <p:stCondLst>
                                            <p:cond delay="0"/>
                                          </p:stCondLst>
                                        </p:cTn>
                                        <p:tgtEl>
                                          <p:spTgt spid="24"/>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72" dur="500" fill="hold">
                                          <p:stCondLst>
                                            <p:cond delay="0"/>
                                          </p:stCondLst>
                                        </p:cTn>
                                        <p:tgtEl>
                                          <p:spTgt spid="24"/>
                                        </p:tgtEl>
                                        <p:attrNameLst>
                                          <p:attrName>style.opacity</p:attrName>
                                        </p:attrNameLst>
                                      </p:cBhvr>
                                      <p:tavLst>
                                        <p:tav tm="0">
                                          <p:val>
                                            <p:strVal val="0"/>
                                          </p:val>
                                        </p:tav>
                                        <p:tav tm="100000">
                                          <p:val>
                                            <p:strVal val="1"/>
                                          </p:val>
                                        </p:tav>
                                      </p:tavLst>
                                    </p:anim>
                                  </p:childTnLst>
                                </p:cTn>
                              </p:par>
                              <p:par>
                                <p:cTn id="73" presetID="0" presetClass="entr" presetSubtype="0" fill="hold" nodeType="withEffect">
                                  <p:stCondLst>
                                    <p:cond delay="0"/>
                                  </p:stCondLst>
                                  <p:childTnLst>
                                    <p:set>
                                      <p:cBhvr>
                                        <p:cTn id="74" dur="1" fill="hold">
                                          <p:stCondLst>
                                            <p:cond delay="0"/>
                                          </p:stCondLst>
                                        </p:cTn>
                                        <p:tgtEl>
                                          <p:spTgt spid="89"/>
                                        </p:tgtEl>
                                        <p:attrNameLst>
                                          <p:attrName>style.visibility</p:attrName>
                                        </p:attrNameLst>
                                      </p:cBhvr>
                                      <p:to>
                                        <p:strVal val="visible"/>
                                      </p:to>
                                    </p:set>
                                    <p:anim to="" calcmode="lin" valueType="num">
                                      <p:cBhvr>
                                        <p:cTn id="75" dur="500" fill="hold">
                                          <p:stCondLst>
                                            <p:cond delay="0"/>
                                          </p:stCondLst>
                                        </p:cTn>
                                        <p:tgtEl>
                                          <p:spTgt spid="89"/>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76" dur="500" fill="hold">
                                          <p:stCondLst>
                                            <p:cond delay="0"/>
                                          </p:stCondLst>
                                        </p:cTn>
                                        <p:tgtEl>
                                          <p:spTgt spid="89"/>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77" dur="500" fill="hold">
                                          <p:stCondLst>
                                            <p:cond delay="0"/>
                                          </p:stCondLst>
                                        </p:cTn>
                                        <p:tgtEl>
                                          <p:spTgt spid="89"/>
                                        </p:tgtEl>
                                        <p:attrNameLst>
                                          <p:attrName>style.opacity</p:attrName>
                                        </p:attrNameLst>
                                      </p:cBhvr>
                                      <p:tavLst>
                                        <p:tav tm="0">
                                          <p:val>
                                            <p:strVal val="0"/>
                                          </p:val>
                                        </p:tav>
                                        <p:tav tm="100000">
                                          <p:val>
                                            <p:strVal val="1"/>
                                          </p:val>
                                        </p:tav>
                                      </p:tavLst>
                                    </p:anim>
                                  </p:childTnLst>
                                </p:cTn>
                              </p:par>
                              <p:par>
                                <p:cTn id="78" presetID="0" presetClass="entr" presetSubtype="0" fill="hold" grpId="0" nodeType="withEffect">
                                  <p:stCondLst>
                                    <p:cond delay="0"/>
                                  </p:stCondLst>
                                  <p:childTnLst>
                                    <p:set>
                                      <p:cBhvr>
                                        <p:cTn id="79" dur="1" fill="hold">
                                          <p:stCondLst>
                                            <p:cond delay="0"/>
                                          </p:stCondLst>
                                        </p:cTn>
                                        <p:tgtEl>
                                          <p:spTgt spid="83"/>
                                        </p:tgtEl>
                                        <p:attrNameLst>
                                          <p:attrName>style.visibility</p:attrName>
                                        </p:attrNameLst>
                                      </p:cBhvr>
                                      <p:to>
                                        <p:strVal val="visible"/>
                                      </p:to>
                                    </p:set>
                                    <p:anim to="" calcmode="lin" valueType="num">
                                      <p:cBhvr>
                                        <p:cTn id="80" dur="500" fill="hold">
                                          <p:stCondLst>
                                            <p:cond delay="0"/>
                                          </p:stCondLst>
                                        </p:cTn>
                                        <p:tgtEl>
                                          <p:spTgt spid="83"/>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81" dur="500" fill="hold">
                                          <p:stCondLst>
                                            <p:cond delay="0"/>
                                          </p:stCondLst>
                                        </p:cTn>
                                        <p:tgtEl>
                                          <p:spTgt spid="83"/>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82" dur="500" fill="hold">
                                          <p:stCondLst>
                                            <p:cond delay="0"/>
                                          </p:stCondLst>
                                        </p:cTn>
                                        <p:tgtEl>
                                          <p:spTgt spid="83"/>
                                        </p:tgtEl>
                                        <p:attrNameLst>
                                          <p:attrName>style.opacity</p:attrName>
                                        </p:attrNameLst>
                                      </p:cBhvr>
                                      <p:tavLst>
                                        <p:tav tm="0">
                                          <p:val>
                                            <p:strVal val="0"/>
                                          </p:val>
                                        </p:tav>
                                        <p:tav tm="100000">
                                          <p:val>
                                            <p:strVal val="1"/>
                                          </p:val>
                                        </p:tav>
                                      </p:tavLst>
                                    </p:anim>
                                  </p:childTnLst>
                                </p:cTn>
                              </p:par>
                              <p:par>
                                <p:cTn id="83" presetID="0" presetClass="entr" presetSubtype="0" fill="hold" grpId="0" nodeType="withEffect">
                                  <p:stCondLst>
                                    <p:cond delay="0"/>
                                  </p:stCondLst>
                                  <p:childTnLst>
                                    <p:set>
                                      <p:cBhvr>
                                        <p:cTn id="84" dur="1" fill="hold">
                                          <p:stCondLst>
                                            <p:cond delay="0"/>
                                          </p:stCondLst>
                                        </p:cTn>
                                        <p:tgtEl>
                                          <p:spTgt spid="88"/>
                                        </p:tgtEl>
                                        <p:attrNameLst>
                                          <p:attrName>style.visibility</p:attrName>
                                        </p:attrNameLst>
                                      </p:cBhvr>
                                      <p:to>
                                        <p:strVal val="visible"/>
                                      </p:to>
                                    </p:set>
                                    <p:anim to="" calcmode="lin" valueType="num">
                                      <p:cBhvr>
                                        <p:cTn id="85" dur="500" fill="hold">
                                          <p:stCondLst>
                                            <p:cond delay="0"/>
                                          </p:stCondLst>
                                        </p:cTn>
                                        <p:tgtEl>
                                          <p:spTgt spid="88"/>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86" dur="500" fill="hold">
                                          <p:stCondLst>
                                            <p:cond delay="0"/>
                                          </p:stCondLst>
                                        </p:cTn>
                                        <p:tgtEl>
                                          <p:spTgt spid="88"/>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87" dur="500" fill="hold">
                                          <p:stCondLst>
                                            <p:cond delay="0"/>
                                          </p:stCondLst>
                                        </p:cTn>
                                        <p:tgtEl>
                                          <p:spTgt spid="88"/>
                                        </p:tgtEl>
                                        <p:attrNameLst>
                                          <p:attrName>style.opacity</p:attrName>
                                        </p:attrNameLst>
                                      </p:cBhvr>
                                      <p:tavLst>
                                        <p:tav tm="0">
                                          <p:val>
                                            <p:strVal val="0"/>
                                          </p:val>
                                        </p:tav>
                                        <p:tav tm="100000">
                                          <p:val>
                                            <p:strVal val="1"/>
                                          </p:val>
                                        </p:tav>
                                      </p:tavLst>
                                    </p:anim>
                                  </p:childTnLst>
                                </p:cTn>
                              </p:par>
                              <p:par>
                                <p:cTn id="88" presetID="0" presetClass="entr" presetSubtype="0" fill="hold" nodeType="withEffect">
                                  <p:stCondLst>
                                    <p:cond delay="0"/>
                                  </p:stCondLst>
                                  <p:childTnLst>
                                    <p:set>
                                      <p:cBhvr>
                                        <p:cTn id="89" dur="1" fill="hold">
                                          <p:stCondLst>
                                            <p:cond delay="0"/>
                                          </p:stCondLst>
                                        </p:cTn>
                                        <p:tgtEl>
                                          <p:spTgt spid="84"/>
                                        </p:tgtEl>
                                        <p:attrNameLst>
                                          <p:attrName>style.visibility</p:attrName>
                                        </p:attrNameLst>
                                      </p:cBhvr>
                                      <p:to>
                                        <p:strVal val="visible"/>
                                      </p:to>
                                    </p:set>
                                    <p:anim to="" calcmode="lin" valueType="num">
                                      <p:cBhvr>
                                        <p:cTn id="90" dur="500" fill="hold">
                                          <p:stCondLst>
                                            <p:cond delay="0"/>
                                          </p:stCondLst>
                                        </p:cTn>
                                        <p:tgtEl>
                                          <p:spTgt spid="84"/>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91" dur="500" fill="hold">
                                          <p:stCondLst>
                                            <p:cond delay="0"/>
                                          </p:stCondLst>
                                        </p:cTn>
                                        <p:tgtEl>
                                          <p:spTgt spid="84"/>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92" dur="500" fill="hold">
                                          <p:stCondLst>
                                            <p:cond delay="0"/>
                                          </p:stCondLst>
                                        </p:cTn>
                                        <p:tgtEl>
                                          <p:spTgt spid="84"/>
                                        </p:tgtEl>
                                        <p:attrNameLst>
                                          <p:attrName>style.opacity</p:attrName>
                                        </p:attrNameLst>
                                      </p:cBhvr>
                                      <p:tavLst>
                                        <p:tav tm="0">
                                          <p:val>
                                            <p:strVal val="0"/>
                                          </p:val>
                                        </p:tav>
                                        <p:tav tm="100000">
                                          <p:val>
                                            <p:strVal val="1"/>
                                          </p:val>
                                        </p:tav>
                                      </p:tavLst>
                                    </p:anim>
                                  </p:childTnLst>
                                </p:cTn>
                              </p:par>
                              <p:par>
                                <p:cTn id="93" presetID="0" presetClass="entr" presetSubtype="0" fill="hold" nodeType="withEffect">
                                  <p:stCondLst>
                                    <p:cond delay="0"/>
                                  </p:stCondLst>
                                  <p:childTnLst>
                                    <p:set>
                                      <p:cBhvr>
                                        <p:cTn id="94" dur="1" fill="hold">
                                          <p:stCondLst>
                                            <p:cond delay="0"/>
                                          </p:stCondLst>
                                        </p:cTn>
                                        <p:tgtEl>
                                          <p:spTgt spid="79"/>
                                        </p:tgtEl>
                                        <p:attrNameLst>
                                          <p:attrName>style.visibility</p:attrName>
                                        </p:attrNameLst>
                                      </p:cBhvr>
                                      <p:to>
                                        <p:strVal val="visible"/>
                                      </p:to>
                                    </p:set>
                                    <p:anim to="" calcmode="lin" valueType="num">
                                      <p:cBhvr>
                                        <p:cTn id="95" dur="500" fill="hold">
                                          <p:stCondLst>
                                            <p:cond delay="0"/>
                                          </p:stCondLst>
                                        </p:cTn>
                                        <p:tgtEl>
                                          <p:spTgt spid="79"/>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96" dur="500" fill="hold">
                                          <p:stCondLst>
                                            <p:cond delay="0"/>
                                          </p:stCondLst>
                                        </p:cTn>
                                        <p:tgtEl>
                                          <p:spTgt spid="79"/>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97" dur="500" fill="hold">
                                          <p:stCondLst>
                                            <p:cond delay="0"/>
                                          </p:stCondLst>
                                        </p:cTn>
                                        <p:tgtEl>
                                          <p:spTgt spid="79"/>
                                        </p:tgtEl>
                                        <p:attrNameLst>
                                          <p:attrName>style.opacity</p:attrName>
                                        </p:attrNameLst>
                                      </p:cBhvr>
                                      <p:tavLst>
                                        <p:tav tm="0">
                                          <p:val>
                                            <p:strVal val="0"/>
                                          </p:val>
                                        </p:tav>
                                        <p:tav tm="100000">
                                          <p:val>
                                            <p:strVal val="1"/>
                                          </p:val>
                                        </p:tav>
                                      </p:tavLst>
                                    </p:anim>
                                  </p:childTnLst>
                                </p:cTn>
                              </p:par>
                              <p:par>
                                <p:cTn id="98" presetID="0" presetClass="entr" presetSubtype="0" fill="hold" grpId="0" nodeType="withEffect">
                                  <p:stCondLst>
                                    <p:cond delay="0"/>
                                  </p:stCondLst>
                                  <p:childTnLst>
                                    <p:set>
                                      <p:cBhvr>
                                        <p:cTn id="99" dur="1" fill="hold">
                                          <p:stCondLst>
                                            <p:cond delay="0"/>
                                          </p:stCondLst>
                                        </p:cTn>
                                        <p:tgtEl>
                                          <p:spTgt spid="56"/>
                                        </p:tgtEl>
                                        <p:attrNameLst>
                                          <p:attrName>style.visibility</p:attrName>
                                        </p:attrNameLst>
                                      </p:cBhvr>
                                      <p:to>
                                        <p:strVal val="visible"/>
                                      </p:to>
                                    </p:set>
                                    <p:anim to="" calcmode="lin" valueType="num">
                                      <p:cBhvr>
                                        <p:cTn id="100" dur="500" fill="hold">
                                          <p:stCondLst>
                                            <p:cond delay="0"/>
                                          </p:stCondLst>
                                        </p:cTn>
                                        <p:tgtEl>
                                          <p:spTgt spid="56"/>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01" dur="500" fill="hold">
                                          <p:stCondLst>
                                            <p:cond delay="0"/>
                                          </p:stCondLst>
                                        </p:cTn>
                                        <p:tgtEl>
                                          <p:spTgt spid="56"/>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02" dur="500" fill="hold">
                                          <p:stCondLst>
                                            <p:cond delay="0"/>
                                          </p:stCondLst>
                                        </p:cTn>
                                        <p:tgtEl>
                                          <p:spTgt spid="56"/>
                                        </p:tgtEl>
                                        <p:attrNameLst>
                                          <p:attrName>style.opacity</p:attrName>
                                        </p:attrNameLst>
                                      </p:cBhvr>
                                      <p:tavLst>
                                        <p:tav tm="0">
                                          <p:val>
                                            <p:strVal val="0"/>
                                          </p:val>
                                        </p:tav>
                                        <p:tav tm="100000">
                                          <p:val>
                                            <p:strVal val="1"/>
                                          </p:val>
                                        </p:tav>
                                      </p:tavLst>
                                    </p:anim>
                                  </p:childTnLst>
                                </p:cTn>
                              </p:par>
                              <p:par>
                                <p:cTn id="103" presetID="0" presetClass="entr" presetSubtype="0" fill="hold" grpId="0" nodeType="withEffect">
                                  <p:stCondLst>
                                    <p:cond delay="0"/>
                                  </p:stCondLst>
                                  <p:childTnLst>
                                    <p:set>
                                      <p:cBhvr>
                                        <p:cTn id="104" dur="1" fill="hold">
                                          <p:stCondLst>
                                            <p:cond delay="0"/>
                                          </p:stCondLst>
                                        </p:cTn>
                                        <p:tgtEl>
                                          <p:spTgt spid="57"/>
                                        </p:tgtEl>
                                        <p:attrNameLst>
                                          <p:attrName>style.visibility</p:attrName>
                                        </p:attrNameLst>
                                      </p:cBhvr>
                                      <p:to>
                                        <p:strVal val="visible"/>
                                      </p:to>
                                    </p:set>
                                    <p:anim to="" calcmode="lin" valueType="num">
                                      <p:cBhvr>
                                        <p:cTn id="105" dur="500" fill="hold">
                                          <p:stCondLst>
                                            <p:cond delay="0"/>
                                          </p:stCondLst>
                                        </p:cTn>
                                        <p:tgtEl>
                                          <p:spTgt spid="57"/>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06" dur="500" fill="hold">
                                          <p:stCondLst>
                                            <p:cond delay="0"/>
                                          </p:stCondLst>
                                        </p:cTn>
                                        <p:tgtEl>
                                          <p:spTgt spid="57"/>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07" dur="500" fill="hold">
                                          <p:stCondLst>
                                            <p:cond delay="0"/>
                                          </p:stCondLst>
                                        </p:cTn>
                                        <p:tgtEl>
                                          <p:spTgt spid="57"/>
                                        </p:tgtEl>
                                        <p:attrNameLst>
                                          <p:attrName>style.opacity</p:attrName>
                                        </p:attrNameLst>
                                      </p:cBhvr>
                                      <p:tavLst>
                                        <p:tav tm="0">
                                          <p:val>
                                            <p:strVal val="0"/>
                                          </p:val>
                                        </p:tav>
                                        <p:tav tm="100000">
                                          <p:val>
                                            <p:strVal val="1"/>
                                          </p:val>
                                        </p:tav>
                                      </p:tavLst>
                                    </p:anim>
                                  </p:childTnLst>
                                </p:cTn>
                              </p:par>
                              <p:par>
                                <p:cTn id="108" presetID="0" presetClass="entr" presetSubtype="0" fill="hold" grpId="0" nodeType="withEffect">
                                  <p:stCondLst>
                                    <p:cond delay="0"/>
                                  </p:stCondLst>
                                  <p:childTnLst>
                                    <p:set>
                                      <p:cBhvr>
                                        <p:cTn id="109" dur="1" fill="hold">
                                          <p:stCondLst>
                                            <p:cond delay="0"/>
                                          </p:stCondLst>
                                        </p:cTn>
                                        <p:tgtEl>
                                          <p:spTgt spid="81"/>
                                        </p:tgtEl>
                                        <p:attrNameLst>
                                          <p:attrName>style.visibility</p:attrName>
                                        </p:attrNameLst>
                                      </p:cBhvr>
                                      <p:to>
                                        <p:strVal val="visible"/>
                                      </p:to>
                                    </p:set>
                                    <p:anim to="" calcmode="lin" valueType="num">
                                      <p:cBhvr>
                                        <p:cTn id="110" dur="500" fill="hold">
                                          <p:stCondLst>
                                            <p:cond delay="0"/>
                                          </p:stCondLst>
                                        </p:cTn>
                                        <p:tgtEl>
                                          <p:spTgt spid="81"/>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11" dur="500" fill="hold">
                                          <p:stCondLst>
                                            <p:cond delay="0"/>
                                          </p:stCondLst>
                                        </p:cTn>
                                        <p:tgtEl>
                                          <p:spTgt spid="81"/>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12" dur="500" fill="hold">
                                          <p:stCondLst>
                                            <p:cond delay="0"/>
                                          </p:stCondLst>
                                        </p:cTn>
                                        <p:tgtEl>
                                          <p:spTgt spid="81"/>
                                        </p:tgtEl>
                                        <p:attrNameLst>
                                          <p:attrName>style.opacity</p:attrName>
                                        </p:attrNameLst>
                                      </p:cBhvr>
                                      <p:tavLst>
                                        <p:tav tm="0">
                                          <p:val>
                                            <p:strVal val="0"/>
                                          </p:val>
                                        </p:tav>
                                        <p:tav tm="100000">
                                          <p:val>
                                            <p:strVal val="1"/>
                                          </p:val>
                                        </p:tav>
                                      </p:tavLst>
                                    </p:anim>
                                  </p:childTnLst>
                                </p:cTn>
                              </p:par>
                              <p:par>
                                <p:cTn id="113" presetID="0" presetClass="entr" presetSubtype="0" fill="hold" grpId="0" nodeType="withEffect">
                                  <p:stCondLst>
                                    <p:cond delay="0"/>
                                  </p:stCondLst>
                                  <p:childTnLst>
                                    <p:set>
                                      <p:cBhvr>
                                        <p:cTn id="114" dur="1" fill="hold">
                                          <p:stCondLst>
                                            <p:cond delay="0"/>
                                          </p:stCondLst>
                                        </p:cTn>
                                        <p:tgtEl>
                                          <p:spTgt spid="82"/>
                                        </p:tgtEl>
                                        <p:attrNameLst>
                                          <p:attrName>style.visibility</p:attrName>
                                        </p:attrNameLst>
                                      </p:cBhvr>
                                      <p:to>
                                        <p:strVal val="visible"/>
                                      </p:to>
                                    </p:set>
                                    <p:anim to="" calcmode="lin" valueType="num">
                                      <p:cBhvr>
                                        <p:cTn id="115" dur="500" fill="hold">
                                          <p:stCondLst>
                                            <p:cond delay="0"/>
                                          </p:stCondLst>
                                        </p:cTn>
                                        <p:tgtEl>
                                          <p:spTgt spid="82"/>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16" dur="500" fill="hold">
                                          <p:stCondLst>
                                            <p:cond delay="0"/>
                                          </p:stCondLst>
                                        </p:cTn>
                                        <p:tgtEl>
                                          <p:spTgt spid="82"/>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17" dur="500" fill="hold">
                                          <p:stCondLst>
                                            <p:cond delay="0"/>
                                          </p:stCondLst>
                                        </p:cTn>
                                        <p:tgtEl>
                                          <p:spTgt spid="82"/>
                                        </p:tgtEl>
                                        <p:attrNameLst>
                                          <p:attrName>style.opacity</p:attrName>
                                        </p:attrNameLst>
                                      </p:cBhvr>
                                      <p:tavLst>
                                        <p:tav tm="0">
                                          <p:val>
                                            <p:strVal val="0"/>
                                          </p:val>
                                        </p:tav>
                                        <p:tav tm="100000">
                                          <p:val>
                                            <p:strVal val="1"/>
                                          </p:val>
                                        </p:tav>
                                      </p:tavLst>
                                    </p:anim>
                                  </p:childTnLst>
                                </p:cTn>
                              </p:par>
                              <p:par>
                                <p:cTn id="118" presetID="0" presetClass="entr" presetSubtype="0" fill="hold" grpId="0" nodeType="withEffect">
                                  <p:stCondLst>
                                    <p:cond delay="0"/>
                                  </p:stCondLst>
                                  <p:childTnLst>
                                    <p:set>
                                      <p:cBhvr>
                                        <p:cTn id="119" dur="1" fill="hold">
                                          <p:stCondLst>
                                            <p:cond delay="0"/>
                                          </p:stCondLst>
                                        </p:cTn>
                                        <p:tgtEl>
                                          <p:spTgt spid="66"/>
                                        </p:tgtEl>
                                        <p:attrNameLst>
                                          <p:attrName>style.visibility</p:attrName>
                                        </p:attrNameLst>
                                      </p:cBhvr>
                                      <p:to>
                                        <p:strVal val="visible"/>
                                      </p:to>
                                    </p:set>
                                    <p:anim to="" calcmode="lin" valueType="num">
                                      <p:cBhvr>
                                        <p:cTn id="120" dur="500" fill="hold">
                                          <p:stCondLst>
                                            <p:cond delay="0"/>
                                          </p:stCondLst>
                                        </p:cTn>
                                        <p:tgtEl>
                                          <p:spTgt spid="66"/>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21" dur="500" fill="hold">
                                          <p:stCondLst>
                                            <p:cond delay="0"/>
                                          </p:stCondLst>
                                        </p:cTn>
                                        <p:tgtEl>
                                          <p:spTgt spid="66"/>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22" dur="500" fill="hold">
                                          <p:stCondLst>
                                            <p:cond delay="0"/>
                                          </p:stCondLst>
                                        </p:cTn>
                                        <p:tgtEl>
                                          <p:spTgt spid="66"/>
                                        </p:tgtEl>
                                        <p:attrNameLst>
                                          <p:attrName>style.opacity</p:attrName>
                                        </p:attrNameLst>
                                      </p:cBhvr>
                                      <p:tavLst>
                                        <p:tav tm="0">
                                          <p:val>
                                            <p:strVal val="0"/>
                                          </p:val>
                                        </p:tav>
                                        <p:tav tm="100000">
                                          <p:val>
                                            <p:strVal val="1"/>
                                          </p:val>
                                        </p:tav>
                                      </p:tavLst>
                                    </p:anim>
                                  </p:childTnLst>
                                </p:cTn>
                              </p:par>
                              <p:par>
                                <p:cTn id="123" presetID="0" presetClass="entr" presetSubtype="0" fill="hold" grpId="0" nodeType="withEffect">
                                  <p:stCondLst>
                                    <p:cond delay="0"/>
                                  </p:stCondLst>
                                  <p:childTnLst>
                                    <p:set>
                                      <p:cBhvr>
                                        <p:cTn id="124" dur="1" fill="hold">
                                          <p:stCondLst>
                                            <p:cond delay="0"/>
                                          </p:stCondLst>
                                        </p:cTn>
                                        <p:tgtEl>
                                          <p:spTgt spid="67"/>
                                        </p:tgtEl>
                                        <p:attrNameLst>
                                          <p:attrName>style.visibility</p:attrName>
                                        </p:attrNameLst>
                                      </p:cBhvr>
                                      <p:to>
                                        <p:strVal val="visible"/>
                                      </p:to>
                                    </p:set>
                                    <p:anim to="" calcmode="lin" valueType="num">
                                      <p:cBhvr>
                                        <p:cTn id="125" dur="500" fill="hold">
                                          <p:stCondLst>
                                            <p:cond delay="0"/>
                                          </p:stCondLst>
                                        </p:cTn>
                                        <p:tgtEl>
                                          <p:spTgt spid="67"/>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26" dur="500" fill="hold">
                                          <p:stCondLst>
                                            <p:cond delay="0"/>
                                          </p:stCondLst>
                                        </p:cTn>
                                        <p:tgtEl>
                                          <p:spTgt spid="67"/>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27" dur="500" fill="hold">
                                          <p:stCondLst>
                                            <p:cond delay="0"/>
                                          </p:stCondLst>
                                        </p:cTn>
                                        <p:tgtEl>
                                          <p:spTgt spid="67"/>
                                        </p:tgtEl>
                                        <p:attrNameLst>
                                          <p:attrName>style.opacity</p:attrName>
                                        </p:attrNameLst>
                                      </p:cBhvr>
                                      <p:tavLst>
                                        <p:tav tm="0">
                                          <p:val>
                                            <p:strVal val="0"/>
                                          </p:val>
                                        </p:tav>
                                        <p:tav tm="100000">
                                          <p:val>
                                            <p:strVal val="1"/>
                                          </p:val>
                                        </p:tav>
                                      </p:tavLst>
                                    </p:anim>
                                  </p:childTnLst>
                                </p:cTn>
                              </p:par>
                              <p:par>
                                <p:cTn id="128" presetID="0" presetClass="entr" presetSubtype="0" fill="hold" grpId="0" nodeType="withEffect">
                                  <p:stCondLst>
                                    <p:cond delay="0"/>
                                  </p:stCondLst>
                                  <p:childTnLst>
                                    <p:set>
                                      <p:cBhvr>
                                        <p:cTn id="129" dur="1" fill="hold">
                                          <p:stCondLst>
                                            <p:cond delay="0"/>
                                          </p:stCondLst>
                                        </p:cTn>
                                        <p:tgtEl>
                                          <p:spTgt spid="68"/>
                                        </p:tgtEl>
                                        <p:attrNameLst>
                                          <p:attrName>style.visibility</p:attrName>
                                        </p:attrNameLst>
                                      </p:cBhvr>
                                      <p:to>
                                        <p:strVal val="visible"/>
                                      </p:to>
                                    </p:set>
                                    <p:anim to="" calcmode="lin" valueType="num">
                                      <p:cBhvr>
                                        <p:cTn id="130" dur="500" fill="hold">
                                          <p:stCondLst>
                                            <p:cond delay="0"/>
                                          </p:stCondLst>
                                        </p:cTn>
                                        <p:tgtEl>
                                          <p:spTgt spid="68"/>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31" dur="500" fill="hold">
                                          <p:stCondLst>
                                            <p:cond delay="0"/>
                                          </p:stCondLst>
                                        </p:cTn>
                                        <p:tgtEl>
                                          <p:spTgt spid="68"/>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32" dur="500" fill="hold">
                                          <p:stCondLst>
                                            <p:cond delay="0"/>
                                          </p:stCondLst>
                                        </p:cTn>
                                        <p:tgtEl>
                                          <p:spTgt spid="68"/>
                                        </p:tgtEl>
                                        <p:attrNameLst>
                                          <p:attrName>style.opacity</p:attrName>
                                        </p:attrNameLst>
                                      </p:cBhvr>
                                      <p:tavLst>
                                        <p:tav tm="0">
                                          <p:val>
                                            <p:strVal val="0"/>
                                          </p:val>
                                        </p:tav>
                                        <p:tav tm="100000">
                                          <p:val>
                                            <p:strVal val="1"/>
                                          </p:val>
                                        </p:tav>
                                      </p:tavLst>
                                    </p:anim>
                                  </p:childTnLst>
                                </p:cTn>
                              </p:par>
                              <p:par>
                                <p:cTn id="133" presetID="0" presetClass="entr" presetSubtype="0" fill="hold" grpId="0" nodeType="withEffect">
                                  <p:stCondLst>
                                    <p:cond delay="0"/>
                                  </p:stCondLst>
                                  <p:childTnLst>
                                    <p:set>
                                      <p:cBhvr>
                                        <p:cTn id="134" dur="1" fill="hold">
                                          <p:stCondLst>
                                            <p:cond delay="0"/>
                                          </p:stCondLst>
                                        </p:cTn>
                                        <p:tgtEl>
                                          <p:spTgt spid="2"/>
                                        </p:tgtEl>
                                        <p:attrNameLst>
                                          <p:attrName>style.visibility</p:attrName>
                                        </p:attrNameLst>
                                      </p:cBhvr>
                                      <p:to>
                                        <p:strVal val="visible"/>
                                      </p:to>
                                    </p:set>
                                    <p:anim to="" calcmode="lin" valueType="num">
                                      <p:cBhvr>
                                        <p:cTn id="135" dur="500" fill="hold">
                                          <p:stCondLst>
                                            <p:cond delay="0"/>
                                          </p:stCondLst>
                                        </p:cTn>
                                        <p:tgtEl>
                                          <p:spTgt spid="2"/>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36" dur="500" fill="hold">
                                          <p:stCondLst>
                                            <p:cond delay="0"/>
                                          </p:stCondLst>
                                        </p:cTn>
                                        <p:tgtEl>
                                          <p:spTgt spid="2"/>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37" dur="500" fill="hold">
                                          <p:stCondLst>
                                            <p:cond delay="0"/>
                                          </p:stCondLst>
                                        </p:cTn>
                                        <p:tgtEl>
                                          <p:spTgt spid="2"/>
                                        </p:tgtEl>
                                        <p:attrNameLst>
                                          <p:attrName>style.opacity</p:attrName>
                                        </p:attrNameLst>
                                      </p:cBhvr>
                                      <p:tavLst>
                                        <p:tav tm="0">
                                          <p:val>
                                            <p:strVal val="0"/>
                                          </p:val>
                                        </p:tav>
                                        <p:tav tm="100000">
                                          <p:val>
                                            <p:strVal val="1"/>
                                          </p:val>
                                        </p:tav>
                                      </p:tavLst>
                                    </p:anim>
                                  </p:childTnLst>
                                </p:cTn>
                              </p:par>
                              <p:par>
                                <p:cTn id="138" presetID="0" presetClass="entr" presetSubtype="0" fill="hold" nodeType="withEffect">
                                  <p:stCondLst>
                                    <p:cond delay="0"/>
                                  </p:stCondLst>
                                  <p:childTnLst>
                                    <p:set>
                                      <p:cBhvr>
                                        <p:cTn id="139" dur="1" fill="hold">
                                          <p:stCondLst>
                                            <p:cond delay="0"/>
                                          </p:stCondLst>
                                        </p:cTn>
                                        <p:tgtEl>
                                          <p:spTgt spid="6"/>
                                        </p:tgtEl>
                                        <p:attrNameLst>
                                          <p:attrName>style.visibility</p:attrName>
                                        </p:attrNameLst>
                                      </p:cBhvr>
                                      <p:to>
                                        <p:strVal val="visible"/>
                                      </p:to>
                                    </p:set>
                                    <p:anim to="" calcmode="lin" valueType="num">
                                      <p:cBhvr>
                                        <p:cTn id="140" dur="500" fill="hold">
                                          <p:stCondLst>
                                            <p:cond delay="0"/>
                                          </p:stCondLst>
                                        </p:cTn>
                                        <p:tgtEl>
                                          <p:spTgt spid="6"/>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41" dur="500" fill="hold">
                                          <p:stCondLst>
                                            <p:cond delay="0"/>
                                          </p:stCondLst>
                                        </p:cTn>
                                        <p:tgtEl>
                                          <p:spTgt spid="6"/>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42" dur="500" fill="hold">
                                          <p:stCondLst>
                                            <p:cond delay="0"/>
                                          </p:stCondLst>
                                        </p:cTn>
                                        <p:tgtEl>
                                          <p:spTgt spid="6"/>
                                        </p:tgtEl>
                                        <p:attrNameLst>
                                          <p:attrName>style.opacity</p:attrName>
                                        </p:attrNameLst>
                                      </p:cBhvr>
                                      <p:tavLst>
                                        <p:tav tm="0">
                                          <p:val>
                                            <p:strVal val="0"/>
                                          </p:val>
                                        </p:tav>
                                        <p:tav tm="100000">
                                          <p:val>
                                            <p:strVal val="1"/>
                                          </p:val>
                                        </p:tav>
                                      </p:tavLst>
                                    </p:anim>
                                  </p:childTnLst>
                                </p:cTn>
                              </p:par>
                              <p:par>
                                <p:cTn id="143" presetID="0" presetClass="entr" presetSubtype="0" fill="hold" nodeType="withEffect">
                                  <p:stCondLst>
                                    <p:cond delay="0"/>
                                  </p:stCondLst>
                                  <p:childTnLst>
                                    <p:set>
                                      <p:cBhvr>
                                        <p:cTn id="144" dur="1" fill="hold">
                                          <p:stCondLst>
                                            <p:cond delay="0"/>
                                          </p:stCondLst>
                                        </p:cTn>
                                        <p:tgtEl>
                                          <p:spTgt spid="14"/>
                                        </p:tgtEl>
                                        <p:attrNameLst>
                                          <p:attrName>style.visibility</p:attrName>
                                        </p:attrNameLst>
                                      </p:cBhvr>
                                      <p:to>
                                        <p:strVal val="visible"/>
                                      </p:to>
                                    </p:set>
                                    <p:anim to="" calcmode="lin" valueType="num">
                                      <p:cBhvr>
                                        <p:cTn id="145" dur="500" fill="hold">
                                          <p:stCondLst>
                                            <p:cond delay="0"/>
                                          </p:stCondLst>
                                        </p:cTn>
                                        <p:tgtEl>
                                          <p:spTgt spid="14"/>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46" dur="500" fill="hold">
                                          <p:stCondLst>
                                            <p:cond delay="0"/>
                                          </p:stCondLst>
                                        </p:cTn>
                                        <p:tgtEl>
                                          <p:spTgt spid="14"/>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47" dur="500" fill="hold">
                                          <p:stCondLst>
                                            <p:cond delay="0"/>
                                          </p:stCondLst>
                                        </p:cTn>
                                        <p:tgtEl>
                                          <p:spTgt spid="14"/>
                                        </p:tgtEl>
                                        <p:attrNameLst>
                                          <p:attrName>style.opacity</p:attrName>
                                        </p:attrNameLst>
                                      </p:cBhvr>
                                      <p:tavLst>
                                        <p:tav tm="0">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 grpId="0" animBg="1"/>
      <p:bldP spid="9" grpId="0" animBg="1"/>
      <p:bldP spid="10" grpId="0" animBg="1"/>
      <p:bldP spid="11" grpId="0" animBg="1"/>
      <p:bldP spid="100" grpId="0" animBg="1"/>
      <p:bldP spid="18" grpId="0" animBg="1"/>
      <p:bldP spid="24" grpId="0" animBg="1"/>
      <p:bldP spid="83" grpId="0" animBg="1"/>
      <p:bldP spid="88" grpId="0" animBg="1"/>
      <p:bldP spid="56" grpId="0" animBg="1"/>
      <p:bldP spid="57" grpId="0" animBg="1"/>
      <p:bldP spid="81" grpId="0" animBg="1"/>
      <p:bldP spid="82" grpId="0" animBg="1"/>
      <p:bldP spid="66" grpId="0" animBg="1"/>
      <p:bldP spid="67" grpId="0" animBg="1"/>
      <p:bldP spid="68" grpId="0" animBg="1"/>
      <p:bldP spid="2" grpId="0" animBg="1"/>
      <p:bldP spid="3" grpId="0"/>
      <p:bldP spid="5" grpId="0"/>
      <p:bldP spid="37" grpId="0"/>
      <p:bldP spid="4" grpId="0"/>
      <p:bldP spid="4"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1">
            <a:extLst>
              <a:ext uri="{FF2B5EF4-FFF2-40B4-BE49-F238E27FC236}">
                <a16:creationId xmlns:a16="http://schemas.microsoft.com/office/drawing/2014/main" id="{20773DA6-6C1D-D629-8B13-F289D3E47870}"/>
              </a:ext>
            </a:extLst>
          </p:cNvPr>
          <p:cNvSpPr/>
          <p:nvPr>
            <p:custDataLst>
              <p:tags r:id="rId2"/>
            </p:custDataLst>
          </p:nvPr>
        </p:nvSpPr>
        <p:spPr>
          <a:xfrm>
            <a:off x="518160" y="1319511"/>
            <a:ext cx="3555999" cy="2787483"/>
          </a:xfrm>
          <a:prstGeom prst="roundRect">
            <a:avLst>
              <a:gd name="adj" fmla="val 2298"/>
            </a:avLst>
          </a:prstGeom>
          <a:blipFill dpi="0" rotWithShape="0">
            <a:blip r:embed="rId9"/>
            <a:srcRect/>
            <a:stretch>
              <a:fillRect t="-13785" b="-1378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微软雅黑" panose="020B0503020204020204" pitchFamily="34" charset="-122"/>
              <a:ea typeface="微软雅黑" panose="020B0503020204020204" pitchFamily="34" charset="-122"/>
              <a:sym typeface="+mn-ea"/>
            </a:endParaRPr>
          </a:p>
        </p:txBody>
      </p:sp>
      <p:sp>
        <p:nvSpPr>
          <p:cNvPr id="10" name="Shape2">
            <a:extLst>
              <a:ext uri="{FF2B5EF4-FFF2-40B4-BE49-F238E27FC236}">
                <a16:creationId xmlns:a16="http://schemas.microsoft.com/office/drawing/2014/main" id="{39B4E747-0F18-D3CA-3801-F03D638D6094}"/>
              </a:ext>
            </a:extLst>
          </p:cNvPr>
          <p:cNvSpPr/>
          <p:nvPr>
            <p:custDataLst>
              <p:tags r:id="rId3"/>
            </p:custDataLst>
          </p:nvPr>
        </p:nvSpPr>
        <p:spPr>
          <a:xfrm>
            <a:off x="4308014" y="1310209"/>
            <a:ext cx="3555999" cy="2787483"/>
          </a:xfrm>
          <a:prstGeom prst="roundRect">
            <a:avLst>
              <a:gd name="adj" fmla="val 2298"/>
            </a:avLst>
          </a:prstGeom>
          <a:blipFill dpi="0" rotWithShape="0">
            <a:blip r:embed="rId10"/>
            <a:srcRect/>
            <a:stretch>
              <a:fillRect t="-13785" b="-1378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微软雅黑" panose="020B0503020204020204" pitchFamily="34" charset="-122"/>
              <a:ea typeface="微软雅黑" panose="020B0503020204020204" pitchFamily="34" charset="-122"/>
              <a:sym typeface="+mn-ea"/>
            </a:endParaRPr>
          </a:p>
        </p:txBody>
      </p:sp>
      <p:sp>
        <p:nvSpPr>
          <p:cNvPr id="11" name="Shape3">
            <a:extLst>
              <a:ext uri="{FF2B5EF4-FFF2-40B4-BE49-F238E27FC236}">
                <a16:creationId xmlns:a16="http://schemas.microsoft.com/office/drawing/2014/main" id="{28853890-A3FC-E02E-0E2C-0D4269B28107}"/>
              </a:ext>
            </a:extLst>
          </p:cNvPr>
          <p:cNvSpPr/>
          <p:nvPr>
            <p:custDataLst>
              <p:tags r:id="rId4"/>
            </p:custDataLst>
          </p:nvPr>
        </p:nvSpPr>
        <p:spPr>
          <a:xfrm>
            <a:off x="8097868" y="1310209"/>
            <a:ext cx="3555999" cy="2787483"/>
          </a:xfrm>
          <a:prstGeom prst="roundRect">
            <a:avLst>
              <a:gd name="adj" fmla="val 2298"/>
            </a:avLst>
          </a:prstGeom>
          <a:blipFill dpi="0" rotWithShape="0">
            <a:blip r:embed="rId11"/>
            <a:srcRect/>
            <a:stretch>
              <a:fillRect t="-13785" b="-1378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微软雅黑" panose="020B0503020204020204" pitchFamily="34" charset="-122"/>
              <a:ea typeface="微软雅黑" panose="020B0503020204020204" pitchFamily="34" charset="-122"/>
              <a:sym typeface="+mn-ea"/>
            </a:endParaRPr>
          </a:p>
        </p:txBody>
      </p:sp>
      <p:sp>
        <p:nvSpPr>
          <p:cNvPr id="13" name="Text1">
            <a:extLst>
              <a:ext uri="{FF2B5EF4-FFF2-40B4-BE49-F238E27FC236}">
                <a16:creationId xmlns:a16="http://schemas.microsoft.com/office/drawing/2014/main" id="{23B6B514-657A-F631-3635-1FAB062AC9C1}"/>
              </a:ext>
            </a:extLst>
          </p:cNvPr>
          <p:cNvSpPr txBox="1"/>
          <p:nvPr>
            <p:custDataLst>
              <p:tags r:id="rId5"/>
            </p:custDataLst>
          </p:nvPr>
        </p:nvSpPr>
        <p:spPr>
          <a:xfrm>
            <a:off x="345095" y="287410"/>
            <a:ext cx="11135705" cy="720348"/>
          </a:xfrm>
          <a:prstGeom prst="rect">
            <a:avLst/>
          </a:prstGeom>
          <a:noFill/>
        </p:spPr>
        <p:txBody>
          <a:bodyPr wrap="square" rtlCol="0" anchor="ctr" anchorCtr="0">
            <a:normAutofit/>
          </a:bodyPr>
          <a:lstStyle/>
          <a:p>
            <a:pPr marL="0" marR="0" lvl="0" algn="l" defTabSz="914400" rtl="0" eaLnBrk="1" fontAlgn="ctr" latinLnBrk="0" hangingPunct="1">
              <a:lnSpc>
                <a:spcPct val="120000"/>
              </a:lnSpc>
              <a:spcBef>
                <a:spcPts val="0"/>
              </a:spcBef>
              <a:spcAft>
                <a:spcPts val="0"/>
              </a:spcAft>
              <a:buClrTx/>
              <a:buSzTx/>
              <a:buFontTx/>
              <a:buNone/>
              <a:defRPr/>
            </a:pPr>
            <a:r>
              <a:rPr lang="en-US" altLang="zh-CN" sz="3200" b="1" noProof="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2 </a:t>
            </a:r>
            <a:r>
              <a:rPr lang="zh-CN" altLang="en-US" sz="3200" b="1" noProof="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结构层次关系说明</a:t>
            </a:r>
            <a:endParaRPr lang="zh-CN" altLang="en-US" sz="3200" b="1" dirty="0">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sp>
        <p:nvSpPr>
          <p:cNvPr id="14" name="Text2">
            <a:extLst>
              <a:ext uri="{FF2B5EF4-FFF2-40B4-BE49-F238E27FC236}">
                <a16:creationId xmlns:a16="http://schemas.microsoft.com/office/drawing/2014/main" id="{890A5E65-4F13-961B-8DE2-C06FDA3FD892}"/>
              </a:ext>
            </a:extLst>
          </p:cNvPr>
          <p:cNvSpPr/>
          <p:nvPr>
            <p:custDataLst>
              <p:tags r:id="rId6"/>
            </p:custDataLst>
          </p:nvPr>
        </p:nvSpPr>
        <p:spPr>
          <a:xfrm>
            <a:off x="518161" y="4418748"/>
            <a:ext cx="11135706" cy="2519253"/>
          </a:xfrm>
          <a:prstGeom prst="rect">
            <a:avLst/>
          </a:prstGeom>
          <a:ln>
            <a:noFill/>
          </a:ln>
        </p:spPr>
        <p:txBody>
          <a:bodyPr wrap="square">
            <a:normAutofit fontScale="92500" lnSpcReduction="20000"/>
          </a:bodyPr>
          <a:lstStyle/>
          <a:p>
            <a:pPr marL="0" marR="0" lvl="0" algn="just" defTabSz="914400" rtl="0" eaLnBrk="1" fontAlgn="ctr" latinLnBrk="0" hangingPunct="1">
              <a:lnSpc>
                <a:spcPct val="130000"/>
              </a:lnSpc>
              <a:spcBef>
                <a:spcPts val="250"/>
              </a:spcBef>
              <a:spcAft>
                <a:spcPts val="250"/>
              </a:spcAft>
              <a:buClrTx/>
              <a:buSzTx/>
              <a:buFontTx/>
              <a:buNone/>
              <a:defRPr/>
            </a:pPr>
            <a:r>
              <a:rPr kumimoji="0" lang="en-US" altLang="zh-CN" sz="1300" b="1" i="0" u="none" strike="noStrike" kern="120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1.</a:t>
            </a:r>
            <a:r>
              <a:rPr kumimoji="0" lang="zh-CN" altLang="en-US" sz="1300" b="1" i="0" u="none" strike="noStrike" kern="120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前端管理用户交互接口简述</a:t>
            </a:r>
          </a:p>
          <a:p>
            <a:pPr marL="0" marR="0" lvl="0" algn="just" defTabSz="914400" rtl="0" eaLnBrk="1" fontAlgn="t" latinLnBrk="0" hangingPunct="1">
              <a:lnSpc>
                <a:spcPct val="130000"/>
              </a:lnSpc>
              <a:spcBef>
                <a:spcPts val="250"/>
              </a:spcBef>
              <a:spcAft>
                <a:spcPts val="250"/>
              </a:spcAft>
              <a:buClrTx/>
              <a:buSzTx/>
              <a:buFontTx/>
              <a:buNone/>
              <a:defRPr/>
            </a:pPr>
            <a:r>
              <a:rPr kumimoji="0" lang="zh-CN" altLang="en-US" sz="1000" i="0" u="none" strike="noStrike" kern="1200" cap="none" spc="0" normalizeH="0" baseline="0" noProof="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前端：负责网页界面的显示，获取用户的请求数据并传递给后端。前端分为管理端和用户端两部分。</a:t>
            </a:r>
            <a:r>
              <a:rPr kumimoji="0" lang="zh-CN" altLang="en-US" sz="1200" b="0" i="0" u="none" strike="noStrike" kern="1200" cap="none" spc="0" normalizeH="0" baseline="0" noProof="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
</a:t>
            </a:r>
            <a:r>
              <a:rPr kumimoji="0" lang="zh-CN" altLang="en-US" sz="1000" i="0" u="none" strike="noStrike" kern="1200" cap="none" spc="0" normalizeH="0" baseline="0" noProof="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接口：</a:t>
            </a:r>
            <a:r>
              <a:rPr kumimoji="0" lang="zh-CN" altLang="en-US" sz="1200" b="0" i="0" u="none" strike="noStrike" kern="1200" cap="none" spc="0" normalizeH="0" baseline="0" noProof="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
</a:t>
            </a:r>
            <a:r>
              <a:rPr kumimoji="0" lang="en-US" altLang="zh-CN" sz="1300" b="1" i="0" u="none" strike="noStrike" kern="120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2.</a:t>
            </a:r>
            <a:r>
              <a:rPr kumimoji="0" lang="zh-CN" altLang="en-US" sz="1300" b="1" i="0" u="none" strike="noStrike" kern="120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请求处理层与业务处理层分工合作</a:t>
            </a:r>
          </a:p>
          <a:p>
            <a:pPr marL="0" marR="0" lvl="0" algn="just" defTabSz="914400" rtl="0" eaLnBrk="1" fontAlgn="t" latinLnBrk="0" hangingPunct="1">
              <a:lnSpc>
                <a:spcPct val="130000"/>
              </a:lnSpc>
              <a:spcBef>
                <a:spcPts val="250"/>
              </a:spcBef>
              <a:spcAft>
                <a:spcPts val="250"/>
              </a:spcAft>
              <a:buClrTx/>
              <a:buSzTx/>
              <a:buFontTx/>
              <a:buNone/>
              <a:defRPr/>
            </a:pPr>
            <a:r>
              <a:rPr kumimoji="0" lang="zh-CN" altLang="en-US" sz="1000" i="0" u="none" strike="noStrike" kern="1200" cap="none" spc="0" normalizeH="0" baseline="0" noProof="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控制层：用来接受前端发来的请求和数据，选择合适的业务层进行数据处理并返回给前端数据。</a:t>
            </a:r>
            <a:r>
              <a:rPr kumimoji="0" lang="zh-CN" altLang="en-US" sz="1200" b="0" i="0" u="none" strike="noStrike" kern="1200" cap="none" spc="0" normalizeH="0" baseline="0" noProof="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
</a:t>
            </a:r>
            <a:r>
              <a:rPr kumimoji="0" lang="zh-CN" altLang="en-US" sz="1000" i="0" u="none" strike="noStrike" kern="1200" cap="none" spc="0" normalizeH="0" baseline="0" noProof="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业务层：负责处理由控制层传递来的数据，调用数据访问层的接口查询数据库，将得到的数据进行处理然后返回给控制层。</a:t>
            </a:r>
            <a:r>
              <a:rPr kumimoji="0" lang="zh-CN" altLang="en-US" sz="1200" b="0" i="0" u="none" strike="noStrike" kern="1200" cap="none" spc="0" normalizeH="0" baseline="0" noProof="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
</a:t>
            </a:r>
            <a:r>
              <a:rPr kumimoji="0" lang="en-US" altLang="zh-CN" sz="1300" b="1" i="0" u="none" strike="noStrike" kern="120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3.</a:t>
            </a:r>
            <a:r>
              <a:rPr kumimoji="0" lang="zh-CN" altLang="en-US" sz="1300" b="1" i="0" u="none" strike="noStrike" kern="120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数据访问层与数据库的关系</a:t>
            </a:r>
          </a:p>
          <a:p>
            <a:pPr marL="0" marR="0" lvl="0" algn="just" defTabSz="914400" rtl="0" eaLnBrk="1" fontAlgn="t" latinLnBrk="0" hangingPunct="1">
              <a:lnSpc>
                <a:spcPct val="130000"/>
              </a:lnSpc>
              <a:spcBef>
                <a:spcPts val="375"/>
              </a:spcBef>
              <a:spcAft>
                <a:spcPts val="250"/>
              </a:spcAft>
              <a:buClrTx/>
              <a:buSzTx/>
              <a:buFontTx/>
              <a:buNone/>
              <a:defRPr/>
            </a:pPr>
            <a:r>
              <a:rPr kumimoji="0" lang="zh-CN" altLang="en-US" sz="1000" i="0" u="none" strike="noStrike" kern="1200" cap="none" spc="0" normalizeH="0" baseline="0" noProof="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数据访问层：负责对数据库进行查询、插入、修改、删除操作。</a:t>
            </a:r>
            <a:r>
              <a:rPr kumimoji="0" lang="zh-CN" altLang="en-US" sz="1200" b="0" i="0" u="none" strike="noStrike" kern="1200" cap="none" spc="0" normalizeH="0" baseline="0" noProof="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
</a:t>
            </a:r>
            <a:r>
              <a:rPr kumimoji="0" lang="zh-CN" altLang="en-US" sz="1000" i="0" u="none" strike="noStrike" kern="1200" cap="none" spc="0" normalizeH="0" baseline="0" noProof="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数据库：负责存储网站的所有数据。</a:t>
            </a:r>
            <a:endParaRPr kumimoji="0" lang="zh-CN" altLang="en-US" sz="100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p14:reveal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to="" calcmode="lin" valueType="num">
                                          <p:cBhvr>
                                            <p:cTn id="7" dur="500" fill="hold">
                                              <p:stCondLst>
                                                <p:cond delay="0"/>
                                              </p:stCondLst>
                                            </p:cTn>
                                            <p:tgtEl>
                                              <p:spTgt spid="8"/>
                                            </p:tgtEl>
                                            <p:attrNameLst>
                                              <p:attrName>ppt_x</p:attrName>
                                            </p:attrNameLst>
                                          </p:cBhvr>
                                          <p:tavLst>
                                            <p:tav tm="0" fmla="((floor(#ppt_x-0.5)+ceil(#ppt_x-0.5))*0.5+0.5)+(#ppt_x- ((floor(#ppt_x-0.5)+ceil(#ppt_x-0.5))*0.5+0.5))*$">
                                              <p:val>
                                                <p:strVal val="0"/>
                                              </p:val>
                                            </p:tav>
                                            <p:tav tm="100000">
                                              <p:val>
                                                <p:strVal val="1"/>
                                              </p:val>
                                            </p:tav>
                                          </p:tavLst>
                                        </p:anim>
                                        <p:anim to="" calcmode="lin" valueType="num">
                                          <p:cBhvr>
                                            <p:cTn id="8" dur="500" fill="hold">
                                              <p:stCondLst>
                                                <p:cond delay="0"/>
                                              </p:stCondLst>
                                            </p:cTn>
                                            <p:tgtEl>
                                              <p:spTgt spid="8"/>
                                            </p:tgtEl>
                                            <p:attrNameLst>
                                              <p:attrName>ppt_y</p:attrName>
                                            </p:attrNameLst>
                                          </p:cBhvr>
                                          <p:tavLst>
                                            <p:tav tm="0" fmla="((floor(#ppt_y-0.5)+ceil(#ppt_y-0.5))*0.5+0.5)+(#ppt_y- ((floor(#ppt_y-0.5)+ceil(#ppt_y-0.5))*0.5+0.5))*$">
                                              <p:val>
                                                <p:strVal val="0"/>
                                              </p:val>
                                            </p:tav>
                                            <p:tav tm="100000">
                                              <p:val>
                                                <p:strVal val="1"/>
                                              </p:val>
                                            </p:tav>
                                          </p:tavLst>
                                        </p:anim>
                                      </p:childTnLst>
                                    </p:cTn>
                                  </p:par>
                                  <p:par>
                                    <p:cTn id="9" presetID="0"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to="" calcmode="lin" valueType="num">
                                          <p:cBhvr>
                                            <p:cTn id="11" dur="500" fill="hold">
                                              <p:stCondLst>
                                                <p:cond delay="0"/>
                                              </p:stCondLst>
                                            </p:cTn>
                                            <p:tgtEl>
                                              <p:spTgt spid="10"/>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2" dur="500" fill="hold">
                                              <p:stCondLst>
                                                <p:cond delay="0"/>
                                              </p:stCondLst>
                                            </p:cTn>
                                            <p:tgtEl>
                                              <p:spTgt spid="10"/>
                                            </p:tgtEl>
                                            <p:attrNameLst>
                                              <p:attrName>ppt_y</p:attrName>
                                            </p:attrNameLst>
                                          </p:cBhvr>
                                          <p:tavLst>
                                            <p:tav tm="0" fmla="((floor(#ppt_y-0.5)+ceil(#ppt_y-0.5))*0.5+0.5)+(#ppt_y- ((floor(#ppt_y-0.5)+ceil(#ppt_y-0.5))*0.5+0.5))*$">
                                              <p:val>
                                                <p:strVal val="0"/>
                                              </p:val>
                                            </p:tav>
                                            <p:tav tm="100000">
                                              <p:val>
                                                <p:strVal val="1"/>
                                              </p:val>
                                            </p:tav>
                                          </p:tavLst>
                                        </p:anim>
                                      </p:childTnLst>
                                    </p:cTn>
                                  </p:par>
                                  <p:par>
                                    <p:cTn id="13" presetID="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to="" calcmode="lin" valueType="num">
                                          <p:cBhvr>
                                            <p:cTn id="15" dur="500" fill="hold">
                                              <p:stCondLst>
                                                <p:cond delay="0"/>
                                              </p:stCondLst>
                                            </p:cTn>
                                            <p:tgtEl>
                                              <p:spTgt spid="11"/>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6" dur="500" fill="hold">
                                              <p:stCondLst>
                                                <p:cond delay="0"/>
                                              </p:stCondLst>
                                            </p:cTn>
                                            <p:tgtEl>
                                              <p:spTgt spid="11"/>
                                            </p:tgtEl>
                                            <p:attrNameLst>
                                              <p:attrName>ppt_y</p:attrName>
                                            </p:attrNameLst>
                                          </p:cBhvr>
                                          <p:tavLst>
                                            <p:tav tm="0" fmla="((floor(#ppt_y-0.5)+ceil(#ppt_y-0.5))*0.5+0.5)+(#ppt_y- ((floor(#ppt_y-0.5)+ceil(#ppt_y-0.5))*0.5+0.5))*$">
                                              <p:val>
                                                <p:strVal val="0"/>
                                              </p:val>
                                            </p:tav>
                                            <p:tav tm="100000">
                                              <p:val>
                                                <p:strVal val="1"/>
                                              </p:val>
                                            </p:tav>
                                          </p:tavLst>
                                        </p:anim>
                                      </p:childTnLst>
                                    </p:cTn>
                                  </p:par>
                                  <p:par>
                                    <p:cTn id="17" presetID="53" presetClass="entr" presetSubtype="16" fill="hold" grpId="0" nodeType="withEffect" p14:presetBounceEnd="100000">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par>
                                    <p:cTn id="22" presetID="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 to="" calcmode="lin" valueType="num">
                                          <p:cBhvr>
                                            <p:cTn id="24" dur="500" fill="hold">
                                              <p:stCondLst>
                                                <p:cond delay="0"/>
                                              </p:stCondLst>
                                            </p:cTn>
                                            <p:tgtEl>
                                              <p:spTgt spid="14"/>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5" dur="500" fill="hold">
                                              <p:stCondLst>
                                                <p:cond delay="0"/>
                                              </p:stCondLst>
                                            </p:cTn>
                                            <p:tgtEl>
                                              <p:spTgt spid="14"/>
                                            </p:tgtEl>
                                            <p:attrNameLst>
                                              <p:attrName>ppt_y</p:attrName>
                                            </p:attrNameLst>
                                          </p:cBhvr>
                                          <p:tavLst>
                                            <p:tav tm="0" fmla="((floor(#ppt_y-0.5)+ceil(#ppt_y-0.5))*0.5+0.5)+(#ppt_y- ((floor(#ppt_y-0.5)+ceil(#ppt_y-0.5))*0.5+0.5))*$">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3" grpId="0"/>
          <p:bldP spid="1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to="" calcmode="lin" valueType="num">
                                          <p:cBhvr>
                                            <p:cTn id="7" dur="500" fill="hold">
                                              <p:stCondLst>
                                                <p:cond delay="0"/>
                                              </p:stCondLst>
                                            </p:cTn>
                                            <p:tgtEl>
                                              <p:spTgt spid="8"/>
                                            </p:tgtEl>
                                            <p:attrNameLst>
                                              <p:attrName>ppt_x</p:attrName>
                                            </p:attrNameLst>
                                          </p:cBhvr>
                                          <p:tavLst>
                                            <p:tav tm="0" fmla="((floor(#ppt_x-0.5)+ceil(#ppt_x-0.5))*0.5+0.5)+(#ppt_x- ((floor(#ppt_x-0.5)+ceil(#ppt_x-0.5))*0.5+0.5))*$">
                                              <p:val>
                                                <p:strVal val="0"/>
                                              </p:val>
                                            </p:tav>
                                            <p:tav tm="100000">
                                              <p:val>
                                                <p:strVal val="1"/>
                                              </p:val>
                                            </p:tav>
                                          </p:tavLst>
                                        </p:anim>
                                        <p:anim to="" calcmode="lin" valueType="num">
                                          <p:cBhvr>
                                            <p:cTn id="8" dur="500" fill="hold">
                                              <p:stCondLst>
                                                <p:cond delay="0"/>
                                              </p:stCondLst>
                                            </p:cTn>
                                            <p:tgtEl>
                                              <p:spTgt spid="8"/>
                                            </p:tgtEl>
                                            <p:attrNameLst>
                                              <p:attrName>ppt_y</p:attrName>
                                            </p:attrNameLst>
                                          </p:cBhvr>
                                          <p:tavLst>
                                            <p:tav tm="0" fmla="((floor(#ppt_y-0.5)+ceil(#ppt_y-0.5))*0.5+0.5)+(#ppt_y- ((floor(#ppt_y-0.5)+ceil(#ppt_y-0.5))*0.5+0.5))*$">
                                              <p:val>
                                                <p:strVal val="0"/>
                                              </p:val>
                                            </p:tav>
                                            <p:tav tm="100000">
                                              <p:val>
                                                <p:strVal val="1"/>
                                              </p:val>
                                            </p:tav>
                                          </p:tavLst>
                                        </p:anim>
                                      </p:childTnLst>
                                    </p:cTn>
                                  </p:par>
                                  <p:par>
                                    <p:cTn id="9" presetID="0"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to="" calcmode="lin" valueType="num">
                                          <p:cBhvr>
                                            <p:cTn id="11" dur="500" fill="hold">
                                              <p:stCondLst>
                                                <p:cond delay="0"/>
                                              </p:stCondLst>
                                            </p:cTn>
                                            <p:tgtEl>
                                              <p:spTgt spid="10"/>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2" dur="500" fill="hold">
                                              <p:stCondLst>
                                                <p:cond delay="0"/>
                                              </p:stCondLst>
                                            </p:cTn>
                                            <p:tgtEl>
                                              <p:spTgt spid="10"/>
                                            </p:tgtEl>
                                            <p:attrNameLst>
                                              <p:attrName>ppt_y</p:attrName>
                                            </p:attrNameLst>
                                          </p:cBhvr>
                                          <p:tavLst>
                                            <p:tav tm="0" fmla="((floor(#ppt_y-0.5)+ceil(#ppt_y-0.5))*0.5+0.5)+(#ppt_y- ((floor(#ppt_y-0.5)+ceil(#ppt_y-0.5))*0.5+0.5))*$">
                                              <p:val>
                                                <p:strVal val="0"/>
                                              </p:val>
                                            </p:tav>
                                            <p:tav tm="100000">
                                              <p:val>
                                                <p:strVal val="1"/>
                                              </p:val>
                                            </p:tav>
                                          </p:tavLst>
                                        </p:anim>
                                      </p:childTnLst>
                                    </p:cTn>
                                  </p:par>
                                  <p:par>
                                    <p:cTn id="13" presetID="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to="" calcmode="lin" valueType="num">
                                          <p:cBhvr>
                                            <p:cTn id="15" dur="500" fill="hold">
                                              <p:stCondLst>
                                                <p:cond delay="0"/>
                                              </p:stCondLst>
                                            </p:cTn>
                                            <p:tgtEl>
                                              <p:spTgt spid="11"/>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6" dur="500" fill="hold">
                                              <p:stCondLst>
                                                <p:cond delay="0"/>
                                              </p:stCondLst>
                                            </p:cTn>
                                            <p:tgtEl>
                                              <p:spTgt spid="11"/>
                                            </p:tgtEl>
                                            <p:attrNameLst>
                                              <p:attrName>ppt_y</p:attrName>
                                            </p:attrNameLst>
                                          </p:cBhvr>
                                          <p:tavLst>
                                            <p:tav tm="0" fmla="((floor(#ppt_y-0.5)+ceil(#ppt_y-0.5))*0.5+0.5)+(#ppt_y- ((floor(#ppt_y-0.5)+ceil(#ppt_y-0.5))*0.5+0.5))*$">
                                              <p:val>
                                                <p:strVal val="0"/>
                                              </p:val>
                                            </p:tav>
                                            <p:tav tm="100000">
                                              <p:val>
                                                <p:strVal val="1"/>
                                              </p:val>
                                            </p:tav>
                                          </p:tavLst>
                                        </p:anim>
                                      </p:childTnLst>
                                    </p:cTn>
                                  </p:par>
                                  <p:par>
                                    <p:cTn id="17" presetID="53" presetClass="entr" presetSubtype="16"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par>
                                    <p:cTn id="22" presetID="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 to="" calcmode="lin" valueType="num">
                                          <p:cBhvr>
                                            <p:cTn id="24" dur="500" fill="hold">
                                              <p:stCondLst>
                                                <p:cond delay="0"/>
                                              </p:stCondLst>
                                            </p:cTn>
                                            <p:tgtEl>
                                              <p:spTgt spid="14"/>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5" dur="500" fill="hold">
                                              <p:stCondLst>
                                                <p:cond delay="0"/>
                                              </p:stCondLst>
                                            </p:cTn>
                                            <p:tgtEl>
                                              <p:spTgt spid="14"/>
                                            </p:tgtEl>
                                            <p:attrNameLst>
                                              <p:attrName>ppt_y</p:attrName>
                                            </p:attrNameLst>
                                          </p:cBhvr>
                                          <p:tavLst>
                                            <p:tav tm="0" fmla="((floor(#ppt_y-0.5)+ceil(#ppt_y-0.5))*0.5+0.5)+(#ppt_y- ((floor(#ppt_y-0.5)+ceil(#ppt_y-0.5))*0.5+0.5))*$">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3" grpId="0"/>
          <p:bldP spid="14"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任意多边形: 形状 86"/>
          <p:cNvSpPr/>
          <p:nvPr/>
        </p:nvSpPr>
        <p:spPr>
          <a:xfrm>
            <a:off x="110622" y="5156690"/>
            <a:ext cx="11150483" cy="1701311"/>
          </a:xfrm>
          <a:custGeom>
            <a:avLst/>
            <a:gdLst>
              <a:gd name="connsiteX0" fmla="*/ 8675293 w 11150483"/>
              <a:gd name="connsiteY0" fmla="*/ 77 h 1701311"/>
              <a:gd name="connsiteX1" fmla="*/ 9565327 w 11150483"/>
              <a:gd name="connsiteY1" fmla="*/ 767274 h 1701311"/>
              <a:gd name="connsiteX2" fmla="*/ 10487458 w 11150483"/>
              <a:gd name="connsiteY2" fmla="*/ 901859 h 1701311"/>
              <a:gd name="connsiteX3" fmla="*/ 10678724 w 11150483"/>
              <a:gd name="connsiteY3" fmla="*/ 1337585 h 1701311"/>
              <a:gd name="connsiteX4" fmla="*/ 11144897 w 11150483"/>
              <a:gd name="connsiteY4" fmla="*/ 1607322 h 1701311"/>
              <a:gd name="connsiteX5" fmla="*/ 11150483 w 11150483"/>
              <a:gd name="connsiteY5" fmla="*/ 1701311 h 1701311"/>
              <a:gd name="connsiteX6" fmla="*/ 0 w 11150483"/>
              <a:gd name="connsiteY6" fmla="*/ 1701311 h 1701311"/>
              <a:gd name="connsiteX7" fmla="*/ 21202 w 11150483"/>
              <a:gd name="connsiteY7" fmla="*/ 1666090 h 1701311"/>
              <a:gd name="connsiteX8" fmla="*/ 486558 w 11150483"/>
              <a:gd name="connsiteY8" fmla="*/ 1568083 h 1701311"/>
              <a:gd name="connsiteX9" fmla="*/ 641247 w 11150483"/>
              <a:gd name="connsiteY9" fmla="*/ 1239996 h 1701311"/>
              <a:gd name="connsiteX10" fmla="*/ 914746 w 11150483"/>
              <a:gd name="connsiteY10" fmla="*/ 1241952 h 1701311"/>
              <a:gd name="connsiteX11" fmla="*/ 1408969 w 11150483"/>
              <a:gd name="connsiteY11" fmla="*/ 416432 h 1701311"/>
              <a:gd name="connsiteX12" fmla="*/ 1426142 w 11150483"/>
              <a:gd name="connsiteY12" fmla="*/ 413500 h 1701311"/>
              <a:gd name="connsiteX13" fmla="*/ 2501147 w 11150483"/>
              <a:gd name="connsiteY13" fmla="*/ 996795 h 1701311"/>
              <a:gd name="connsiteX14" fmla="*/ 3221121 w 11150483"/>
              <a:gd name="connsiteY14" fmla="*/ 1461560 h 1701311"/>
              <a:gd name="connsiteX15" fmla="*/ 3737681 w 11150483"/>
              <a:gd name="connsiteY15" fmla="*/ 1487109 h 1701311"/>
              <a:gd name="connsiteX16" fmla="*/ 4264016 w 11150483"/>
              <a:gd name="connsiteY16" fmla="*/ 1061155 h 1701311"/>
              <a:gd name="connsiteX17" fmla="*/ 5079623 w 11150483"/>
              <a:gd name="connsiteY17" fmla="*/ 316610 h 1701311"/>
              <a:gd name="connsiteX18" fmla="*/ 5971878 w 11150483"/>
              <a:gd name="connsiteY18" fmla="*/ 1099548 h 1701311"/>
              <a:gd name="connsiteX19" fmla="*/ 6114420 w 11150483"/>
              <a:gd name="connsiteY19" fmla="*/ 959937 h 1701311"/>
              <a:gd name="connsiteX20" fmla="*/ 6255428 w 11150483"/>
              <a:gd name="connsiteY20" fmla="*/ 906327 h 1701311"/>
              <a:gd name="connsiteX21" fmla="*/ 6730106 w 11150483"/>
              <a:gd name="connsiteY21" fmla="*/ 1055851 h 1701311"/>
              <a:gd name="connsiteX22" fmla="*/ 7335599 w 11150483"/>
              <a:gd name="connsiteY22" fmla="*/ 787100 h 1701311"/>
              <a:gd name="connsiteX23" fmla="*/ 7724554 w 11150483"/>
              <a:gd name="connsiteY23" fmla="*/ 1217519 h 1701311"/>
              <a:gd name="connsiteX24" fmla="*/ 7770068 w 11150483"/>
              <a:gd name="connsiteY24" fmla="*/ 1226455 h 1701311"/>
              <a:gd name="connsiteX25" fmla="*/ 8362019 w 11150483"/>
              <a:gd name="connsiteY25" fmla="*/ 42553 h 1701311"/>
              <a:gd name="connsiteX26" fmla="*/ 8521454 w 11150483"/>
              <a:gd name="connsiteY26" fmla="*/ 8768 h 1701311"/>
              <a:gd name="connsiteX27" fmla="*/ 8675293 w 11150483"/>
              <a:gd name="connsiteY27" fmla="*/ 77 h 1701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150483" h="1701311">
                <a:moveTo>
                  <a:pt x="8675293" y="77"/>
                </a:moveTo>
                <a:cubicBezTo>
                  <a:pt x="9405811" y="8835"/>
                  <a:pt x="9565327" y="767274"/>
                  <a:pt x="9565327" y="767274"/>
                </a:cubicBezTo>
                <a:cubicBezTo>
                  <a:pt x="9565327" y="767274"/>
                  <a:pt x="10157976" y="531891"/>
                  <a:pt x="10487458" y="901859"/>
                </a:cubicBezTo>
                <a:cubicBezTo>
                  <a:pt x="10574854" y="999587"/>
                  <a:pt x="10643822" y="1139756"/>
                  <a:pt x="10678724" y="1337585"/>
                </a:cubicBezTo>
                <a:cubicBezTo>
                  <a:pt x="10678724" y="1337585"/>
                  <a:pt x="11089074" y="1161752"/>
                  <a:pt x="11144897" y="1607322"/>
                </a:cubicBezTo>
                <a:lnTo>
                  <a:pt x="11150483" y="1701311"/>
                </a:lnTo>
                <a:lnTo>
                  <a:pt x="0" y="1701311"/>
                </a:lnTo>
                <a:lnTo>
                  <a:pt x="21202" y="1666090"/>
                </a:lnTo>
                <a:cubicBezTo>
                  <a:pt x="183978" y="1446281"/>
                  <a:pt x="486558" y="1568083"/>
                  <a:pt x="486558" y="1568083"/>
                </a:cubicBezTo>
                <a:cubicBezTo>
                  <a:pt x="490189" y="1370533"/>
                  <a:pt x="559436" y="1278809"/>
                  <a:pt x="641247" y="1239996"/>
                </a:cubicBezTo>
                <a:cubicBezTo>
                  <a:pt x="761173" y="1182757"/>
                  <a:pt x="908464" y="1239579"/>
                  <a:pt x="914746" y="1241952"/>
                </a:cubicBezTo>
                <a:cubicBezTo>
                  <a:pt x="909441" y="1227991"/>
                  <a:pt x="672102" y="540407"/>
                  <a:pt x="1408969" y="416432"/>
                </a:cubicBezTo>
                <a:lnTo>
                  <a:pt x="1426142" y="413500"/>
                </a:lnTo>
                <a:cubicBezTo>
                  <a:pt x="2191071" y="294970"/>
                  <a:pt x="2501147" y="996795"/>
                  <a:pt x="2501147" y="996795"/>
                </a:cubicBezTo>
                <a:cubicBezTo>
                  <a:pt x="3139029" y="887340"/>
                  <a:pt x="3221121" y="1461560"/>
                  <a:pt x="3221121" y="1461560"/>
                </a:cubicBezTo>
                <a:cubicBezTo>
                  <a:pt x="3452597" y="1414791"/>
                  <a:pt x="3618594" y="1433637"/>
                  <a:pt x="3737681" y="1487109"/>
                </a:cubicBezTo>
                <a:cubicBezTo>
                  <a:pt x="3750526" y="1332559"/>
                  <a:pt x="3835828" y="1070231"/>
                  <a:pt x="4264016" y="1061155"/>
                </a:cubicBezTo>
                <a:cubicBezTo>
                  <a:pt x="4264016" y="1061155"/>
                  <a:pt x="4302828" y="303765"/>
                  <a:pt x="5079623" y="316610"/>
                </a:cubicBezTo>
                <a:cubicBezTo>
                  <a:pt x="5723509" y="327359"/>
                  <a:pt x="5922595" y="902837"/>
                  <a:pt x="5971878" y="1099548"/>
                </a:cubicBezTo>
                <a:cubicBezTo>
                  <a:pt x="6006711" y="1041624"/>
                  <a:pt x="6055784" y="993555"/>
                  <a:pt x="6114420" y="959937"/>
                </a:cubicBezTo>
                <a:cubicBezTo>
                  <a:pt x="6157840" y="933774"/>
                  <a:pt x="6205601" y="915625"/>
                  <a:pt x="6255428" y="906327"/>
                </a:cubicBezTo>
                <a:cubicBezTo>
                  <a:pt x="6505611" y="860395"/>
                  <a:pt x="6730106" y="1055851"/>
                  <a:pt x="6730106" y="1055851"/>
                </a:cubicBezTo>
                <a:cubicBezTo>
                  <a:pt x="6730106" y="1055851"/>
                  <a:pt x="6939103" y="691186"/>
                  <a:pt x="7335599" y="787100"/>
                </a:cubicBezTo>
                <a:cubicBezTo>
                  <a:pt x="7625571" y="857184"/>
                  <a:pt x="7703474" y="1094801"/>
                  <a:pt x="7724554" y="1217519"/>
                </a:cubicBezTo>
                <a:cubicBezTo>
                  <a:pt x="7739493" y="1220172"/>
                  <a:pt x="7754571" y="1223104"/>
                  <a:pt x="7770068" y="1226455"/>
                </a:cubicBezTo>
                <a:cubicBezTo>
                  <a:pt x="7770068" y="1226455"/>
                  <a:pt x="7673177" y="256158"/>
                  <a:pt x="8362019" y="42553"/>
                </a:cubicBezTo>
                <a:cubicBezTo>
                  <a:pt x="8413982" y="26317"/>
                  <a:pt x="8467370" y="15009"/>
                  <a:pt x="8521454" y="8768"/>
                </a:cubicBezTo>
                <a:cubicBezTo>
                  <a:pt x="8575353" y="2241"/>
                  <a:pt x="8626592" y="-508"/>
                  <a:pt x="8675293" y="77"/>
                </a:cubicBezTo>
                <a:close/>
              </a:path>
            </a:pathLst>
          </a:custGeom>
          <a:solidFill>
            <a:schemeClr val="accent1">
              <a:alpha val="10000"/>
            </a:schemeClr>
          </a:solidFill>
          <a:ln w="9525" cap="flat">
            <a:noFill/>
            <a:prstDash val="solid"/>
            <a:miter/>
          </a:ln>
        </p:spPr>
        <p:txBody>
          <a:bodyPr rtlCol="0" anchor="ctr"/>
          <a:lstStyle/>
          <a:p>
            <a:endParaRPr lang="zh-CN" altLang="en-US"/>
          </a:p>
        </p:txBody>
      </p:sp>
      <p:sp>
        <p:nvSpPr>
          <p:cNvPr id="8" name="任意多边形: 形状 7"/>
          <p:cNvSpPr/>
          <p:nvPr/>
        </p:nvSpPr>
        <p:spPr>
          <a:xfrm>
            <a:off x="2239407" y="1945057"/>
            <a:ext cx="883671" cy="619229"/>
          </a:xfrm>
          <a:custGeom>
            <a:avLst/>
            <a:gdLst>
              <a:gd name="connsiteX0" fmla="*/ 737258 w 883671"/>
              <a:gd name="connsiteY0" fmla="*/ 240868 h 619229"/>
              <a:gd name="connsiteX1" fmla="*/ 674488 w 883671"/>
              <a:gd name="connsiteY1" fmla="*/ 68656 h 619229"/>
              <a:gd name="connsiteX2" fmla="*/ 494275 w 883671"/>
              <a:gd name="connsiteY2" fmla="*/ 144856 h 619229"/>
              <a:gd name="connsiteX3" fmla="*/ 240339 w 883671"/>
              <a:gd name="connsiteY3" fmla="*/ 19030 h 619229"/>
              <a:gd name="connsiteX4" fmla="*/ 147470 w 883671"/>
              <a:gd name="connsiteY4" fmla="*/ 221532 h 619229"/>
              <a:gd name="connsiteX5" fmla="*/ 4595 w 883671"/>
              <a:gd name="connsiteY5" fmla="*/ 295255 h 619229"/>
              <a:gd name="connsiteX6" fmla="*/ 30789 w 883671"/>
              <a:gd name="connsiteY6" fmla="*/ 379837 h 619229"/>
              <a:gd name="connsiteX7" fmla="*/ 147946 w 883671"/>
              <a:gd name="connsiteY7" fmla="*/ 395554 h 619229"/>
              <a:gd name="connsiteX8" fmla="*/ 256341 w 883671"/>
              <a:gd name="connsiteY8" fmla="*/ 609295 h 619229"/>
              <a:gd name="connsiteX9" fmla="*/ 501610 w 883671"/>
              <a:gd name="connsiteY9" fmla="*/ 508615 h 619229"/>
              <a:gd name="connsiteX10" fmla="*/ 598860 w 883671"/>
              <a:gd name="connsiteY10" fmla="*/ 551002 h 619229"/>
              <a:gd name="connsiteX11" fmla="*/ 686299 w 883671"/>
              <a:gd name="connsiteY11" fmla="*/ 448608 h 619229"/>
              <a:gd name="connsiteX12" fmla="*/ 875180 w 883671"/>
              <a:gd name="connsiteY12" fmla="*/ 402602 h 619229"/>
              <a:gd name="connsiteX13" fmla="*/ 737258 w 883671"/>
              <a:gd name="connsiteY13" fmla="*/ 240868 h 619229"/>
              <a:gd name="connsiteX14" fmla="*/ 835556 w 883671"/>
              <a:gd name="connsiteY14" fmla="*/ 402031 h 619229"/>
              <a:gd name="connsiteX15" fmla="*/ 683823 w 883671"/>
              <a:gd name="connsiteY15" fmla="*/ 414318 h 619229"/>
              <a:gd name="connsiteX16" fmla="*/ 681346 w 883671"/>
              <a:gd name="connsiteY16" fmla="*/ 404793 h 619229"/>
              <a:gd name="connsiteX17" fmla="*/ 662033 w 883671"/>
              <a:gd name="connsiteY17" fmla="*/ 394925 h 619229"/>
              <a:gd name="connsiteX18" fmla="*/ 651819 w 883671"/>
              <a:gd name="connsiteY18" fmla="*/ 412984 h 619229"/>
              <a:gd name="connsiteX19" fmla="*/ 599717 w 883671"/>
              <a:gd name="connsiteY19" fmla="*/ 518521 h 619229"/>
              <a:gd name="connsiteX20" fmla="*/ 517802 w 883671"/>
              <a:gd name="connsiteY20" fmla="*/ 472706 h 619229"/>
              <a:gd name="connsiteX21" fmla="*/ 519421 w 883671"/>
              <a:gd name="connsiteY21" fmla="*/ 468325 h 619229"/>
              <a:gd name="connsiteX22" fmla="*/ 490846 w 883671"/>
              <a:gd name="connsiteY22" fmla="*/ 460419 h 619229"/>
              <a:gd name="connsiteX23" fmla="*/ 303204 w 883671"/>
              <a:gd name="connsiteY23" fmla="*/ 586816 h 619229"/>
              <a:gd name="connsiteX24" fmla="*/ 174426 w 883671"/>
              <a:gd name="connsiteY24" fmla="*/ 396316 h 619229"/>
              <a:gd name="connsiteX25" fmla="*/ 159853 w 883671"/>
              <a:gd name="connsiteY25" fmla="*/ 382123 h 619229"/>
              <a:gd name="connsiteX26" fmla="*/ 147480 w 883671"/>
              <a:gd name="connsiteY26" fmla="*/ 366321 h 619229"/>
              <a:gd name="connsiteX27" fmla="*/ 145660 w 883671"/>
              <a:gd name="connsiteY27" fmla="*/ 366217 h 619229"/>
              <a:gd name="connsiteX28" fmla="*/ 74032 w 883671"/>
              <a:gd name="connsiteY28" fmla="*/ 365359 h 619229"/>
              <a:gd name="connsiteX29" fmla="*/ 40409 w 883671"/>
              <a:gd name="connsiteY29" fmla="*/ 295255 h 619229"/>
              <a:gd name="connsiteX30" fmla="*/ 176236 w 883671"/>
              <a:gd name="connsiteY30" fmla="*/ 259251 h 619229"/>
              <a:gd name="connsiteX31" fmla="*/ 189224 w 883671"/>
              <a:gd name="connsiteY31" fmla="*/ 255679 h 619229"/>
              <a:gd name="connsiteX32" fmla="*/ 190333 w 883671"/>
              <a:gd name="connsiteY32" fmla="*/ 252583 h 619229"/>
              <a:gd name="connsiteX33" fmla="*/ 192714 w 883671"/>
              <a:gd name="connsiteY33" fmla="*/ 238867 h 619229"/>
              <a:gd name="connsiteX34" fmla="*/ 278439 w 883671"/>
              <a:gd name="connsiteY34" fmla="*/ 40938 h 619229"/>
              <a:gd name="connsiteX35" fmla="*/ 412646 w 883671"/>
              <a:gd name="connsiteY35" fmla="*/ 57797 h 619229"/>
              <a:gd name="connsiteX36" fmla="*/ 471130 w 883671"/>
              <a:gd name="connsiteY36" fmla="*/ 183908 h 619229"/>
              <a:gd name="connsiteX37" fmla="*/ 500752 w 883671"/>
              <a:gd name="connsiteY37" fmla="*/ 179146 h 619229"/>
              <a:gd name="connsiteX38" fmla="*/ 625911 w 883671"/>
              <a:gd name="connsiteY38" fmla="*/ 95611 h 619229"/>
              <a:gd name="connsiteX39" fmla="*/ 702873 w 883671"/>
              <a:gd name="connsiteY39" fmla="*/ 239820 h 619229"/>
              <a:gd name="connsiteX40" fmla="*/ 707635 w 883671"/>
              <a:gd name="connsiteY40" fmla="*/ 258870 h 619229"/>
              <a:gd name="connsiteX41" fmla="*/ 721865 w 883671"/>
              <a:gd name="connsiteY41" fmla="*/ 274329 h 619229"/>
              <a:gd name="connsiteX42" fmla="*/ 723637 w 883671"/>
              <a:gd name="connsiteY42" fmla="*/ 274300 h 619229"/>
              <a:gd name="connsiteX43" fmla="*/ 835556 w 883671"/>
              <a:gd name="connsiteY43" fmla="*/ 402031 h 619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83671" h="619229">
                <a:moveTo>
                  <a:pt x="737258" y="240868"/>
                </a:moveTo>
                <a:cubicBezTo>
                  <a:pt x="775358" y="179146"/>
                  <a:pt x="744307" y="94373"/>
                  <a:pt x="674488" y="68656"/>
                </a:cubicBezTo>
                <a:cubicBezTo>
                  <a:pt x="607813" y="44272"/>
                  <a:pt x="531613" y="85705"/>
                  <a:pt x="494275" y="144856"/>
                </a:cubicBezTo>
                <a:cubicBezTo>
                  <a:pt x="464462" y="25984"/>
                  <a:pt x="365593" y="-32976"/>
                  <a:pt x="240339" y="19030"/>
                </a:cubicBezTo>
                <a:cubicBezTo>
                  <a:pt x="164139" y="50939"/>
                  <a:pt x="103274" y="149332"/>
                  <a:pt x="147470" y="221532"/>
                </a:cubicBezTo>
                <a:cubicBezTo>
                  <a:pt x="92606" y="206959"/>
                  <a:pt x="24312" y="240582"/>
                  <a:pt x="4595" y="295255"/>
                </a:cubicBezTo>
                <a:cubicBezTo>
                  <a:pt x="-6769" y="326126"/>
                  <a:pt x="3965" y="360787"/>
                  <a:pt x="30789" y="379837"/>
                </a:cubicBezTo>
                <a:cubicBezTo>
                  <a:pt x="63841" y="404983"/>
                  <a:pt x="109180" y="403174"/>
                  <a:pt x="147946" y="395554"/>
                </a:cubicBezTo>
                <a:cubicBezTo>
                  <a:pt x="86034" y="478231"/>
                  <a:pt x="170330" y="581672"/>
                  <a:pt x="256341" y="609295"/>
                </a:cubicBezTo>
                <a:cubicBezTo>
                  <a:pt x="355210" y="641013"/>
                  <a:pt x="454175" y="594245"/>
                  <a:pt x="501610" y="508615"/>
                </a:cubicBezTo>
                <a:cubicBezTo>
                  <a:pt x="523305" y="540114"/>
                  <a:pt x="561015" y="556555"/>
                  <a:pt x="598860" y="551002"/>
                </a:cubicBezTo>
                <a:cubicBezTo>
                  <a:pt x="647785" y="540534"/>
                  <a:pt x="683621" y="498566"/>
                  <a:pt x="686299" y="448608"/>
                </a:cubicBezTo>
                <a:cubicBezTo>
                  <a:pt x="748593" y="489470"/>
                  <a:pt x="844319" y="479374"/>
                  <a:pt x="875180" y="402602"/>
                </a:cubicBezTo>
                <a:cubicBezTo>
                  <a:pt x="912709" y="309162"/>
                  <a:pt x="820126" y="243058"/>
                  <a:pt x="737258" y="240868"/>
                </a:cubicBezTo>
                <a:close/>
                <a:moveTo>
                  <a:pt x="835556" y="402031"/>
                </a:moveTo>
                <a:cubicBezTo>
                  <a:pt x="797456" y="459181"/>
                  <a:pt x="733639" y="441274"/>
                  <a:pt x="683823" y="414318"/>
                </a:cubicBezTo>
                <a:cubicBezTo>
                  <a:pt x="683061" y="411175"/>
                  <a:pt x="682299" y="408031"/>
                  <a:pt x="681346" y="404793"/>
                </a:cubicBezTo>
                <a:cubicBezTo>
                  <a:pt x="678737" y="396735"/>
                  <a:pt x="670090" y="392315"/>
                  <a:pt x="662033" y="394925"/>
                </a:cubicBezTo>
                <a:cubicBezTo>
                  <a:pt x="654456" y="397382"/>
                  <a:pt x="650019" y="405231"/>
                  <a:pt x="651819" y="412984"/>
                </a:cubicBezTo>
                <a:cubicBezTo>
                  <a:pt x="658296" y="456037"/>
                  <a:pt x="646771" y="504424"/>
                  <a:pt x="599717" y="518521"/>
                </a:cubicBezTo>
                <a:cubicBezTo>
                  <a:pt x="557617" y="531094"/>
                  <a:pt x="533042" y="505567"/>
                  <a:pt x="517802" y="472706"/>
                </a:cubicBezTo>
                <a:cubicBezTo>
                  <a:pt x="518278" y="471277"/>
                  <a:pt x="518945" y="469849"/>
                  <a:pt x="519421" y="468325"/>
                </a:cubicBezTo>
                <a:cubicBezTo>
                  <a:pt x="525422" y="449846"/>
                  <a:pt x="497228" y="442607"/>
                  <a:pt x="490846" y="460419"/>
                </a:cubicBezTo>
                <a:cubicBezTo>
                  <a:pt x="461605" y="540905"/>
                  <a:pt x="391024" y="595579"/>
                  <a:pt x="303204" y="586816"/>
                </a:cubicBezTo>
                <a:cubicBezTo>
                  <a:pt x="215383" y="578053"/>
                  <a:pt x="111656" y="488994"/>
                  <a:pt x="174426" y="396316"/>
                </a:cubicBezTo>
                <a:cubicBezTo>
                  <a:pt x="180712" y="386791"/>
                  <a:pt x="168235" y="376789"/>
                  <a:pt x="159853" y="382123"/>
                </a:cubicBezTo>
                <a:cubicBezTo>
                  <a:pt x="160799" y="374341"/>
                  <a:pt x="155260" y="367264"/>
                  <a:pt x="147480" y="366321"/>
                </a:cubicBezTo>
                <a:cubicBezTo>
                  <a:pt x="146876" y="366245"/>
                  <a:pt x="146268" y="366217"/>
                  <a:pt x="145660" y="366217"/>
                </a:cubicBezTo>
                <a:cubicBezTo>
                  <a:pt x="122134" y="367455"/>
                  <a:pt x="97273" y="372122"/>
                  <a:pt x="74032" y="365359"/>
                </a:cubicBezTo>
                <a:cubicBezTo>
                  <a:pt x="41933" y="355834"/>
                  <a:pt x="21835" y="328212"/>
                  <a:pt x="40409" y="295255"/>
                </a:cubicBezTo>
                <a:cubicBezTo>
                  <a:pt x="66127" y="249345"/>
                  <a:pt x="132040" y="234581"/>
                  <a:pt x="176236" y="259251"/>
                </a:cubicBezTo>
                <a:cubicBezTo>
                  <a:pt x="180809" y="261851"/>
                  <a:pt x="186624" y="260251"/>
                  <a:pt x="189224" y="255679"/>
                </a:cubicBezTo>
                <a:cubicBezTo>
                  <a:pt x="189771" y="254717"/>
                  <a:pt x="190146" y="253669"/>
                  <a:pt x="190333" y="252583"/>
                </a:cubicBezTo>
                <a:cubicBezTo>
                  <a:pt x="194611" y="249354"/>
                  <a:pt x="195652" y="243354"/>
                  <a:pt x="192714" y="238867"/>
                </a:cubicBezTo>
                <a:cubicBezTo>
                  <a:pt x="131182" y="157524"/>
                  <a:pt x="187380" y="64750"/>
                  <a:pt x="278439" y="40938"/>
                </a:cubicBezTo>
                <a:cubicBezTo>
                  <a:pt x="324540" y="28841"/>
                  <a:pt x="373689" y="26365"/>
                  <a:pt x="412646" y="57797"/>
                </a:cubicBezTo>
                <a:cubicBezTo>
                  <a:pt x="451603" y="89230"/>
                  <a:pt x="461605" y="137902"/>
                  <a:pt x="471130" y="183908"/>
                </a:cubicBezTo>
                <a:cubicBezTo>
                  <a:pt x="474940" y="202482"/>
                  <a:pt x="499705" y="195719"/>
                  <a:pt x="500752" y="179146"/>
                </a:cubicBezTo>
                <a:cubicBezTo>
                  <a:pt x="529804" y="138855"/>
                  <a:pt x="575238" y="98374"/>
                  <a:pt x="625911" y="95611"/>
                </a:cubicBezTo>
                <a:cubicBezTo>
                  <a:pt x="710493" y="91039"/>
                  <a:pt x="736401" y="175240"/>
                  <a:pt x="702873" y="239820"/>
                </a:cubicBezTo>
                <a:cubicBezTo>
                  <a:pt x="699653" y="246487"/>
                  <a:pt x="701658" y="254498"/>
                  <a:pt x="707635" y="258870"/>
                </a:cubicBezTo>
                <a:cubicBezTo>
                  <a:pt x="707295" y="267071"/>
                  <a:pt x="713666" y="273996"/>
                  <a:pt x="721865" y="274329"/>
                </a:cubicBezTo>
                <a:cubicBezTo>
                  <a:pt x="722456" y="274357"/>
                  <a:pt x="723048" y="274348"/>
                  <a:pt x="723637" y="274300"/>
                </a:cubicBezTo>
                <a:cubicBezTo>
                  <a:pt x="786693" y="271919"/>
                  <a:pt x="886705" y="324783"/>
                  <a:pt x="835556" y="402031"/>
                </a:cubicBezTo>
                <a:close/>
              </a:path>
            </a:pathLst>
          </a:custGeom>
          <a:solidFill>
            <a:srgbClr val="FFFFFF"/>
          </a:solidFill>
          <a:ln w="9525" cap="flat">
            <a:noFill/>
            <a:prstDash val="solid"/>
            <a:miter/>
          </a:ln>
        </p:spPr>
        <p:txBody>
          <a:bodyPr rtlCol="0" anchor="ctr"/>
          <a:lstStyle/>
          <a:p>
            <a:endParaRPr lang="zh-CN" altLang="en-US"/>
          </a:p>
        </p:txBody>
      </p:sp>
      <p:sp>
        <p:nvSpPr>
          <p:cNvPr id="9" name="任意多边形: 形状 8"/>
          <p:cNvSpPr/>
          <p:nvPr/>
        </p:nvSpPr>
        <p:spPr>
          <a:xfrm>
            <a:off x="-6622" y="2714665"/>
            <a:ext cx="680013" cy="1364110"/>
          </a:xfrm>
          <a:custGeom>
            <a:avLst/>
            <a:gdLst>
              <a:gd name="connsiteX0" fmla="*/ 248129 w 680013"/>
              <a:gd name="connsiteY0" fmla="*/ 1359696 h 1364110"/>
              <a:gd name="connsiteX1" fmla="*/ 220697 w 680013"/>
              <a:gd name="connsiteY1" fmla="*/ 1363221 h 1364110"/>
              <a:gd name="connsiteX2" fmla="*/ 3908 w 680013"/>
              <a:gd name="connsiteY2" fmla="*/ 1296546 h 1364110"/>
              <a:gd name="connsiteX3" fmla="*/ 2015 w 680013"/>
              <a:gd name="connsiteY3" fmla="*/ 1283211 h 1364110"/>
              <a:gd name="connsiteX4" fmla="*/ 2479 w 680013"/>
              <a:gd name="connsiteY4" fmla="*/ 1282639 h 1364110"/>
              <a:gd name="connsiteX5" fmla="*/ 15816 w 680013"/>
              <a:gd name="connsiteY5" fmla="*/ 1280744 h 1364110"/>
              <a:gd name="connsiteX6" fmla="*/ 16385 w 680013"/>
              <a:gd name="connsiteY6" fmla="*/ 1281211 h 1364110"/>
              <a:gd name="connsiteX7" fmla="*/ 219077 w 680013"/>
              <a:gd name="connsiteY7" fmla="*/ 1343123 h 1364110"/>
              <a:gd name="connsiteX8" fmla="*/ 409577 w 680013"/>
              <a:gd name="connsiteY8" fmla="*/ 1249016 h 1364110"/>
              <a:gd name="connsiteX9" fmla="*/ 466727 w 680013"/>
              <a:gd name="connsiteY9" fmla="*/ 1124143 h 1364110"/>
              <a:gd name="connsiteX10" fmla="*/ 466727 w 680013"/>
              <a:gd name="connsiteY10" fmla="*/ 1119476 h 1364110"/>
              <a:gd name="connsiteX11" fmla="*/ 365096 w 680013"/>
              <a:gd name="connsiteY11" fmla="*/ 1117666 h 1364110"/>
              <a:gd name="connsiteX12" fmla="*/ 282323 w 680013"/>
              <a:gd name="connsiteY12" fmla="*/ 1031275 h 1364110"/>
              <a:gd name="connsiteX13" fmla="*/ 342331 w 680013"/>
              <a:gd name="connsiteY13" fmla="*/ 963933 h 1364110"/>
              <a:gd name="connsiteX14" fmla="*/ 429104 w 680013"/>
              <a:gd name="connsiteY14" fmla="*/ 986983 h 1364110"/>
              <a:gd name="connsiteX15" fmla="*/ 485682 w 680013"/>
              <a:gd name="connsiteY15" fmla="*/ 1094235 h 1364110"/>
              <a:gd name="connsiteX16" fmla="*/ 569883 w 680013"/>
              <a:gd name="connsiteY16" fmla="*/ 1045848 h 1364110"/>
              <a:gd name="connsiteX17" fmla="*/ 659037 w 680013"/>
              <a:gd name="connsiteY17" fmla="*/ 853633 h 1364110"/>
              <a:gd name="connsiteX18" fmla="*/ 586457 w 680013"/>
              <a:gd name="connsiteY18" fmla="*/ 657133 h 1364110"/>
              <a:gd name="connsiteX19" fmla="*/ 570740 w 680013"/>
              <a:gd name="connsiteY19" fmla="*/ 645321 h 1364110"/>
              <a:gd name="connsiteX20" fmla="*/ 562644 w 680013"/>
              <a:gd name="connsiteY20" fmla="*/ 662752 h 1364110"/>
              <a:gd name="connsiteX21" fmla="*/ 444534 w 680013"/>
              <a:gd name="connsiteY21" fmla="*/ 754573 h 1364110"/>
              <a:gd name="connsiteX22" fmla="*/ 444534 w 680013"/>
              <a:gd name="connsiteY22" fmla="*/ 754573 h 1364110"/>
              <a:gd name="connsiteX23" fmla="*/ 350522 w 680013"/>
              <a:gd name="connsiteY23" fmla="*/ 704853 h 1364110"/>
              <a:gd name="connsiteX24" fmla="*/ 379097 w 680013"/>
              <a:gd name="connsiteY24" fmla="*/ 636082 h 1364110"/>
              <a:gd name="connsiteX25" fmla="*/ 560072 w 680013"/>
              <a:gd name="connsiteY25" fmla="*/ 617032 h 1364110"/>
              <a:gd name="connsiteX26" fmla="*/ 569026 w 680013"/>
              <a:gd name="connsiteY26" fmla="*/ 517305 h 1364110"/>
              <a:gd name="connsiteX27" fmla="*/ 464251 w 680013"/>
              <a:gd name="connsiteY27" fmla="*/ 302612 h 1364110"/>
              <a:gd name="connsiteX28" fmla="*/ 377478 w 680013"/>
              <a:gd name="connsiteY28" fmla="*/ 258321 h 1364110"/>
              <a:gd name="connsiteX29" fmla="*/ 336330 w 680013"/>
              <a:gd name="connsiteY29" fmla="*/ 371573 h 1364110"/>
              <a:gd name="connsiteX30" fmla="*/ 262892 w 680013"/>
              <a:gd name="connsiteY30" fmla="*/ 429485 h 1364110"/>
              <a:gd name="connsiteX31" fmla="*/ 170976 w 680013"/>
              <a:gd name="connsiteY31" fmla="*/ 407196 h 1364110"/>
              <a:gd name="connsiteX32" fmla="*/ 161451 w 680013"/>
              <a:gd name="connsiteY32" fmla="*/ 314423 h 1364110"/>
              <a:gd name="connsiteX33" fmla="*/ 228602 w 680013"/>
              <a:gd name="connsiteY33" fmla="*/ 251463 h 1364110"/>
              <a:gd name="connsiteX34" fmla="*/ 358428 w 680013"/>
              <a:gd name="connsiteY34" fmla="*/ 234222 h 1364110"/>
              <a:gd name="connsiteX35" fmla="*/ 315947 w 680013"/>
              <a:gd name="connsiteY35" fmla="*/ 103539 h 1364110"/>
              <a:gd name="connsiteX36" fmla="*/ 69344 w 680013"/>
              <a:gd name="connsiteY36" fmla="*/ 32388 h 1364110"/>
              <a:gd name="connsiteX37" fmla="*/ 56926 w 680013"/>
              <a:gd name="connsiteY37" fmla="*/ 27168 h 1364110"/>
              <a:gd name="connsiteX38" fmla="*/ 56676 w 680013"/>
              <a:gd name="connsiteY38" fmla="*/ 26482 h 1364110"/>
              <a:gd name="connsiteX39" fmla="*/ 61856 w 680013"/>
              <a:gd name="connsiteY39" fmla="*/ 14052 h 1364110"/>
              <a:gd name="connsiteX40" fmla="*/ 62486 w 680013"/>
              <a:gd name="connsiteY40" fmla="*/ 13814 h 1364110"/>
              <a:gd name="connsiteX41" fmla="*/ 331663 w 680013"/>
              <a:gd name="connsiteY41" fmla="*/ 91538 h 1364110"/>
              <a:gd name="connsiteX42" fmla="*/ 379288 w 680013"/>
              <a:gd name="connsiteY42" fmla="*/ 238413 h 1364110"/>
              <a:gd name="connsiteX43" fmla="*/ 477395 w 680013"/>
              <a:gd name="connsiteY43" fmla="*/ 287372 h 1364110"/>
              <a:gd name="connsiteX44" fmla="*/ 589314 w 680013"/>
              <a:gd name="connsiteY44" fmla="*/ 515972 h 1364110"/>
              <a:gd name="connsiteX45" fmla="*/ 578360 w 680013"/>
              <a:gd name="connsiteY45" fmla="*/ 626748 h 1364110"/>
              <a:gd name="connsiteX46" fmla="*/ 600077 w 680013"/>
              <a:gd name="connsiteY46" fmla="*/ 642559 h 1364110"/>
              <a:gd name="connsiteX47" fmla="*/ 679421 w 680013"/>
              <a:gd name="connsiteY47" fmla="*/ 855252 h 1364110"/>
              <a:gd name="connsiteX48" fmla="*/ 584171 w 680013"/>
              <a:gd name="connsiteY48" fmla="*/ 1060897 h 1364110"/>
              <a:gd name="connsiteX49" fmla="*/ 487397 w 680013"/>
              <a:gd name="connsiteY49" fmla="*/ 1114523 h 1364110"/>
              <a:gd name="connsiteX50" fmla="*/ 486920 w 680013"/>
              <a:gd name="connsiteY50" fmla="*/ 1125572 h 1364110"/>
              <a:gd name="connsiteX51" fmla="*/ 424436 w 680013"/>
              <a:gd name="connsiteY51" fmla="*/ 1262161 h 1364110"/>
              <a:gd name="connsiteX52" fmla="*/ 248129 w 680013"/>
              <a:gd name="connsiteY52" fmla="*/ 1359696 h 1364110"/>
              <a:gd name="connsiteX53" fmla="*/ 349379 w 680013"/>
              <a:gd name="connsiteY53" fmla="*/ 983078 h 1364110"/>
              <a:gd name="connsiteX54" fmla="*/ 346808 w 680013"/>
              <a:gd name="connsiteY54" fmla="*/ 983650 h 1364110"/>
              <a:gd name="connsiteX55" fmla="*/ 302326 w 680013"/>
              <a:gd name="connsiteY55" fmla="*/ 1032322 h 1364110"/>
              <a:gd name="connsiteX56" fmla="*/ 370334 w 680013"/>
              <a:gd name="connsiteY56" fmla="*/ 1098997 h 1364110"/>
              <a:gd name="connsiteX57" fmla="*/ 466632 w 680013"/>
              <a:gd name="connsiteY57" fmla="*/ 1099950 h 1364110"/>
              <a:gd name="connsiteX58" fmla="*/ 417197 w 680013"/>
              <a:gd name="connsiteY58" fmla="*/ 1002985 h 1364110"/>
              <a:gd name="connsiteX59" fmla="*/ 349379 w 680013"/>
              <a:gd name="connsiteY59" fmla="*/ 983078 h 1364110"/>
              <a:gd name="connsiteX60" fmla="*/ 455964 w 680013"/>
              <a:gd name="connsiteY60" fmla="*/ 621128 h 1364110"/>
              <a:gd name="connsiteX61" fmla="*/ 392718 w 680013"/>
              <a:gd name="connsiteY61" fmla="*/ 651036 h 1364110"/>
              <a:gd name="connsiteX62" fmla="*/ 369953 w 680013"/>
              <a:gd name="connsiteY62" fmla="*/ 701519 h 1364110"/>
              <a:gd name="connsiteX63" fmla="*/ 441296 w 680013"/>
              <a:gd name="connsiteY63" fmla="*/ 735523 h 1364110"/>
              <a:gd name="connsiteX64" fmla="*/ 441296 w 680013"/>
              <a:gd name="connsiteY64" fmla="*/ 735523 h 1364110"/>
              <a:gd name="connsiteX65" fmla="*/ 545404 w 680013"/>
              <a:gd name="connsiteY65" fmla="*/ 653989 h 1364110"/>
              <a:gd name="connsiteX66" fmla="*/ 553691 w 680013"/>
              <a:gd name="connsiteY66" fmla="*/ 635796 h 1364110"/>
              <a:gd name="connsiteX67" fmla="*/ 455964 w 680013"/>
              <a:gd name="connsiteY67" fmla="*/ 621223 h 1364110"/>
              <a:gd name="connsiteX68" fmla="*/ 285848 w 680013"/>
              <a:gd name="connsiteY68" fmla="*/ 253939 h 1364110"/>
              <a:gd name="connsiteX69" fmla="*/ 237270 w 680013"/>
              <a:gd name="connsiteY69" fmla="*/ 269370 h 1364110"/>
              <a:gd name="connsiteX70" fmla="*/ 179358 w 680013"/>
              <a:gd name="connsiteY70" fmla="*/ 322995 h 1364110"/>
              <a:gd name="connsiteX71" fmla="*/ 185835 w 680013"/>
              <a:gd name="connsiteY71" fmla="*/ 394338 h 1364110"/>
              <a:gd name="connsiteX72" fmla="*/ 256987 w 680013"/>
              <a:gd name="connsiteY72" fmla="*/ 410816 h 1364110"/>
              <a:gd name="connsiteX73" fmla="*/ 320233 w 680013"/>
              <a:gd name="connsiteY73" fmla="*/ 360238 h 1364110"/>
              <a:gd name="connsiteX74" fmla="*/ 357761 w 680013"/>
              <a:gd name="connsiteY74" fmla="*/ 254130 h 1364110"/>
              <a:gd name="connsiteX75" fmla="*/ 285848 w 680013"/>
              <a:gd name="connsiteY75" fmla="*/ 253939 h 1364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80013" h="1364110">
                <a:moveTo>
                  <a:pt x="248129" y="1359696"/>
                </a:moveTo>
                <a:cubicBezTo>
                  <a:pt x="238604" y="1361316"/>
                  <a:pt x="229841" y="1362459"/>
                  <a:pt x="220697" y="1363221"/>
                </a:cubicBezTo>
                <a:cubicBezTo>
                  <a:pt x="142595" y="1369269"/>
                  <a:pt x="65111" y="1345438"/>
                  <a:pt x="3908" y="1296546"/>
                </a:cubicBezTo>
                <a:cubicBezTo>
                  <a:pt x="-298" y="1293384"/>
                  <a:pt x="-1145" y="1287411"/>
                  <a:pt x="2015" y="1283211"/>
                </a:cubicBezTo>
                <a:cubicBezTo>
                  <a:pt x="2163" y="1283011"/>
                  <a:pt x="2317" y="1282820"/>
                  <a:pt x="2479" y="1282639"/>
                </a:cubicBezTo>
                <a:cubicBezTo>
                  <a:pt x="5639" y="1278429"/>
                  <a:pt x="11610" y="1277591"/>
                  <a:pt x="15816" y="1280744"/>
                </a:cubicBezTo>
                <a:cubicBezTo>
                  <a:pt x="16011" y="1280896"/>
                  <a:pt x="16201" y="1281049"/>
                  <a:pt x="16385" y="1281211"/>
                </a:cubicBezTo>
                <a:cubicBezTo>
                  <a:pt x="73653" y="1326807"/>
                  <a:pt x="146107" y="1348933"/>
                  <a:pt x="219077" y="1343123"/>
                </a:cubicBezTo>
                <a:cubicBezTo>
                  <a:pt x="292231" y="1337113"/>
                  <a:pt x="360349" y="1303461"/>
                  <a:pt x="409577" y="1249016"/>
                </a:cubicBezTo>
                <a:cubicBezTo>
                  <a:pt x="441744" y="1214745"/>
                  <a:pt x="461814" y="1170892"/>
                  <a:pt x="466727" y="1124143"/>
                </a:cubicBezTo>
                <a:lnTo>
                  <a:pt x="466727" y="1119476"/>
                </a:lnTo>
                <a:cubicBezTo>
                  <a:pt x="433156" y="1126648"/>
                  <a:pt x="398389" y="1126029"/>
                  <a:pt x="365096" y="1117666"/>
                </a:cubicBezTo>
                <a:cubicBezTo>
                  <a:pt x="324233" y="1106998"/>
                  <a:pt x="280895" y="1075470"/>
                  <a:pt x="282323" y="1031275"/>
                </a:cubicBezTo>
                <a:cubicBezTo>
                  <a:pt x="285226" y="998023"/>
                  <a:pt x="309633" y="970629"/>
                  <a:pt x="342331" y="963933"/>
                </a:cubicBezTo>
                <a:cubicBezTo>
                  <a:pt x="373238" y="958475"/>
                  <a:pt x="404978" y="966914"/>
                  <a:pt x="429104" y="986983"/>
                </a:cubicBezTo>
                <a:cubicBezTo>
                  <a:pt x="461559" y="1013720"/>
                  <a:pt x="481940" y="1052353"/>
                  <a:pt x="485682" y="1094235"/>
                </a:cubicBezTo>
                <a:cubicBezTo>
                  <a:pt x="516838" y="1084205"/>
                  <a:pt x="545530" y="1067717"/>
                  <a:pt x="569883" y="1045848"/>
                </a:cubicBezTo>
                <a:cubicBezTo>
                  <a:pt x="623306" y="995689"/>
                  <a:pt x="655254" y="926814"/>
                  <a:pt x="659037" y="853633"/>
                </a:cubicBezTo>
                <a:cubicBezTo>
                  <a:pt x="664276" y="773909"/>
                  <a:pt x="637130" y="700471"/>
                  <a:pt x="586457" y="657133"/>
                </a:cubicBezTo>
                <a:cubicBezTo>
                  <a:pt x="581487" y="652846"/>
                  <a:pt x="576236" y="648903"/>
                  <a:pt x="570740" y="645321"/>
                </a:cubicBezTo>
                <a:cubicBezTo>
                  <a:pt x="568264" y="651322"/>
                  <a:pt x="565597" y="657133"/>
                  <a:pt x="562644" y="662752"/>
                </a:cubicBezTo>
                <a:cubicBezTo>
                  <a:pt x="539533" y="709930"/>
                  <a:pt x="495953" y="743810"/>
                  <a:pt x="444534" y="754573"/>
                </a:cubicBezTo>
                <a:lnTo>
                  <a:pt x="444534" y="754573"/>
                </a:lnTo>
                <a:cubicBezTo>
                  <a:pt x="405196" y="761431"/>
                  <a:pt x="358142" y="744382"/>
                  <a:pt x="350522" y="704853"/>
                </a:cubicBezTo>
                <a:cubicBezTo>
                  <a:pt x="346046" y="682183"/>
                  <a:pt x="356904" y="656466"/>
                  <a:pt x="379097" y="636082"/>
                </a:cubicBezTo>
                <a:cubicBezTo>
                  <a:pt x="425389" y="594077"/>
                  <a:pt x="499208" y="587981"/>
                  <a:pt x="560072" y="617032"/>
                </a:cubicBezTo>
                <a:cubicBezTo>
                  <a:pt x="568953" y="584581"/>
                  <a:pt x="571984" y="550814"/>
                  <a:pt x="569026" y="517305"/>
                </a:cubicBezTo>
                <a:cubicBezTo>
                  <a:pt x="562454" y="429676"/>
                  <a:pt x="524354" y="351380"/>
                  <a:pt x="464251" y="302612"/>
                </a:cubicBezTo>
                <a:cubicBezTo>
                  <a:pt x="438765" y="281905"/>
                  <a:pt x="409196" y="266817"/>
                  <a:pt x="377478" y="258321"/>
                </a:cubicBezTo>
                <a:cubicBezTo>
                  <a:pt x="373918" y="299021"/>
                  <a:pt x="359728" y="338074"/>
                  <a:pt x="336330" y="371573"/>
                </a:cubicBezTo>
                <a:cubicBezTo>
                  <a:pt x="318810" y="398357"/>
                  <a:pt x="293025" y="418693"/>
                  <a:pt x="262892" y="429485"/>
                </a:cubicBezTo>
                <a:cubicBezTo>
                  <a:pt x="230531" y="440667"/>
                  <a:pt x="194619" y="431961"/>
                  <a:pt x="170976" y="407196"/>
                </a:cubicBezTo>
                <a:cubicBezTo>
                  <a:pt x="150017" y="380765"/>
                  <a:pt x="146301" y="344570"/>
                  <a:pt x="161451" y="314423"/>
                </a:cubicBezTo>
                <a:cubicBezTo>
                  <a:pt x="176099" y="286467"/>
                  <a:pt x="199763" y="264283"/>
                  <a:pt x="228602" y="251463"/>
                </a:cubicBezTo>
                <a:cubicBezTo>
                  <a:pt x="269116" y="232641"/>
                  <a:pt x="314406" y="226631"/>
                  <a:pt x="358428" y="234222"/>
                </a:cubicBezTo>
                <a:cubicBezTo>
                  <a:pt x="358821" y="187207"/>
                  <a:pt x="343910" y="141335"/>
                  <a:pt x="315947" y="103539"/>
                </a:cubicBezTo>
                <a:cubicBezTo>
                  <a:pt x="256954" y="30225"/>
                  <a:pt x="158326" y="1765"/>
                  <a:pt x="69344" y="32388"/>
                </a:cubicBezTo>
                <a:cubicBezTo>
                  <a:pt x="64474" y="34378"/>
                  <a:pt x="58914" y="32035"/>
                  <a:pt x="56926" y="27168"/>
                </a:cubicBezTo>
                <a:cubicBezTo>
                  <a:pt x="56834" y="26939"/>
                  <a:pt x="56751" y="26711"/>
                  <a:pt x="56676" y="26482"/>
                </a:cubicBezTo>
                <a:cubicBezTo>
                  <a:pt x="54673" y="21615"/>
                  <a:pt x="56992" y="16052"/>
                  <a:pt x="61856" y="14052"/>
                </a:cubicBezTo>
                <a:cubicBezTo>
                  <a:pt x="62064" y="13966"/>
                  <a:pt x="62274" y="13881"/>
                  <a:pt x="62486" y="13814"/>
                </a:cubicBezTo>
                <a:cubicBezTo>
                  <a:pt x="159600" y="-20514"/>
                  <a:pt x="267797" y="10728"/>
                  <a:pt x="331663" y="91538"/>
                </a:cubicBezTo>
                <a:cubicBezTo>
                  <a:pt x="363470" y="133819"/>
                  <a:pt x="380233" y="185512"/>
                  <a:pt x="379288" y="238413"/>
                </a:cubicBezTo>
                <a:cubicBezTo>
                  <a:pt x="415204" y="247291"/>
                  <a:pt x="448708" y="264007"/>
                  <a:pt x="477395" y="287372"/>
                </a:cubicBezTo>
                <a:cubicBezTo>
                  <a:pt x="541499" y="339569"/>
                  <a:pt x="582170" y="422913"/>
                  <a:pt x="589314" y="515972"/>
                </a:cubicBezTo>
                <a:cubicBezTo>
                  <a:pt x="592698" y="553262"/>
                  <a:pt x="588982" y="590848"/>
                  <a:pt x="578360" y="626748"/>
                </a:cubicBezTo>
                <a:cubicBezTo>
                  <a:pt x="586014" y="631425"/>
                  <a:pt x="593277" y="636711"/>
                  <a:pt x="600077" y="642559"/>
                </a:cubicBezTo>
                <a:cubicBezTo>
                  <a:pt x="655418" y="690184"/>
                  <a:pt x="685136" y="769432"/>
                  <a:pt x="679421" y="855252"/>
                </a:cubicBezTo>
                <a:cubicBezTo>
                  <a:pt x="675429" y="933529"/>
                  <a:pt x="641294" y="1007224"/>
                  <a:pt x="584171" y="1060897"/>
                </a:cubicBezTo>
                <a:cubicBezTo>
                  <a:pt x="556259" y="1085681"/>
                  <a:pt x="523212" y="1103998"/>
                  <a:pt x="487397" y="1114523"/>
                </a:cubicBezTo>
                <a:cubicBezTo>
                  <a:pt x="487397" y="1118238"/>
                  <a:pt x="487397" y="1121857"/>
                  <a:pt x="486920" y="1125572"/>
                </a:cubicBezTo>
                <a:cubicBezTo>
                  <a:pt x="481597" y="1176712"/>
                  <a:pt x="459646" y="1224689"/>
                  <a:pt x="424436" y="1262161"/>
                </a:cubicBezTo>
                <a:cubicBezTo>
                  <a:pt x="378234" y="1313481"/>
                  <a:pt x="316155" y="1347828"/>
                  <a:pt x="248129" y="1359696"/>
                </a:cubicBezTo>
                <a:close/>
                <a:moveTo>
                  <a:pt x="349379" y="983078"/>
                </a:moveTo>
                <a:lnTo>
                  <a:pt x="346808" y="983650"/>
                </a:lnTo>
                <a:cubicBezTo>
                  <a:pt x="322989" y="988498"/>
                  <a:pt x="305020" y="1008167"/>
                  <a:pt x="302326" y="1032322"/>
                </a:cubicBezTo>
                <a:cubicBezTo>
                  <a:pt x="301278" y="1065660"/>
                  <a:pt x="336806" y="1090234"/>
                  <a:pt x="370334" y="1098997"/>
                </a:cubicBezTo>
                <a:cubicBezTo>
                  <a:pt x="401905" y="1106932"/>
                  <a:pt x="434910" y="1107265"/>
                  <a:pt x="466632" y="1099950"/>
                </a:cubicBezTo>
                <a:cubicBezTo>
                  <a:pt x="464243" y="1062193"/>
                  <a:pt x="446352" y="1027102"/>
                  <a:pt x="417197" y="1002985"/>
                </a:cubicBezTo>
                <a:cubicBezTo>
                  <a:pt x="398349" y="987193"/>
                  <a:pt x="373771" y="979982"/>
                  <a:pt x="349379" y="983078"/>
                </a:cubicBezTo>
                <a:close/>
                <a:moveTo>
                  <a:pt x="455964" y="621128"/>
                </a:moveTo>
                <a:cubicBezTo>
                  <a:pt x="432477" y="624909"/>
                  <a:pt x="410546" y="635282"/>
                  <a:pt x="392718" y="651036"/>
                </a:cubicBezTo>
                <a:cubicBezTo>
                  <a:pt x="375383" y="666753"/>
                  <a:pt x="366810" y="685612"/>
                  <a:pt x="369953" y="701519"/>
                </a:cubicBezTo>
                <a:cubicBezTo>
                  <a:pt x="375097" y="728379"/>
                  <a:pt x="411006" y="740762"/>
                  <a:pt x="441296" y="735523"/>
                </a:cubicBezTo>
                <a:lnTo>
                  <a:pt x="441296" y="735523"/>
                </a:lnTo>
                <a:cubicBezTo>
                  <a:pt x="486663" y="725741"/>
                  <a:pt x="525038" y="695690"/>
                  <a:pt x="545404" y="653989"/>
                </a:cubicBezTo>
                <a:cubicBezTo>
                  <a:pt x="548473" y="648074"/>
                  <a:pt x="551239" y="641997"/>
                  <a:pt x="553691" y="635796"/>
                </a:cubicBezTo>
                <a:cubicBezTo>
                  <a:pt x="523429" y="620880"/>
                  <a:pt x="489263" y="615785"/>
                  <a:pt x="455964" y="621223"/>
                </a:cubicBezTo>
                <a:close/>
                <a:moveTo>
                  <a:pt x="285848" y="253939"/>
                </a:moveTo>
                <a:cubicBezTo>
                  <a:pt x="269014" y="256787"/>
                  <a:pt x="252663" y="261988"/>
                  <a:pt x="237270" y="269370"/>
                </a:cubicBezTo>
                <a:cubicBezTo>
                  <a:pt x="212476" y="280209"/>
                  <a:pt x="192070" y="299107"/>
                  <a:pt x="179358" y="322995"/>
                </a:cubicBezTo>
                <a:cubicBezTo>
                  <a:pt x="167687" y="346056"/>
                  <a:pt x="170202" y="373754"/>
                  <a:pt x="185835" y="394338"/>
                </a:cubicBezTo>
                <a:cubicBezTo>
                  <a:pt x="204423" y="413035"/>
                  <a:pt x="232072" y="419436"/>
                  <a:pt x="256987" y="410816"/>
                </a:cubicBezTo>
                <a:cubicBezTo>
                  <a:pt x="282880" y="401053"/>
                  <a:pt x="305019" y="383355"/>
                  <a:pt x="320233" y="360238"/>
                </a:cubicBezTo>
                <a:cubicBezTo>
                  <a:pt x="342060" y="328892"/>
                  <a:pt x="355025" y="292230"/>
                  <a:pt x="357761" y="254130"/>
                </a:cubicBezTo>
                <a:cubicBezTo>
                  <a:pt x="333980" y="249920"/>
                  <a:pt x="309651" y="249862"/>
                  <a:pt x="285848" y="253939"/>
                </a:cubicBezTo>
                <a:close/>
              </a:path>
            </a:pathLst>
          </a:custGeom>
          <a:solidFill>
            <a:schemeClr val="accent4"/>
          </a:solidFill>
          <a:ln w="9525" cap="flat">
            <a:noFill/>
            <a:prstDash val="solid"/>
            <a:miter/>
          </a:ln>
        </p:spPr>
        <p:txBody>
          <a:bodyPr rtlCol="0" anchor="ctr"/>
          <a:lstStyle/>
          <a:p>
            <a:endParaRPr lang="zh-CN" altLang="en-US"/>
          </a:p>
        </p:txBody>
      </p:sp>
      <p:sp>
        <p:nvSpPr>
          <p:cNvPr id="11" name="任意多边形: 形状 10"/>
          <p:cNvSpPr/>
          <p:nvPr/>
        </p:nvSpPr>
        <p:spPr>
          <a:xfrm>
            <a:off x="1814708" y="-14521"/>
            <a:ext cx="849398" cy="701918"/>
          </a:xfrm>
          <a:custGeom>
            <a:avLst/>
            <a:gdLst>
              <a:gd name="connsiteX0" fmla="*/ 286078 w 849398"/>
              <a:gd name="connsiteY0" fmla="*/ 563628 h 701918"/>
              <a:gd name="connsiteX1" fmla="*/ 281982 w 849398"/>
              <a:gd name="connsiteY1" fmla="*/ 546102 h 701918"/>
              <a:gd name="connsiteX2" fmla="*/ 256836 w 849398"/>
              <a:gd name="connsiteY2" fmla="*/ 375890 h 701918"/>
              <a:gd name="connsiteX3" fmla="*/ 270361 w 849398"/>
              <a:gd name="connsiteY3" fmla="*/ 301309 h 701918"/>
              <a:gd name="connsiteX4" fmla="*/ 290459 w 849398"/>
              <a:gd name="connsiteY4" fmla="*/ 261876 h 701918"/>
              <a:gd name="connsiteX5" fmla="*/ 340846 w 849398"/>
              <a:gd name="connsiteY5" fmla="*/ 238920 h 701918"/>
              <a:gd name="connsiteX6" fmla="*/ 359896 w 849398"/>
              <a:gd name="connsiteY6" fmla="*/ 245874 h 701918"/>
              <a:gd name="connsiteX7" fmla="*/ 384852 w 849398"/>
              <a:gd name="connsiteY7" fmla="*/ 275592 h 701918"/>
              <a:gd name="connsiteX8" fmla="*/ 399044 w 849398"/>
              <a:gd name="connsiteY8" fmla="*/ 331218 h 701918"/>
              <a:gd name="connsiteX9" fmla="*/ 364563 w 849398"/>
              <a:gd name="connsiteY9" fmla="*/ 509049 h 701918"/>
              <a:gd name="connsiteX10" fmla="*/ 337608 w 849398"/>
              <a:gd name="connsiteY10" fmla="*/ 550769 h 701918"/>
              <a:gd name="connsiteX11" fmla="*/ 327797 w 849398"/>
              <a:gd name="connsiteY11" fmla="*/ 564866 h 701918"/>
              <a:gd name="connsiteX12" fmla="*/ 341132 w 849398"/>
              <a:gd name="connsiteY12" fmla="*/ 593441 h 701918"/>
              <a:gd name="connsiteX13" fmla="*/ 460861 w 849398"/>
              <a:gd name="connsiteY13" fmla="*/ 668307 h 701918"/>
              <a:gd name="connsiteX14" fmla="*/ 532203 w 849398"/>
              <a:gd name="connsiteY14" fmla="*/ 660116 h 701918"/>
              <a:gd name="connsiteX15" fmla="*/ 551253 w 849398"/>
              <a:gd name="connsiteY15" fmla="*/ 646781 h 701918"/>
              <a:gd name="connsiteX16" fmla="*/ 608403 w 849398"/>
              <a:gd name="connsiteY16" fmla="*/ 559913 h 701918"/>
              <a:gd name="connsiteX17" fmla="*/ 603260 w 849398"/>
              <a:gd name="connsiteY17" fmla="*/ 533433 h 701918"/>
              <a:gd name="connsiteX18" fmla="*/ 558111 w 849398"/>
              <a:gd name="connsiteY18" fmla="*/ 457233 h 701918"/>
              <a:gd name="connsiteX19" fmla="*/ 547158 w 849398"/>
              <a:gd name="connsiteY19" fmla="*/ 364650 h 701918"/>
              <a:gd name="connsiteX20" fmla="*/ 553635 w 849398"/>
              <a:gd name="connsiteY20" fmla="*/ 342076 h 701918"/>
              <a:gd name="connsiteX21" fmla="*/ 601288 w 849398"/>
              <a:gd name="connsiteY21" fmla="*/ 321280 h 701918"/>
              <a:gd name="connsiteX22" fmla="*/ 610023 w 849398"/>
              <a:gd name="connsiteY22" fmla="*/ 326169 h 701918"/>
              <a:gd name="connsiteX23" fmla="*/ 639931 w 849398"/>
              <a:gd name="connsiteY23" fmla="*/ 368174 h 701918"/>
              <a:gd name="connsiteX24" fmla="*/ 654790 w 849398"/>
              <a:gd name="connsiteY24" fmla="*/ 492000 h 701918"/>
              <a:gd name="connsiteX25" fmla="*/ 648980 w 849398"/>
              <a:gd name="connsiteY25" fmla="*/ 534576 h 701918"/>
              <a:gd name="connsiteX26" fmla="*/ 738325 w 849398"/>
              <a:gd name="connsiteY26" fmla="*/ 562675 h 701918"/>
              <a:gd name="connsiteX27" fmla="*/ 773948 w 849398"/>
              <a:gd name="connsiteY27" fmla="*/ 542006 h 701918"/>
              <a:gd name="connsiteX28" fmla="*/ 812048 w 849398"/>
              <a:gd name="connsiteY28" fmla="*/ 476950 h 701918"/>
              <a:gd name="connsiteX29" fmla="*/ 819096 w 849398"/>
              <a:gd name="connsiteY29" fmla="*/ 433135 h 701918"/>
              <a:gd name="connsiteX30" fmla="*/ 806143 w 849398"/>
              <a:gd name="connsiteY30" fmla="*/ 329598 h 701918"/>
              <a:gd name="connsiteX31" fmla="*/ 795475 w 849398"/>
              <a:gd name="connsiteY31" fmla="*/ 286260 h 701918"/>
              <a:gd name="connsiteX32" fmla="*/ 801952 w 849398"/>
              <a:gd name="connsiteY32" fmla="*/ 273306 h 701918"/>
              <a:gd name="connsiteX33" fmla="*/ 816429 w 849398"/>
              <a:gd name="connsiteY33" fmla="*/ 274544 h 701918"/>
              <a:gd name="connsiteX34" fmla="*/ 827478 w 849398"/>
              <a:gd name="connsiteY34" fmla="*/ 291879 h 701918"/>
              <a:gd name="connsiteX35" fmla="*/ 849481 w 849398"/>
              <a:gd name="connsiteY35" fmla="*/ 425991 h 701918"/>
              <a:gd name="connsiteX36" fmla="*/ 800618 w 849398"/>
              <a:gd name="connsiteY36" fmla="*/ 546673 h 701918"/>
              <a:gd name="connsiteX37" fmla="*/ 773757 w 849398"/>
              <a:gd name="connsiteY37" fmla="*/ 571343 h 701918"/>
              <a:gd name="connsiteX38" fmla="*/ 664315 w 849398"/>
              <a:gd name="connsiteY38" fmla="*/ 580106 h 701918"/>
              <a:gd name="connsiteX39" fmla="*/ 639455 w 849398"/>
              <a:gd name="connsiteY39" fmla="*/ 568866 h 701918"/>
              <a:gd name="connsiteX40" fmla="*/ 628120 w 849398"/>
              <a:gd name="connsiteY40" fmla="*/ 590488 h 701918"/>
              <a:gd name="connsiteX41" fmla="*/ 563064 w 849398"/>
              <a:gd name="connsiteY41" fmla="*/ 670879 h 701918"/>
              <a:gd name="connsiteX42" fmla="*/ 459813 w 849398"/>
              <a:gd name="connsiteY42" fmla="*/ 700788 h 701918"/>
              <a:gd name="connsiteX43" fmla="*/ 427048 w 849398"/>
              <a:gd name="connsiteY43" fmla="*/ 692025 h 701918"/>
              <a:gd name="connsiteX44" fmla="*/ 308842 w 849398"/>
              <a:gd name="connsiteY44" fmla="*/ 600966 h 701918"/>
              <a:gd name="connsiteX45" fmla="*/ 298365 w 849398"/>
              <a:gd name="connsiteY45" fmla="*/ 590012 h 701918"/>
              <a:gd name="connsiteX46" fmla="*/ 278267 w 849398"/>
              <a:gd name="connsiteY46" fmla="*/ 598299 h 701918"/>
              <a:gd name="connsiteX47" fmla="*/ 134630 w 849398"/>
              <a:gd name="connsiteY47" fmla="*/ 591441 h 701918"/>
              <a:gd name="connsiteX48" fmla="*/ 58430 w 849398"/>
              <a:gd name="connsiteY48" fmla="*/ 509811 h 701918"/>
              <a:gd name="connsiteX49" fmla="*/ 708 w 849398"/>
              <a:gd name="connsiteY49" fmla="*/ 319311 h 701918"/>
              <a:gd name="connsiteX50" fmla="*/ 16901 w 849398"/>
              <a:gd name="connsiteY50" fmla="*/ 118429 h 701918"/>
              <a:gd name="connsiteX51" fmla="*/ 55001 w 849398"/>
              <a:gd name="connsiteY51" fmla="*/ 18417 h 701918"/>
              <a:gd name="connsiteX52" fmla="*/ 75003 w 849398"/>
              <a:gd name="connsiteY52" fmla="*/ 33 h 701918"/>
              <a:gd name="connsiteX53" fmla="*/ 74432 w 849398"/>
              <a:gd name="connsiteY53" fmla="*/ 10416 h 701918"/>
              <a:gd name="connsiteX54" fmla="*/ 30427 w 849398"/>
              <a:gd name="connsiteY54" fmla="*/ 243302 h 701918"/>
              <a:gd name="connsiteX55" fmla="*/ 38904 w 849398"/>
              <a:gd name="connsiteY55" fmla="*/ 376652 h 701918"/>
              <a:gd name="connsiteX56" fmla="*/ 119676 w 849398"/>
              <a:gd name="connsiteY56" fmla="*/ 538577 h 701918"/>
              <a:gd name="connsiteX57" fmla="*/ 193780 w 849398"/>
              <a:gd name="connsiteY57" fmla="*/ 586202 h 701918"/>
              <a:gd name="connsiteX58" fmla="*/ 286078 w 849398"/>
              <a:gd name="connsiteY58" fmla="*/ 563628 h 701918"/>
              <a:gd name="connsiteX59" fmla="*/ 315129 w 849398"/>
              <a:gd name="connsiteY59" fmla="*/ 534386 h 701918"/>
              <a:gd name="connsiteX60" fmla="*/ 329797 w 849398"/>
              <a:gd name="connsiteY60" fmla="*/ 514288 h 701918"/>
              <a:gd name="connsiteX61" fmla="*/ 367040 w 849398"/>
              <a:gd name="connsiteY61" fmla="*/ 416847 h 701918"/>
              <a:gd name="connsiteX62" fmla="*/ 369231 w 849398"/>
              <a:gd name="connsiteY62" fmla="*/ 323121 h 701918"/>
              <a:gd name="connsiteX63" fmla="*/ 358372 w 849398"/>
              <a:gd name="connsiteY63" fmla="*/ 288641 h 701918"/>
              <a:gd name="connsiteX64" fmla="*/ 344085 w 849398"/>
              <a:gd name="connsiteY64" fmla="*/ 269591 h 701918"/>
              <a:gd name="connsiteX65" fmla="*/ 319977 w 849398"/>
              <a:gd name="connsiteY65" fmla="*/ 269985 h 701918"/>
              <a:gd name="connsiteX66" fmla="*/ 318462 w 849398"/>
              <a:gd name="connsiteY66" fmla="*/ 271782 h 701918"/>
              <a:gd name="connsiteX67" fmla="*/ 301413 w 849398"/>
              <a:gd name="connsiteY67" fmla="*/ 300928 h 701918"/>
              <a:gd name="connsiteX68" fmla="*/ 288935 w 849398"/>
              <a:gd name="connsiteY68" fmla="*/ 357030 h 701918"/>
              <a:gd name="connsiteX69" fmla="*/ 306461 w 849398"/>
              <a:gd name="connsiteY69" fmla="*/ 520098 h 701918"/>
              <a:gd name="connsiteX70" fmla="*/ 315129 w 849398"/>
              <a:gd name="connsiteY70" fmla="*/ 534386 h 701918"/>
              <a:gd name="connsiteX71" fmla="*/ 621643 w 849398"/>
              <a:gd name="connsiteY71" fmla="*/ 500667 h 701918"/>
              <a:gd name="connsiteX72" fmla="*/ 624977 w 849398"/>
              <a:gd name="connsiteY72" fmla="*/ 487047 h 701918"/>
              <a:gd name="connsiteX73" fmla="*/ 621929 w 849398"/>
              <a:gd name="connsiteY73" fmla="*/ 411609 h 701918"/>
              <a:gd name="connsiteX74" fmla="*/ 606594 w 849398"/>
              <a:gd name="connsiteY74" fmla="*/ 367222 h 701918"/>
              <a:gd name="connsiteX75" fmla="*/ 583067 w 849398"/>
              <a:gd name="connsiteY75" fmla="*/ 348172 h 701918"/>
              <a:gd name="connsiteX76" fmla="*/ 577257 w 849398"/>
              <a:gd name="connsiteY76" fmla="*/ 356268 h 701918"/>
              <a:gd name="connsiteX77" fmla="*/ 572685 w 849398"/>
              <a:gd name="connsiteY77" fmla="*/ 381891 h 701918"/>
              <a:gd name="connsiteX78" fmla="*/ 613547 w 849398"/>
              <a:gd name="connsiteY78" fmla="*/ 498191 h 701918"/>
              <a:gd name="connsiteX79" fmla="*/ 621643 w 849398"/>
              <a:gd name="connsiteY79" fmla="*/ 500667 h 701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849398" h="701918">
                <a:moveTo>
                  <a:pt x="286078" y="563628"/>
                </a:moveTo>
                <a:cubicBezTo>
                  <a:pt x="285020" y="557719"/>
                  <a:pt x="283649" y="551869"/>
                  <a:pt x="281982" y="546102"/>
                </a:cubicBezTo>
                <a:cubicBezTo>
                  <a:pt x="263008" y="491441"/>
                  <a:pt x="254473" y="433702"/>
                  <a:pt x="256836" y="375890"/>
                </a:cubicBezTo>
                <a:cubicBezTo>
                  <a:pt x="257207" y="350454"/>
                  <a:pt x="261779" y="325255"/>
                  <a:pt x="270361" y="301309"/>
                </a:cubicBezTo>
                <a:cubicBezTo>
                  <a:pt x="275676" y="287504"/>
                  <a:pt x="282410" y="274288"/>
                  <a:pt x="290459" y="261876"/>
                </a:cubicBezTo>
                <a:cubicBezTo>
                  <a:pt x="302079" y="243873"/>
                  <a:pt x="321225" y="239492"/>
                  <a:pt x="340846" y="238920"/>
                </a:cubicBezTo>
                <a:cubicBezTo>
                  <a:pt x="347704" y="239475"/>
                  <a:pt x="354296" y="241877"/>
                  <a:pt x="359896" y="245874"/>
                </a:cubicBezTo>
                <a:cubicBezTo>
                  <a:pt x="370888" y="253191"/>
                  <a:pt x="379546" y="263504"/>
                  <a:pt x="384852" y="275592"/>
                </a:cubicBezTo>
                <a:cubicBezTo>
                  <a:pt x="392738" y="293183"/>
                  <a:pt x="397539" y="311999"/>
                  <a:pt x="399044" y="331218"/>
                </a:cubicBezTo>
                <a:cubicBezTo>
                  <a:pt x="404540" y="392560"/>
                  <a:pt x="392586" y="454207"/>
                  <a:pt x="364563" y="509049"/>
                </a:cubicBezTo>
                <a:cubicBezTo>
                  <a:pt x="357563" y="524143"/>
                  <a:pt x="348495" y="538185"/>
                  <a:pt x="337608" y="550769"/>
                </a:cubicBezTo>
                <a:cubicBezTo>
                  <a:pt x="334064" y="555272"/>
                  <a:pt x="330788" y="559979"/>
                  <a:pt x="327797" y="564866"/>
                </a:cubicBezTo>
                <a:cubicBezTo>
                  <a:pt x="329407" y="575475"/>
                  <a:pt x="334036" y="585395"/>
                  <a:pt x="341132" y="593441"/>
                </a:cubicBezTo>
                <a:cubicBezTo>
                  <a:pt x="370545" y="632195"/>
                  <a:pt x="413141" y="658829"/>
                  <a:pt x="460861" y="668307"/>
                </a:cubicBezTo>
                <a:cubicBezTo>
                  <a:pt x="484855" y="674279"/>
                  <a:pt x="510191" y="671370"/>
                  <a:pt x="532203" y="660116"/>
                </a:cubicBezTo>
                <a:cubicBezTo>
                  <a:pt x="539109" y="656518"/>
                  <a:pt x="545510" y="652036"/>
                  <a:pt x="551253" y="646781"/>
                </a:cubicBezTo>
                <a:cubicBezTo>
                  <a:pt x="577000" y="622831"/>
                  <a:pt x="596602" y="593036"/>
                  <a:pt x="608403" y="559913"/>
                </a:cubicBezTo>
                <a:cubicBezTo>
                  <a:pt x="612223" y="550860"/>
                  <a:pt x="610194" y="540396"/>
                  <a:pt x="603260" y="533433"/>
                </a:cubicBezTo>
                <a:cubicBezTo>
                  <a:pt x="583772" y="510938"/>
                  <a:pt x="568484" y="485129"/>
                  <a:pt x="558111" y="457233"/>
                </a:cubicBezTo>
                <a:cubicBezTo>
                  <a:pt x="546196" y="427921"/>
                  <a:pt x="542405" y="395935"/>
                  <a:pt x="547158" y="364650"/>
                </a:cubicBezTo>
                <a:cubicBezTo>
                  <a:pt x="548387" y="356889"/>
                  <a:pt x="550558" y="349307"/>
                  <a:pt x="553635" y="342076"/>
                </a:cubicBezTo>
                <a:cubicBezTo>
                  <a:pt x="561055" y="323173"/>
                  <a:pt x="582391" y="313863"/>
                  <a:pt x="601288" y="321280"/>
                </a:cubicBezTo>
                <a:cubicBezTo>
                  <a:pt x="604412" y="322504"/>
                  <a:pt x="607346" y="324149"/>
                  <a:pt x="610023" y="326169"/>
                </a:cubicBezTo>
                <a:cubicBezTo>
                  <a:pt x="624215" y="336625"/>
                  <a:pt x="634693" y="351342"/>
                  <a:pt x="639931" y="368174"/>
                </a:cubicBezTo>
                <a:cubicBezTo>
                  <a:pt x="654628" y="407689"/>
                  <a:pt x="659715" y="450131"/>
                  <a:pt x="654790" y="492000"/>
                </a:cubicBezTo>
                <a:cubicBezTo>
                  <a:pt x="653171" y="505811"/>
                  <a:pt x="651076" y="519622"/>
                  <a:pt x="648980" y="534576"/>
                </a:cubicBezTo>
                <a:cubicBezTo>
                  <a:pt x="674317" y="558389"/>
                  <a:pt x="705178" y="565056"/>
                  <a:pt x="738325" y="562675"/>
                </a:cubicBezTo>
                <a:cubicBezTo>
                  <a:pt x="752498" y="560874"/>
                  <a:pt x="765347" y="553420"/>
                  <a:pt x="773948" y="542006"/>
                </a:cubicBezTo>
                <a:cubicBezTo>
                  <a:pt x="791398" y="523477"/>
                  <a:pt x="804428" y="501235"/>
                  <a:pt x="812048" y="476950"/>
                </a:cubicBezTo>
                <a:cubicBezTo>
                  <a:pt x="815772" y="462601"/>
                  <a:pt x="818135" y="447930"/>
                  <a:pt x="819096" y="433135"/>
                </a:cubicBezTo>
                <a:cubicBezTo>
                  <a:pt x="820373" y="398151"/>
                  <a:pt x="815991" y="363191"/>
                  <a:pt x="806143" y="329598"/>
                </a:cubicBezTo>
                <a:cubicBezTo>
                  <a:pt x="802237" y="315216"/>
                  <a:pt x="798808" y="301023"/>
                  <a:pt x="795475" y="286260"/>
                </a:cubicBezTo>
                <a:cubicBezTo>
                  <a:pt x="794151" y="280936"/>
                  <a:pt x="796903" y="275441"/>
                  <a:pt x="801952" y="273306"/>
                </a:cubicBezTo>
                <a:cubicBezTo>
                  <a:pt x="806409" y="270041"/>
                  <a:pt x="812591" y="270569"/>
                  <a:pt x="816429" y="274544"/>
                </a:cubicBezTo>
                <a:cubicBezTo>
                  <a:pt x="821382" y="279407"/>
                  <a:pt x="825164" y="285336"/>
                  <a:pt x="827478" y="291879"/>
                </a:cubicBezTo>
                <a:cubicBezTo>
                  <a:pt x="838909" y="335885"/>
                  <a:pt x="849672" y="379986"/>
                  <a:pt x="849481" y="425991"/>
                </a:cubicBezTo>
                <a:cubicBezTo>
                  <a:pt x="850196" y="471173"/>
                  <a:pt x="832565" y="514715"/>
                  <a:pt x="800618" y="546673"/>
                </a:cubicBezTo>
                <a:cubicBezTo>
                  <a:pt x="792417" y="555677"/>
                  <a:pt x="783425" y="563933"/>
                  <a:pt x="773757" y="571343"/>
                </a:cubicBezTo>
                <a:cubicBezTo>
                  <a:pt x="739182" y="595822"/>
                  <a:pt x="702225" y="595441"/>
                  <a:pt x="664315" y="580106"/>
                </a:cubicBezTo>
                <a:cubicBezTo>
                  <a:pt x="656314" y="576772"/>
                  <a:pt x="648599" y="572962"/>
                  <a:pt x="639455" y="568866"/>
                </a:cubicBezTo>
                <a:cubicBezTo>
                  <a:pt x="635264" y="576867"/>
                  <a:pt x="631645" y="583630"/>
                  <a:pt x="628120" y="590488"/>
                </a:cubicBezTo>
                <a:cubicBezTo>
                  <a:pt x="612213" y="621921"/>
                  <a:pt x="594021" y="652020"/>
                  <a:pt x="563064" y="670879"/>
                </a:cubicBezTo>
                <a:cubicBezTo>
                  <a:pt x="532108" y="689739"/>
                  <a:pt x="498580" y="706598"/>
                  <a:pt x="459813" y="700788"/>
                </a:cubicBezTo>
                <a:cubicBezTo>
                  <a:pt x="448622" y="698967"/>
                  <a:pt x="437649" y="696032"/>
                  <a:pt x="427048" y="692025"/>
                </a:cubicBezTo>
                <a:cubicBezTo>
                  <a:pt x="378375" y="673737"/>
                  <a:pt x="336560" y="646590"/>
                  <a:pt x="308842" y="600966"/>
                </a:cubicBezTo>
                <a:cubicBezTo>
                  <a:pt x="305804" y="596906"/>
                  <a:pt x="302289" y="593227"/>
                  <a:pt x="298365" y="590012"/>
                </a:cubicBezTo>
                <a:cubicBezTo>
                  <a:pt x="291507" y="592373"/>
                  <a:pt x="284792" y="595140"/>
                  <a:pt x="278267" y="598299"/>
                </a:cubicBezTo>
                <a:cubicBezTo>
                  <a:pt x="228927" y="625254"/>
                  <a:pt x="180921" y="621540"/>
                  <a:pt x="134630" y="591441"/>
                </a:cubicBezTo>
                <a:cubicBezTo>
                  <a:pt x="103750" y="569913"/>
                  <a:pt x="77785" y="542093"/>
                  <a:pt x="58430" y="509811"/>
                </a:cubicBezTo>
                <a:cubicBezTo>
                  <a:pt x="22216" y="452744"/>
                  <a:pt x="2261" y="386880"/>
                  <a:pt x="708" y="319311"/>
                </a:cubicBezTo>
                <a:cubicBezTo>
                  <a:pt x="-1825" y="251947"/>
                  <a:pt x="3614" y="184519"/>
                  <a:pt x="16901" y="118429"/>
                </a:cubicBezTo>
                <a:cubicBezTo>
                  <a:pt x="24130" y="83257"/>
                  <a:pt x="36999" y="49484"/>
                  <a:pt x="55001" y="18417"/>
                </a:cubicBezTo>
                <a:cubicBezTo>
                  <a:pt x="58220" y="9356"/>
                  <a:pt x="65707" y="2474"/>
                  <a:pt x="75003" y="33"/>
                </a:cubicBezTo>
                <a:cubicBezTo>
                  <a:pt x="75346" y="3503"/>
                  <a:pt x="75156" y="7005"/>
                  <a:pt x="74432" y="10416"/>
                </a:cubicBezTo>
                <a:cubicBezTo>
                  <a:pt x="39761" y="84234"/>
                  <a:pt x="33379" y="163482"/>
                  <a:pt x="30427" y="243302"/>
                </a:cubicBezTo>
                <a:cubicBezTo>
                  <a:pt x="28074" y="287930"/>
                  <a:pt x="30922" y="332681"/>
                  <a:pt x="38904" y="376652"/>
                </a:cubicBezTo>
                <a:cubicBezTo>
                  <a:pt x="49848" y="437222"/>
                  <a:pt x="77870" y="493404"/>
                  <a:pt x="119676" y="538577"/>
                </a:cubicBezTo>
                <a:cubicBezTo>
                  <a:pt x="139373" y="561143"/>
                  <a:pt x="165072" y="577658"/>
                  <a:pt x="193780" y="586202"/>
                </a:cubicBezTo>
                <a:cubicBezTo>
                  <a:pt x="226356" y="596395"/>
                  <a:pt x="261884" y="587704"/>
                  <a:pt x="286078" y="563628"/>
                </a:cubicBezTo>
                <a:close/>
                <a:moveTo>
                  <a:pt x="315129" y="534386"/>
                </a:moveTo>
                <a:cubicBezTo>
                  <a:pt x="321701" y="525528"/>
                  <a:pt x="326178" y="520194"/>
                  <a:pt x="329797" y="514288"/>
                </a:cubicBezTo>
                <a:cubicBezTo>
                  <a:pt x="347895" y="484276"/>
                  <a:pt x="360506" y="451280"/>
                  <a:pt x="367040" y="416847"/>
                </a:cubicBezTo>
                <a:cubicBezTo>
                  <a:pt x="373669" y="386022"/>
                  <a:pt x="374412" y="354222"/>
                  <a:pt x="369231" y="323121"/>
                </a:cubicBezTo>
                <a:cubicBezTo>
                  <a:pt x="367021" y="311231"/>
                  <a:pt x="363373" y="299653"/>
                  <a:pt x="358372" y="288641"/>
                </a:cubicBezTo>
                <a:cubicBezTo>
                  <a:pt x="355038" y="281337"/>
                  <a:pt x="350162" y="274839"/>
                  <a:pt x="344085" y="269591"/>
                </a:cubicBezTo>
                <a:cubicBezTo>
                  <a:pt x="337322" y="263042"/>
                  <a:pt x="326521" y="263219"/>
                  <a:pt x="319977" y="269985"/>
                </a:cubicBezTo>
                <a:cubicBezTo>
                  <a:pt x="319434" y="270548"/>
                  <a:pt x="318929" y="271149"/>
                  <a:pt x="318462" y="271782"/>
                </a:cubicBezTo>
                <a:cubicBezTo>
                  <a:pt x="311204" y="280489"/>
                  <a:pt x="305451" y="290337"/>
                  <a:pt x="301413" y="300928"/>
                </a:cubicBezTo>
                <a:cubicBezTo>
                  <a:pt x="295383" y="319162"/>
                  <a:pt x="291202" y="337958"/>
                  <a:pt x="288935" y="357030"/>
                </a:cubicBezTo>
                <a:cubicBezTo>
                  <a:pt x="283725" y="412012"/>
                  <a:pt x="289687" y="467480"/>
                  <a:pt x="306461" y="520098"/>
                </a:cubicBezTo>
                <a:cubicBezTo>
                  <a:pt x="308880" y="525128"/>
                  <a:pt x="311785" y="529913"/>
                  <a:pt x="315129" y="534386"/>
                </a:cubicBezTo>
                <a:close/>
                <a:moveTo>
                  <a:pt x="621643" y="500667"/>
                </a:moveTo>
                <a:cubicBezTo>
                  <a:pt x="622977" y="495238"/>
                  <a:pt x="624405" y="491142"/>
                  <a:pt x="624977" y="487047"/>
                </a:cubicBezTo>
                <a:cubicBezTo>
                  <a:pt x="628501" y="461922"/>
                  <a:pt x="627463" y="436368"/>
                  <a:pt x="621929" y="411609"/>
                </a:cubicBezTo>
                <a:cubicBezTo>
                  <a:pt x="618024" y="396425"/>
                  <a:pt x="612890" y="381581"/>
                  <a:pt x="606594" y="367222"/>
                </a:cubicBezTo>
                <a:cubicBezTo>
                  <a:pt x="603031" y="356898"/>
                  <a:pt x="593906" y="349505"/>
                  <a:pt x="583067" y="348172"/>
                </a:cubicBezTo>
                <a:cubicBezTo>
                  <a:pt x="580971" y="350934"/>
                  <a:pt x="577923" y="353316"/>
                  <a:pt x="577257" y="356268"/>
                </a:cubicBezTo>
                <a:cubicBezTo>
                  <a:pt x="574656" y="364583"/>
                  <a:pt x="573123" y="373191"/>
                  <a:pt x="572685" y="381891"/>
                </a:cubicBezTo>
                <a:cubicBezTo>
                  <a:pt x="572913" y="424136"/>
                  <a:pt x="587306" y="465085"/>
                  <a:pt x="613547" y="498191"/>
                </a:cubicBezTo>
                <a:cubicBezTo>
                  <a:pt x="614309" y="498953"/>
                  <a:pt x="616595" y="498953"/>
                  <a:pt x="621643" y="500667"/>
                </a:cubicBezTo>
                <a:close/>
              </a:path>
            </a:pathLst>
          </a:custGeom>
          <a:solidFill>
            <a:schemeClr val="accent2"/>
          </a:solidFill>
          <a:ln w="9525" cap="flat">
            <a:noFill/>
            <a:prstDash val="solid"/>
            <a:miter/>
          </a:ln>
        </p:spPr>
        <p:txBody>
          <a:bodyPr rtlCol="0" anchor="ctr"/>
          <a:lstStyle/>
          <a:p>
            <a:endParaRPr lang="zh-CN" altLang="en-US"/>
          </a:p>
        </p:txBody>
      </p:sp>
      <p:sp>
        <p:nvSpPr>
          <p:cNvPr id="18" name="任意多边形: 形状 17"/>
          <p:cNvSpPr/>
          <p:nvPr/>
        </p:nvSpPr>
        <p:spPr>
          <a:xfrm>
            <a:off x="5457048" y="1143429"/>
            <a:ext cx="883671" cy="619234"/>
          </a:xfrm>
          <a:custGeom>
            <a:avLst/>
            <a:gdLst>
              <a:gd name="connsiteX0" fmla="*/ 737258 w 883671"/>
              <a:gd name="connsiteY0" fmla="*/ 240586 h 619234"/>
              <a:gd name="connsiteX1" fmla="*/ 674488 w 883671"/>
              <a:gd name="connsiteY1" fmla="*/ 68374 h 619234"/>
              <a:gd name="connsiteX2" fmla="*/ 494275 w 883671"/>
              <a:gd name="connsiteY2" fmla="*/ 144574 h 619234"/>
              <a:gd name="connsiteX3" fmla="*/ 240338 w 883671"/>
              <a:gd name="connsiteY3" fmla="*/ 19035 h 619234"/>
              <a:gd name="connsiteX4" fmla="*/ 147469 w 883671"/>
              <a:gd name="connsiteY4" fmla="*/ 221536 h 619234"/>
              <a:gd name="connsiteX5" fmla="*/ 4594 w 883671"/>
              <a:gd name="connsiteY5" fmla="*/ 295260 h 619234"/>
              <a:gd name="connsiteX6" fmla="*/ 30788 w 883671"/>
              <a:gd name="connsiteY6" fmla="*/ 379842 h 619234"/>
              <a:gd name="connsiteX7" fmla="*/ 148041 w 883671"/>
              <a:gd name="connsiteY7" fmla="*/ 395558 h 619234"/>
              <a:gd name="connsiteX8" fmla="*/ 256435 w 883671"/>
              <a:gd name="connsiteY8" fmla="*/ 609299 h 619234"/>
              <a:gd name="connsiteX9" fmla="*/ 501609 w 883671"/>
              <a:gd name="connsiteY9" fmla="*/ 508620 h 619234"/>
              <a:gd name="connsiteX10" fmla="*/ 598859 w 883671"/>
              <a:gd name="connsiteY10" fmla="*/ 551006 h 619234"/>
              <a:gd name="connsiteX11" fmla="*/ 685918 w 883671"/>
              <a:gd name="connsiteY11" fmla="*/ 448231 h 619234"/>
              <a:gd name="connsiteX12" fmla="*/ 875180 w 883671"/>
              <a:gd name="connsiteY12" fmla="*/ 401463 h 619234"/>
              <a:gd name="connsiteX13" fmla="*/ 737258 w 883671"/>
              <a:gd name="connsiteY13" fmla="*/ 240586 h 619234"/>
              <a:gd name="connsiteX14" fmla="*/ 835651 w 883671"/>
              <a:gd name="connsiteY14" fmla="*/ 401654 h 619234"/>
              <a:gd name="connsiteX15" fmla="*/ 683822 w 883671"/>
              <a:gd name="connsiteY15" fmla="*/ 414036 h 619234"/>
              <a:gd name="connsiteX16" fmla="*/ 681346 w 883671"/>
              <a:gd name="connsiteY16" fmla="*/ 404511 h 619234"/>
              <a:gd name="connsiteX17" fmla="*/ 662029 w 883671"/>
              <a:gd name="connsiteY17" fmla="*/ 394647 h 619234"/>
              <a:gd name="connsiteX18" fmla="*/ 651818 w 883671"/>
              <a:gd name="connsiteY18" fmla="*/ 412703 h 619234"/>
              <a:gd name="connsiteX19" fmla="*/ 599717 w 883671"/>
              <a:gd name="connsiteY19" fmla="*/ 518240 h 619234"/>
              <a:gd name="connsiteX20" fmla="*/ 517801 w 883671"/>
              <a:gd name="connsiteY20" fmla="*/ 472425 h 619234"/>
              <a:gd name="connsiteX21" fmla="*/ 519516 w 883671"/>
              <a:gd name="connsiteY21" fmla="*/ 468043 h 619234"/>
              <a:gd name="connsiteX22" fmla="*/ 490941 w 883671"/>
              <a:gd name="connsiteY22" fmla="*/ 460138 h 619234"/>
              <a:gd name="connsiteX23" fmla="*/ 303584 w 883671"/>
              <a:gd name="connsiteY23" fmla="*/ 586439 h 619234"/>
              <a:gd name="connsiteX24" fmla="*/ 174711 w 883671"/>
              <a:gd name="connsiteY24" fmla="*/ 395939 h 619234"/>
              <a:gd name="connsiteX25" fmla="*/ 160138 w 883671"/>
              <a:gd name="connsiteY25" fmla="*/ 381747 h 619234"/>
              <a:gd name="connsiteX26" fmla="*/ 147965 w 883671"/>
              <a:gd name="connsiteY26" fmla="*/ 365956 h 619234"/>
              <a:gd name="connsiteX27" fmla="*/ 146041 w 883671"/>
              <a:gd name="connsiteY27" fmla="*/ 365840 h 619234"/>
              <a:gd name="connsiteX28" fmla="*/ 74317 w 883671"/>
              <a:gd name="connsiteY28" fmla="*/ 364983 h 619234"/>
              <a:gd name="connsiteX29" fmla="*/ 40694 w 883671"/>
              <a:gd name="connsiteY29" fmla="*/ 294879 h 619234"/>
              <a:gd name="connsiteX30" fmla="*/ 176521 w 883671"/>
              <a:gd name="connsiteY30" fmla="*/ 258874 h 619234"/>
              <a:gd name="connsiteX31" fmla="*/ 189513 w 883671"/>
              <a:gd name="connsiteY31" fmla="*/ 255304 h 619234"/>
              <a:gd name="connsiteX32" fmla="*/ 190618 w 883671"/>
              <a:gd name="connsiteY32" fmla="*/ 252207 h 619234"/>
              <a:gd name="connsiteX33" fmla="*/ 192999 w 883671"/>
              <a:gd name="connsiteY33" fmla="*/ 238491 h 619234"/>
              <a:gd name="connsiteX34" fmla="*/ 278724 w 883671"/>
              <a:gd name="connsiteY34" fmla="*/ 40561 h 619234"/>
              <a:gd name="connsiteX35" fmla="*/ 413026 w 883671"/>
              <a:gd name="connsiteY35" fmla="*/ 57420 h 619234"/>
              <a:gd name="connsiteX36" fmla="*/ 470939 w 883671"/>
              <a:gd name="connsiteY36" fmla="*/ 183151 h 619234"/>
              <a:gd name="connsiteX37" fmla="*/ 500561 w 883671"/>
              <a:gd name="connsiteY37" fmla="*/ 178388 h 619234"/>
              <a:gd name="connsiteX38" fmla="*/ 625815 w 883671"/>
              <a:gd name="connsiteY38" fmla="*/ 94854 h 619234"/>
              <a:gd name="connsiteX39" fmla="*/ 702682 w 883671"/>
              <a:gd name="connsiteY39" fmla="*/ 239062 h 619234"/>
              <a:gd name="connsiteX40" fmla="*/ 707444 w 883671"/>
              <a:gd name="connsiteY40" fmla="*/ 258112 h 619234"/>
              <a:gd name="connsiteX41" fmla="*/ 721675 w 883671"/>
              <a:gd name="connsiteY41" fmla="*/ 273575 h 619234"/>
              <a:gd name="connsiteX42" fmla="*/ 723446 w 883671"/>
              <a:gd name="connsiteY42" fmla="*/ 273543 h 619234"/>
              <a:gd name="connsiteX43" fmla="*/ 835651 w 883671"/>
              <a:gd name="connsiteY43" fmla="*/ 401178 h 619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83671" h="619234">
                <a:moveTo>
                  <a:pt x="737258" y="240586"/>
                </a:moveTo>
                <a:cubicBezTo>
                  <a:pt x="774881" y="178864"/>
                  <a:pt x="744401" y="94092"/>
                  <a:pt x="674488" y="68374"/>
                </a:cubicBezTo>
                <a:cubicBezTo>
                  <a:pt x="607813" y="43990"/>
                  <a:pt x="531613" y="85424"/>
                  <a:pt x="494275" y="144574"/>
                </a:cubicBezTo>
                <a:cubicBezTo>
                  <a:pt x="464461" y="25988"/>
                  <a:pt x="365592" y="-32972"/>
                  <a:pt x="240338" y="19035"/>
                </a:cubicBezTo>
                <a:cubicBezTo>
                  <a:pt x="163662" y="50943"/>
                  <a:pt x="103274" y="149337"/>
                  <a:pt x="147469" y="221536"/>
                </a:cubicBezTo>
                <a:cubicBezTo>
                  <a:pt x="92701" y="206963"/>
                  <a:pt x="24311" y="240586"/>
                  <a:pt x="4594" y="295260"/>
                </a:cubicBezTo>
                <a:cubicBezTo>
                  <a:pt x="-6769" y="326134"/>
                  <a:pt x="3966" y="360794"/>
                  <a:pt x="30788" y="379842"/>
                </a:cubicBezTo>
                <a:cubicBezTo>
                  <a:pt x="63840" y="404988"/>
                  <a:pt x="109274" y="403178"/>
                  <a:pt x="148041" y="395558"/>
                </a:cubicBezTo>
                <a:cubicBezTo>
                  <a:pt x="86033" y="478235"/>
                  <a:pt x="170425" y="581676"/>
                  <a:pt x="256435" y="609299"/>
                </a:cubicBezTo>
                <a:cubicBezTo>
                  <a:pt x="355210" y="641017"/>
                  <a:pt x="454175" y="594249"/>
                  <a:pt x="501609" y="508620"/>
                </a:cubicBezTo>
                <a:cubicBezTo>
                  <a:pt x="523317" y="540103"/>
                  <a:pt x="561017" y="556533"/>
                  <a:pt x="598859" y="551006"/>
                </a:cubicBezTo>
                <a:cubicBezTo>
                  <a:pt x="647799" y="540410"/>
                  <a:pt x="683518" y="498249"/>
                  <a:pt x="685918" y="448231"/>
                </a:cubicBezTo>
                <a:cubicBezTo>
                  <a:pt x="748592" y="488236"/>
                  <a:pt x="844414" y="478711"/>
                  <a:pt x="875180" y="401463"/>
                </a:cubicBezTo>
                <a:cubicBezTo>
                  <a:pt x="912708" y="308404"/>
                  <a:pt x="820125" y="242301"/>
                  <a:pt x="737258" y="240586"/>
                </a:cubicBezTo>
                <a:close/>
                <a:moveTo>
                  <a:pt x="835651" y="401654"/>
                </a:moveTo>
                <a:cubicBezTo>
                  <a:pt x="797551" y="458804"/>
                  <a:pt x="733733" y="440897"/>
                  <a:pt x="683822" y="414036"/>
                </a:cubicBezTo>
                <a:cubicBezTo>
                  <a:pt x="683060" y="410893"/>
                  <a:pt x="682393" y="407750"/>
                  <a:pt x="681346" y="404511"/>
                </a:cubicBezTo>
                <a:cubicBezTo>
                  <a:pt x="678736" y="396454"/>
                  <a:pt x="670087" y="392038"/>
                  <a:pt x="662029" y="394647"/>
                </a:cubicBezTo>
                <a:cubicBezTo>
                  <a:pt x="654457" y="397101"/>
                  <a:pt x="650018" y="404946"/>
                  <a:pt x="651818" y="412703"/>
                </a:cubicBezTo>
                <a:cubicBezTo>
                  <a:pt x="658295" y="455756"/>
                  <a:pt x="646770" y="504048"/>
                  <a:pt x="599717" y="518240"/>
                </a:cubicBezTo>
                <a:cubicBezTo>
                  <a:pt x="557616" y="530813"/>
                  <a:pt x="533042" y="505286"/>
                  <a:pt x="517801" y="472425"/>
                </a:cubicBezTo>
                <a:lnTo>
                  <a:pt x="519516" y="468043"/>
                </a:lnTo>
                <a:cubicBezTo>
                  <a:pt x="525422" y="449565"/>
                  <a:pt x="497227" y="442326"/>
                  <a:pt x="490941" y="460138"/>
                </a:cubicBezTo>
                <a:cubicBezTo>
                  <a:pt x="461509" y="540528"/>
                  <a:pt x="391309" y="595202"/>
                  <a:pt x="303584" y="586439"/>
                </a:cubicBezTo>
                <a:cubicBezTo>
                  <a:pt x="215859" y="577676"/>
                  <a:pt x="112036" y="488617"/>
                  <a:pt x="174711" y="395939"/>
                </a:cubicBezTo>
                <a:cubicBezTo>
                  <a:pt x="180998" y="386414"/>
                  <a:pt x="168520" y="376889"/>
                  <a:pt x="160138" y="381747"/>
                </a:cubicBezTo>
                <a:cubicBezTo>
                  <a:pt x="161138" y="374026"/>
                  <a:pt x="155690" y="366956"/>
                  <a:pt x="147965" y="365956"/>
                </a:cubicBezTo>
                <a:cubicBezTo>
                  <a:pt x="147327" y="365873"/>
                  <a:pt x="146688" y="365834"/>
                  <a:pt x="146041" y="365840"/>
                </a:cubicBezTo>
                <a:cubicBezTo>
                  <a:pt x="122419" y="367078"/>
                  <a:pt x="97558" y="371745"/>
                  <a:pt x="74317" y="364983"/>
                </a:cubicBezTo>
                <a:cubicBezTo>
                  <a:pt x="42218" y="355458"/>
                  <a:pt x="22121" y="327835"/>
                  <a:pt x="40694" y="294879"/>
                </a:cubicBezTo>
                <a:cubicBezTo>
                  <a:pt x="66507" y="248968"/>
                  <a:pt x="132325" y="234205"/>
                  <a:pt x="176521" y="258874"/>
                </a:cubicBezTo>
                <a:cubicBezTo>
                  <a:pt x="181093" y="261476"/>
                  <a:pt x="186913" y="259877"/>
                  <a:pt x="189513" y="255304"/>
                </a:cubicBezTo>
                <a:cubicBezTo>
                  <a:pt x="190056" y="254344"/>
                  <a:pt x="190427" y="253295"/>
                  <a:pt x="190618" y="252207"/>
                </a:cubicBezTo>
                <a:cubicBezTo>
                  <a:pt x="194894" y="248973"/>
                  <a:pt x="195942" y="242977"/>
                  <a:pt x="192999" y="238491"/>
                </a:cubicBezTo>
                <a:cubicBezTo>
                  <a:pt x="131467" y="157147"/>
                  <a:pt x="187665" y="64374"/>
                  <a:pt x="278724" y="40561"/>
                </a:cubicBezTo>
                <a:cubicBezTo>
                  <a:pt x="324825" y="28464"/>
                  <a:pt x="373974" y="25988"/>
                  <a:pt x="413026" y="57420"/>
                </a:cubicBezTo>
                <a:cubicBezTo>
                  <a:pt x="452079" y="88853"/>
                  <a:pt x="461604" y="137145"/>
                  <a:pt x="470939" y="183151"/>
                </a:cubicBezTo>
                <a:cubicBezTo>
                  <a:pt x="474749" y="202201"/>
                  <a:pt x="499514" y="194961"/>
                  <a:pt x="500561" y="178388"/>
                </a:cubicBezTo>
                <a:cubicBezTo>
                  <a:pt x="529613" y="138097"/>
                  <a:pt x="575047" y="97616"/>
                  <a:pt x="625815" y="94854"/>
                </a:cubicBezTo>
                <a:cubicBezTo>
                  <a:pt x="710302" y="90282"/>
                  <a:pt x="736210" y="174483"/>
                  <a:pt x="702682" y="239062"/>
                </a:cubicBezTo>
                <a:cubicBezTo>
                  <a:pt x="699462" y="245730"/>
                  <a:pt x="701463" y="253744"/>
                  <a:pt x="707444" y="258112"/>
                </a:cubicBezTo>
                <a:cubicBezTo>
                  <a:pt x="707102" y="266311"/>
                  <a:pt x="713474" y="273234"/>
                  <a:pt x="721675" y="273575"/>
                </a:cubicBezTo>
                <a:cubicBezTo>
                  <a:pt x="722265" y="273600"/>
                  <a:pt x="722856" y="273588"/>
                  <a:pt x="723446" y="273543"/>
                </a:cubicBezTo>
                <a:cubicBezTo>
                  <a:pt x="787264" y="271161"/>
                  <a:pt x="886800" y="324025"/>
                  <a:pt x="835651" y="401178"/>
                </a:cubicBezTo>
                <a:close/>
              </a:path>
            </a:pathLst>
          </a:custGeom>
          <a:solidFill>
            <a:srgbClr val="FFFFFF"/>
          </a:solidFill>
          <a:ln w="9525" cap="flat">
            <a:noFill/>
            <a:prstDash val="solid"/>
            <a:miter/>
          </a:ln>
        </p:spPr>
        <p:txBody>
          <a:bodyPr rtlCol="0" anchor="ctr"/>
          <a:lstStyle/>
          <a:p>
            <a:endParaRPr lang="zh-CN" altLang="en-US"/>
          </a:p>
        </p:txBody>
      </p:sp>
      <p:sp>
        <p:nvSpPr>
          <p:cNvPr id="24" name="任意多边形: 形状 23"/>
          <p:cNvSpPr/>
          <p:nvPr/>
        </p:nvSpPr>
        <p:spPr>
          <a:xfrm>
            <a:off x="2427340" y="1239249"/>
            <a:ext cx="948120" cy="577889"/>
          </a:xfrm>
          <a:custGeom>
            <a:avLst/>
            <a:gdLst>
              <a:gd name="connsiteX0" fmla="*/ 3878 w 948120"/>
              <a:gd name="connsiteY0" fmla="*/ 365437 h 577889"/>
              <a:gd name="connsiteX1" fmla="*/ 32453 w 948120"/>
              <a:gd name="connsiteY1" fmla="*/ 445638 h 577889"/>
              <a:gd name="connsiteX2" fmla="*/ 146753 w 948120"/>
              <a:gd name="connsiteY2" fmla="*/ 560985 h 577889"/>
              <a:gd name="connsiteX3" fmla="*/ 322299 w 948120"/>
              <a:gd name="connsiteY3" fmla="*/ 548127 h 577889"/>
              <a:gd name="connsiteX4" fmla="*/ 368971 w 948120"/>
              <a:gd name="connsiteY4" fmla="*/ 420682 h 577889"/>
              <a:gd name="connsiteX5" fmla="*/ 327538 w 948120"/>
              <a:gd name="connsiteY5" fmla="*/ 313716 h 577889"/>
              <a:gd name="connsiteX6" fmla="*/ 288199 w 948120"/>
              <a:gd name="connsiteY6" fmla="*/ 310764 h 577889"/>
              <a:gd name="connsiteX7" fmla="*/ 278370 w 948120"/>
              <a:gd name="connsiteY7" fmla="*/ 356874 h 577889"/>
              <a:gd name="connsiteX8" fmla="*/ 278674 w 948120"/>
              <a:gd name="connsiteY8" fmla="*/ 357341 h 577889"/>
              <a:gd name="connsiteX9" fmla="*/ 335824 w 948120"/>
              <a:gd name="connsiteY9" fmla="*/ 408681 h 577889"/>
              <a:gd name="connsiteX10" fmla="*/ 425741 w 948120"/>
              <a:gd name="connsiteY10" fmla="*/ 443923 h 577889"/>
              <a:gd name="connsiteX11" fmla="*/ 570140 w 948120"/>
              <a:gd name="connsiteY11" fmla="*/ 387535 h 577889"/>
              <a:gd name="connsiteX12" fmla="*/ 536992 w 948120"/>
              <a:gd name="connsiteY12" fmla="*/ 237135 h 577889"/>
              <a:gd name="connsiteX13" fmla="*/ 494320 w 948120"/>
              <a:gd name="connsiteY13" fmla="*/ 214275 h 577889"/>
              <a:gd name="connsiteX14" fmla="*/ 471079 w 948120"/>
              <a:gd name="connsiteY14" fmla="*/ 250661 h 577889"/>
              <a:gd name="connsiteX15" fmla="*/ 496130 w 948120"/>
              <a:gd name="connsiteY15" fmla="*/ 287332 h 577889"/>
              <a:gd name="connsiteX16" fmla="*/ 554233 w 948120"/>
              <a:gd name="connsiteY16" fmla="*/ 315907 h 577889"/>
              <a:gd name="connsiteX17" fmla="*/ 728064 w 948120"/>
              <a:gd name="connsiteY17" fmla="*/ 337243 h 577889"/>
              <a:gd name="connsiteX18" fmla="*/ 891037 w 948120"/>
              <a:gd name="connsiteY18" fmla="*/ 276569 h 577889"/>
              <a:gd name="connsiteX19" fmla="*/ 948187 w 948120"/>
              <a:gd name="connsiteY19" fmla="*/ 156554 h 577889"/>
              <a:gd name="connsiteX20" fmla="*/ 793215 w 948120"/>
              <a:gd name="connsiteY20" fmla="*/ 13107 h 577889"/>
              <a:gd name="connsiteX21" fmla="*/ 631290 w 948120"/>
              <a:gd name="connsiteY21" fmla="*/ 1392 h 577889"/>
              <a:gd name="connsiteX22" fmla="*/ 442124 w 948120"/>
              <a:gd name="connsiteY22" fmla="*/ 34253 h 577889"/>
              <a:gd name="connsiteX23" fmla="*/ 73030 w 948120"/>
              <a:gd name="connsiteY23" fmla="*/ 250566 h 577889"/>
              <a:gd name="connsiteX24" fmla="*/ 1783 w 948120"/>
              <a:gd name="connsiteY24" fmla="*/ 335719 h 577889"/>
              <a:gd name="connsiteX25" fmla="*/ 3783 w 948120"/>
              <a:gd name="connsiteY25" fmla="*/ 348102 h 577889"/>
              <a:gd name="connsiteX26" fmla="*/ 16166 w 948120"/>
              <a:gd name="connsiteY26" fmla="*/ 346101 h 577889"/>
              <a:gd name="connsiteX27" fmla="*/ 335634 w 948120"/>
              <a:gd name="connsiteY27" fmla="*/ 91689 h 577889"/>
              <a:gd name="connsiteX28" fmla="*/ 683392 w 948120"/>
              <a:gd name="connsiteY28" fmla="*/ 17870 h 577889"/>
              <a:gd name="connsiteX29" fmla="*/ 822076 w 948120"/>
              <a:gd name="connsiteY29" fmla="*/ 39206 h 577889"/>
              <a:gd name="connsiteX30" fmla="*/ 909896 w 948120"/>
              <a:gd name="connsiteY30" fmla="*/ 94260 h 577889"/>
              <a:gd name="connsiteX31" fmla="*/ 851794 w 948120"/>
              <a:gd name="connsiteY31" fmla="*/ 283808 h 577889"/>
              <a:gd name="connsiteX32" fmla="*/ 691583 w 948120"/>
              <a:gd name="connsiteY32" fmla="*/ 320384 h 577889"/>
              <a:gd name="connsiteX33" fmla="*/ 539183 w 948120"/>
              <a:gd name="connsiteY33" fmla="*/ 291333 h 577889"/>
              <a:gd name="connsiteX34" fmla="*/ 496321 w 948120"/>
              <a:gd name="connsiteY34" fmla="*/ 264853 h 577889"/>
              <a:gd name="connsiteX35" fmla="*/ 491558 w 948120"/>
              <a:gd name="connsiteY35" fmla="*/ 258852 h 577889"/>
              <a:gd name="connsiteX36" fmla="*/ 488605 w 948120"/>
              <a:gd name="connsiteY36" fmla="*/ 252375 h 577889"/>
              <a:gd name="connsiteX37" fmla="*/ 490034 w 948120"/>
              <a:gd name="connsiteY37" fmla="*/ 241422 h 577889"/>
              <a:gd name="connsiteX38" fmla="*/ 494987 w 948120"/>
              <a:gd name="connsiteY38" fmla="*/ 235230 h 577889"/>
              <a:gd name="connsiteX39" fmla="*/ 498988 w 948120"/>
              <a:gd name="connsiteY39" fmla="*/ 231801 h 577889"/>
              <a:gd name="connsiteX40" fmla="*/ 500131 w 948120"/>
              <a:gd name="connsiteY40" fmla="*/ 230849 h 577889"/>
              <a:gd name="connsiteX41" fmla="*/ 504322 w 948120"/>
              <a:gd name="connsiteY41" fmla="*/ 230849 h 577889"/>
              <a:gd name="connsiteX42" fmla="*/ 511942 w 948120"/>
              <a:gd name="connsiteY42" fmla="*/ 235897 h 577889"/>
              <a:gd name="connsiteX43" fmla="*/ 543565 w 948120"/>
              <a:gd name="connsiteY43" fmla="*/ 286951 h 577889"/>
              <a:gd name="connsiteX44" fmla="*/ 525848 w 948120"/>
              <a:gd name="connsiteY44" fmla="*/ 417920 h 577889"/>
              <a:gd name="connsiteX45" fmla="*/ 447076 w 948120"/>
              <a:gd name="connsiteY45" fmla="*/ 429540 h 577889"/>
              <a:gd name="connsiteX46" fmla="*/ 360018 w 948120"/>
              <a:gd name="connsiteY46" fmla="*/ 401823 h 577889"/>
              <a:gd name="connsiteX47" fmla="*/ 299439 w 948120"/>
              <a:gd name="connsiteY47" fmla="*/ 357531 h 577889"/>
              <a:gd name="connsiteX48" fmla="*/ 289914 w 948120"/>
              <a:gd name="connsiteY48" fmla="*/ 337624 h 577889"/>
              <a:gd name="connsiteX49" fmla="*/ 291438 w 948120"/>
              <a:gd name="connsiteY49" fmla="*/ 331147 h 577889"/>
              <a:gd name="connsiteX50" fmla="*/ 298296 w 948120"/>
              <a:gd name="connsiteY50" fmla="*/ 324670 h 577889"/>
              <a:gd name="connsiteX51" fmla="*/ 308583 w 948120"/>
              <a:gd name="connsiteY51" fmla="*/ 323146 h 577889"/>
              <a:gd name="connsiteX52" fmla="*/ 312679 w 948120"/>
              <a:gd name="connsiteY52" fmla="*/ 324956 h 577889"/>
              <a:gd name="connsiteX53" fmla="*/ 319060 w 948120"/>
              <a:gd name="connsiteY53" fmla="*/ 329814 h 577889"/>
              <a:gd name="connsiteX54" fmla="*/ 341444 w 948120"/>
              <a:gd name="connsiteY54" fmla="*/ 370390 h 577889"/>
              <a:gd name="connsiteX55" fmla="*/ 341444 w 948120"/>
              <a:gd name="connsiteY55" fmla="*/ 490310 h 577889"/>
              <a:gd name="connsiteX56" fmla="*/ 303820 w 948120"/>
              <a:gd name="connsiteY56" fmla="*/ 539364 h 577889"/>
              <a:gd name="connsiteX57" fmla="*/ 228668 w 948120"/>
              <a:gd name="connsiteY57" fmla="*/ 559271 h 577889"/>
              <a:gd name="connsiteX58" fmla="*/ 80650 w 948120"/>
              <a:gd name="connsiteY58" fmla="*/ 488691 h 577889"/>
              <a:gd name="connsiteX59" fmla="*/ 26357 w 948120"/>
              <a:gd name="connsiteY59" fmla="*/ 382201 h 577889"/>
              <a:gd name="connsiteX60" fmla="*/ 21499 w 948120"/>
              <a:gd name="connsiteY60" fmla="*/ 362675 h 577889"/>
              <a:gd name="connsiteX61" fmla="*/ 10755 w 948120"/>
              <a:gd name="connsiteY61" fmla="*/ 356226 h 577889"/>
              <a:gd name="connsiteX62" fmla="*/ 4069 w 948120"/>
              <a:gd name="connsiteY62" fmla="*/ 365437 h 57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948120" h="577889">
                <a:moveTo>
                  <a:pt x="3878" y="365437"/>
                </a:moveTo>
                <a:cubicBezTo>
                  <a:pt x="9688" y="393355"/>
                  <a:pt x="19299" y="420339"/>
                  <a:pt x="32453" y="445638"/>
                </a:cubicBezTo>
                <a:cubicBezTo>
                  <a:pt x="57123" y="494977"/>
                  <a:pt x="94937" y="538792"/>
                  <a:pt x="146753" y="560985"/>
                </a:cubicBezTo>
                <a:cubicBezTo>
                  <a:pt x="200188" y="584036"/>
                  <a:pt x="275150" y="586989"/>
                  <a:pt x="322299" y="548127"/>
                </a:cubicBezTo>
                <a:cubicBezTo>
                  <a:pt x="359542" y="517456"/>
                  <a:pt x="371353" y="467069"/>
                  <a:pt x="368971" y="420682"/>
                </a:cubicBezTo>
                <a:cubicBezTo>
                  <a:pt x="367162" y="385059"/>
                  <a:pt x="357256" y="337338"/>
                  <a:pt x="327538" y="313716"/>
                </a:cubicBezTo>
                <a:cubicBezTo>
                  <a:pt x="316536" y="304096"/>
                  <a:pt x="300506" y="302896"/>
                  <a:pt x="288199" y="310764"/>
                </a:cubicBezTo>
                <a:cubicBezTo>
                  <a:pt x="272750" y="320784"/>
                  <a:pt x="268349" y="341425"/>
                  <a:pt x="278370" y="356874"/>
                </a:cubicBezTo>
                <a:cubicBezTo>
                  <a:pt x="278465" y="357027"/>
                  <a:pt x="278570" y="357188"/>
                  <a:pt x="278674" y="357341"/>
                </a:cubicBezTo>
                <a:cubicBezTo>
                  <a:pt x="291152" y="379820"/>
                  <a:pt x="314488" y="396012"/>
                  <a:pt x="335824" y="408681"/>
                </a:cubicBezTo>
                <a:cubicBezTo>
                  <a:pt x="363780" y="425035"/>
                  <a:pt x="394117" y="436922"/>
                  <a:pt x="425741" y="443923"/>
                </a:cubicBezTo>
                <a:cubicBezTo>
                  <a:pt x="479557" y="455734"/>
                  <a:pt x="551470" y="449448"/>
                  <a:pt x="570140" y="387535"/>
                </a:cubicBezTo>
                <a:cubicBezTo>
                  <a:pt x="584999" y="338386"/>
                  <a:pt x="566901" y="277331"/>
                  <a:pt x="536992" y="237135"/>
                </a:cubicBezTo>
                <a:cubicBezTo>
                  <a:pt x="527944" y="224943"/>
                  <a:pt x="511466" y="207227"/>
                  <a:pt x="494320" y="214275"/>
                </a:cubicBezTo>
                <a:cubicBezTo>
                  <a:pt x="480081" y="220771"/>
                  <a:pt x="470984" y="235011"/>
                  <a:pt x="471079" y="250661"/>
                </a:cubicBezTo>
                <a:cubicBezTo>
                  <a:pt x="472127" y="266187"/>
                  <a:pt x="484224" y="278474"/>
                  <a:pt x="496130" y="287332"/>
                </a:cubicBezTo>
                <a:cubicBezTo>
                  <a:pt x="513885" y="299838"/>
                  <a:pt x="533487" y="309478"/>
                  <a:pt x="554233" y="315907"/>
                </a:cubicBezTo>
                <a:cubicBezTo>
                  <a:pt x="610249" y="334195"/>
                  <a:pt x="669285" y="341444"/>
                  <a:pt x="728064" y="337243"/>
                </a:cubicBezTo>
                <a:cubicBezTo>
                  <a:pt x="785881" y="333338"/>
                  <a:pt x="847698" y="317241"/>
                  <a:pt x="891037" y="276569"/>
                </a:cubicBezTo>
                <a:cubicBezTo>
                  <a:pt x="922660" y="246946"/>
                  <a:pt x="947520" y="200369"/>
                  <a:pt x="948187" y="156554"/>
                </a:cubicBezTo>
                <a:cubicBezTo>
                  <a:pt x="950282" y="71686"/>
                  <a:pt x="864462" y="29681"/>
                  <a:pt x="793215" y="13107"/>
                </a:cubicBezTo>
                <a:cubicBezTo>
                  <a:pt x="740056" y="1611"/>
                  <a:pt x="685544" y="-2333"/>
                  <a:pt x="631290" y="1392"/>
                </a:cubicBezTo>
                <a:cubicBezTo>
                  <a:pt x="567196" y="5173"/>
                  <a:pt x="503741" y="16203"/>
                  <a:pt x="442124" y="34253"/>
                </a:cubicBezTo>
                <a:cubicBezTo>
                  <a:pt x="303916" y="74448"/>
                  <a:pt x="173804" y="147029"/>
                  <a:pt x="73030" y="250566"/>
                </a:cubicBezTo>
                <a:cubicBezTo>
                  <a:pt x="47188" y="277131"/>
                  <a:pt x="23376" y="305601"/>
                  <a:pt x="1783" y="335719"/>
                </a:cubicBezTo>
                <a:cubicBezTo>
                  <a:pt x="-1084" y="339691"/>
                  <a:pt x="-189" y="345235"/>
                  <a:pt x="3783" y="348102"/>
                </a:cubicBezTo>
                <a:cubicBezTo>
                  <a:pt x="7755" y="350969"/>
                  <a:pt x="13298" y="350073"/>
                  <a:pt x="16166" y="346101"/>
                </a:cubicBezTo>
                <a:cubicBezTo>
                  <a:pt x="98014" y="234278"/>
                  <a:pt x="208323" y="146429"/>
                  <a:pt x="335634" y="91689"/>
                </a:cubicBezTo>
                <a:cubicBezTo>
                  <a:pt x="444847" y="42216"/>
                  <a:pt x="563500" y="17032"/>
                  <a:pt x="683392" y="17870"/>
                </a:cubicBezTo>
                <a:cubicBezTo>
                  <a:pt x="730426" y="17975"/>
                  <a:pt x="777184" y="25166"/>
                  <a:pt x="822076" y="39206"/>
                </a:cubicBezTo>
                <a:cubicBezTo>
                  <a:pt x="854842" y="50255"/>
                  <a:pt x="887989" y="66733"/>
                  <a:pt x="909896" y="94260"/>
                </a:cubicBezTo>
                <a:cubicBezTo>
                  <a:pt x="958759" y="155792"/>
                  <a:pt x="911896" y="246660"/>
                  <a:pt x="851794" y="283808"/>
                </a:cubicBezTo>
                <a:cubicBezTo>
                  <a:pt x="804169" y="312383"/>
                  <a:pt x="746161" y="321241"/>
                  <a:pt x="691583" y="320384"/>
                </a:cubicBezTo>
                <a:cubicBezTo>
                  <a:pt x="639396" y="320498"/>
                  <a:pt x="587666" y="310640"/>
                  <a:pt x="539183" y="291333"/>
                </a:cubicBezTo>
                <a:cubicBezTo>
                  <a:pt x="523248" y="285503"/>
                  <a:pt x="508665" y="276493"/>
                  <a:pt x="496321" y="264853"/>
                </a:cubicBezTo>
                <a:cubicBezTo>
                  <a:pt x="494797" y="263139"/>
                  <a:pt x="491749" y="259233"/>
                  <a:pt x="491558" y="258852"/>
                </a:cubicBezTo>
                <a:cubicBezTo>
                  <a:pt x="490387" y="256785"/>
                  <a:pt x="489396" y="254614"/>
                  <a:pt x="488605" y="252375"/>
                </a:cubicBezTo>
                <a:cubicBezTo>
                  <a:pt x="487586" y="248680"/>
                  <a:pt x="488101" y="244727"/>
                  <a:pt x="490034" y="241422"/>
                </a:cubicBezTo>
                <a:cubicBezTo>
                  <a:pt x="491387" y="239136"/>
                  <a:pt x="493054" y="237050"/>
                  <a:pt x="494987" y="235230"/>
                </a:cubicBezTo>
                <a:cubicBezTo>
                  <a:pt x="496254" y="234011"/>
                  <a:pt x="497588" y="232868"/>
                  <a:pt x="498988" y="231801"/>
                </a:cubicBezTo>
                <a:cubicBezTo>
                  <a:pt x="500512" y="230658"/>
                  <a:pt x="500702" y="230754"/>
                  <a:pt x="500131" y="230849"/>
                </a:cubicBezTo>
                <a:cubicBezTo>
                  <a:pt x="501483" y="230363"/>
                  <a:pt x="502969" y="230363"/>
                  <a:pt x="504322" y="230849"/>
                </a:cubicBezTo>
                <a:cubicBezTo>
                  <a:pt x="507160" y="232030"/>
                  <a:pt x="509751" y="233745"/>
                  <a:pt x="511942" y="235897"/>
                </a:cubicBezTo>
                <a:cubicBezTo>
                  <a:pt x="526315" y="250223"/>
                  <a:pt x="537145" y="267701"/>
                  <a:pt x="543565" y="286951"/>
                </a:cubicBezTo>
                <a:cubicBezTo>
                  <a:pt x="559471" y="327337"/>
                  <a:pt x="569282" y="390678"/>
                  <a:pt x="525848" y="417920"/>
                </a:cubicBezTo>
                <a:cubicBezTo>
                  <a:pt x="502798" y="432398"/>
                  <a:pt x="473175" y="432969"/>
                  <a:pt x="447076" y="429540"/>
                </a:cubicBezTo>
                <a:cubicBezTo>
                  <a:pt x="416730" y="425168"/>
                  <a:pt x="387307" y="415805"/>
                  <a:pt x="360018" y="401823"/>
                </a:cubicBezTo>
                <a:cubicBezTo>
                  <a:pt x="336996" y="391383"/>
                  <a:pt x="316365" y="376305"/>
                  <a:pt x="299439" y="357531"/>
                </a:cubicBezTo>
                <a:cubicBezTo>
                  <a:pt x="294372" y="351978"/>
                  <a:pt x="291057" y="345054"/>
                  <a:pt x="289914" y="337624"/>
                </a:cubicBezTo>
                <a:cubicBezTo>
                  <a:pt x="289895" y="335376"/>
                  <a:pt x="290419" y="333157"/>
                  <a:pt x="291438" y="331147"/>
                </a:cubicBezTo>
                <a:cubicBezTo>
                  <a:pt x="293238" y="328528"/>
                  <a:pt x="295581" y="326318"/>
                  <a:pt x="298296" y="324670"/>
                </a:cubicBezTo>
                <a:cubicBezTo>
                  <a:pt x="301344" y="322689"/>
                  <a:pt x="305097" y="322137"/>
                  <a:pt x="308583" y="323146"/>
                </a:cubicBezTo>
                <a:cubicBezTo>
                  <a:pt x="307345" y="323146"/>
                  <a:pt x="313250" y="325242"/>
                  <a:pt x="312679" y="324956"/>
                </a:cubicBezTo>
                <a:cubicBezTo>
                  <a:pt x="314955" y="326375"/>
                  <a:pt x="317089" y="328004"/>
                  <a:pt x="319060" y="329814"/>
                </a:cubicBezTo>
                <a:cubicBezTo>
                  <a:pt x="329548" y="341434"/>
                  <a:pt x="337206" y="355322"/>
                  <a:pt x="341444" y="370390"/>
                </a:cubicBezTo>
                <a:cubicBezTo>
                  <a:pt x="354970" y="409224"/>
                  <a:pt x="354970" y="451476"/>
                  <a:pt x="341444" y="490310"/>
                </a:cubicBezTo>
                <a:cubicBezTo>
                  <a:pt x="334177" y="510103"/>
                  <a:pt x="321051" y="527210"/>
                  <a:pt x="303820" y="539364"/>
                </a:cubicBezTo>
                <a:cubicBezTo>
                  <a:pt x="281380" y="553499"/>
                  <a:pt x="255157" y="560442"/>
                  <a:pt x="228668" y="559271"/>
                </a:cubicBezTo>
                <a:cubicBezTo>
                  <a:pt x="171156" y="559509"/>
                  <a:pt x="116673" y="533525"/>
                  <a:pt x="80650" y="488691"/>
                </a:cubicBezTo>
                <a:cubicBezTo>
                  <a:pt x="55704" y="457125"/>
                  <a:pt x="37244" y="420930"/>
                  <a:pt x="26357" y="382201"/>
                </a:cubicBezTo>
                <a:cubicBezTo>
                  <a:pt x="24547" y="375819"/>
                  <a:pt x="22738" y="369247"/>
                  <a:pt x="21499" y="362675"/>
                </a:cubicBezTo>
                <a:cubicBezTo>
                  <a:pt x="20309" y="357931"/>
                  <a:pt x="15508" y="355045"/>
                  <a:pt x="10755" y="356226"/>
                </a:cubicBezTo>
                <a:cubicBezTo>
                  <a:pt x="6593" y="357274"/>
                  <a:pt x="3773" y="361151"/>
                  <a:pt x="4069" y="365437"/>
                </a:cubicBezTo>
                <a:close/>
              </a:path>
            </a:pathLst>
          </a:custGeom>
          <a:solidFill>
            <a:schemeClr val="accent1"/>
          </a:solidFill>
          <a:ln w="9525" cap="flat">
            <a:noFill/>
            <a:prstDash val="solid"/>
            <a:miter/>
          </a:ln>
        </p:spPr>
        <p:txBody>
          <a:bodyPr rtlCol="0" anchor="ctr"/>
          <a:lstStyle/>
          <a:p>
            <a:endParaRPr lang="zh-CN" altLang="en-US"/>
          </a:p>
        </p:txBody>
      </p:sp>
      <p:grpSp>
        <p:nvGrpSpPr>
          <p:cNvPr id="89" name="组合 88"/>
          <p:cNvGrpSpPr/>
          <p:nvPr/>
        </p:nvGrpSpPr>
        <p:grpSpPr>
          <a:xfrm>
            <a:off x="381212" y="4278557"/>
            <a:ext cx="1729274" cy="1728788"/>
            <a:chOff x="5268244" y="2090784"/>
            <a:chExt cx="1729274" cy="1728788"/>
          </a:xfrm>
        </p:grpSpPr>
        <p:sp>
          <p:nvSpPr>
            <p:cNvPr id="19" name="任意多边形: 形状 18"/>
            <p:cNvSpPr/>
            <p:nvPr/>
          </p:nvSpPr>
          <p:spPr>
            <a:xfrm rot="18900000">
              <a:off x="5268730" y="2090784"/>
              <a:ext cx="1728788" cy="1728788"/>
            </a:xfrm>
            <a:custGeom>
              <a:avLst/>
              <a:gdLst>
                <a:gd name="connsiteX0" fmla="*/ 1728892 w 1728788"/>
                <a:gd name="connsiteY0" fmla="*/ 864427 h 1728788"/>
                <a:gd name="connsiteX1" fmla="*/ 864498 w 1728788"/>
                <a:gd name="connsiteY1" fmla="*/ 1728822 h 1728788"/>
                <a:gd name="connsiteX2" fmla="*/ 104 w 1728788"/>
                <a:gd name="connsiteY2" fmla="*/ 864428 h 1728788"/>
                <a:gd name="connsiteX3" fmla="*/ 864498 w 1728788"/>
                <a:gd name="connsiteY3" fmla="*/ 34 h 1728788"/>
                <a:gd name="connsiteX4" fmla="*/ 1728892 w 1728788"/>
                <a:gd name="connsiteY4" fmla="*/ 864427 h 1728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788" h="1728788">
                  <a:moveTo>
                    <a:pt x="1728892" y="864427"/>
                  </a:moveTo>
                  <a:cubicBezTo>
                    <a:pt x="1728892" y="1341819"/>
                    <a:pt x="1341890" y="1728822"/>
                    <a:pt x="864498" y="1728822"/>
                  </a:cubicBezTo>
                  <a:cubicBezTo>
                    <a:pt x="387106" y="1728822"/>
                    <a:pt x="104" y="1341819"/>
                    <a:pt x="104" y="864428"/>
                  </a:cubicBezTo>
                  <a:cubicBezTo>
                    <a:pt x="104" y="387036"/>
                    <a:pt x="387106" y="34"/>
                    <a:pt x="864498" y="34"/>
                  </a:cubicBezTo>
                  <a:cubicBezTo>
                    <a:pt x="1341890" y="34"/>
                    <a:pt x="1728892" y="387036"/>
                    <a:pt x="1728892" y="864427"/>
                  </a:cubicBezTo>
                  <a:close/>
                </a:path>
              </a:pathLst>
            </a:custGeom>
            <a:solidFill>
              <a:schemeClr val="accent1"/>
            </a:solidFill>
            <a:ln w="9525" cap="flat">
              <a:noFill/>
              <a:prstDash val="solid"/>
              <a:miter/>
            </a:ln>
          </p:spPr>
          <p:txBody>
            <a:bodyPr rtlCol="0" anchor="ctr"/>
            <a:lstStyle/>
            <a:p>
              <a:endParaRPr lang="zh-CN" altLang="en-US"/>
            </a:p>
          </p:txBody>
        </p:sp>
        <p:sp>
          <p:nvSpPr>
            <p:cNvPr id="20" name="任意多边形: 形状 19"/>
            <p:cNvSpPr/>
            <p:nvPr/>
          </p:nvSpPr>
          <p:spPr>
            <a:xfrm>
              <a:off x="5701871" y="2090852"/>
              <a:ext cx="595127" cy="339437"/>
            </a:xfrm>
            <a:custGeom>
              <a:avLst/>
              <a:gdLst>
                <a:gd name="connsiteX0" fmla="*/ 183 w 595127"/>
                <a:gd name="connsiteY0" fmla="*/ 115075 h 339437"/>
                <a:gd name="connsiteX1" fmla="*/ 275170 w 595127"/>
                <a:gd name="connsiteY1" fmla="*/ 338151 h 339437"/>
                <a:gd name="connsiteX2" fmla="*/ 582065 w 595127"/>
                <a:gd name="connsiteY2" fmla="*/ 13158 h 339437"/>
                <a:gd name="connsiteX3" fmla="*/ 420140 w 595127"/>
                <a:gd name="connsiteY3" fmla="*/ 109 h 339437"/>
                <a:gd name="connsiteX4" fmla="*/ 183 w 595127"/>
                <a:gd name="connsiteY4" fmla="*/ 115075 h 339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127" h="339437">
                  <a:moveTo>
                    <a:pt x="183" y="115075"/>
                  </a:moveTo>
                  <a:cubicBezTo>
                    <a:pt x="-1246" y="206515"/>
                    <a:pt x="13994" y="319958"/>
                    <a:pt x="275170" y="338151"/>
                  </a:cubicBezTo>
                  <a:cubicBezTo>
                    <a:pt x="543965" y="357201"/>
                    <a:pt x="631595" y="166129"/>
                    <a:pt x="582065" y="13158"/>
                  </a:cubicBezTo>
                  <a:cubicBezTo>
                    <a:pt x="528621" y="3766"/>
                    <a:pt x="474404" y="-606"/>
                    <a:pt x="420140" y="109"/>
                  </a:cubicBezTo>
                  <a:cubicBezTo>
                    <a:pt x="272617" y="1795"/>
                    <a:pt x="127999" y="41380"/>
                    <a:pt x="183" y="115075"/>
                  </a:cubicBezTo>
                  <a:close/>
                </a:path>
              </a:pathLst>
            </a:custGeom>
            <a:solidFill>
              <a:schemeClr val="accent1">
                <a:lumMod val="20000"/>
                <a:lumOff val="80000"/>
                <a:alpha val="51000"/>
              </a:schemeClr>
            </a:solidFill>
            <a:ln w="9525" cap="flat">
              <a:noFill/>
              <a:prstDash val="solid"/>
              <a:miter/>
            </a:ln>
          </p:spPr>
          <p:txBody>
            <a:bodyPr rtlCol="0" anchor="ctr"/>
            <a:lstStyle/>
            <a:p>
              <a:endParaRPr lang="zh-CN" altLang="en-US"/>
            </a:p>
          </p:txBody>
        </p:sp>
        <p:sp>
          <p:nvSpPr>
            <p:cNvPr id="21" name="任意多边形: 形状 20"/>
            <p:cNvSpPr/>
            <p:nvPr/>
          </p:nvSpPr>
          <p:spPr>
            <a:xfrm>
              <a:off x="6411559" y="2151887"/>
              <a:ext cx="569312" cy="645703"/>
            </a:xfrm>
            <a:custGeom>
              <a:avLst/>
              <a:gdLst>
                <a:gd name="connsiteX0" fmla="*/ 569417 w 569312"/>
                <a:gd name="connsiteY0" fmla="*/ 633922 h 645703"/>
                <a:gd name="connsiteX1" fmla="*/ 41351 w 569312"/>
                <a:gd name="connsiteY1" fmla="*/ 33 h 645703"/>
                <a:gd name="connsiteX2" fmla="*/ 20396 w 569312"/>
                <a:gd name="connsiteY2" fmla="*/ 321026 h 645703"/>
                <a:gd name="connsiteX3" fmla="*/ 569417 w 569312"/>
                <a:gd name="connsiteY3" fmla="*/ 633922 h 645703"/>
              </a:gdLst>
              <a:ahLst/>
              <a:cxnLst>
                <a:cxn ang="0">
                  <a:pos x="connsiteX0" y="connsiteY0"/>
                </a:cxn>
                <a:cxn ang="0">
                  <a:pos x="connsiteX1" y="connsiteY1"/>
                </a:cxn>
                <a:cxn ang="0">
                  <a:pos x="connsiteX2" y="connsiteY2"/>
                </a:cxn>
                <a:cxn ang="0">
                  <a:pos x="connsiteX3" y="connsiteY3"/>
                </a:cxn>
              </a:cxnLst>
              <a:rect l="l" t="t" r="r" b="b"/>
              <a:pathLst>
                <a:path w="569312" h="645703">
                  <a:moveTo>
                    <a:pt x="569417" y="633922"/>
                  </a:moveTo>
                  <a:cubicBezTo>
                    <a:pt x="511819" y="346972"/>
                    <a:pt x="313175" y="108523"/>
                    <a:pt x="41351" y="33"/>
                  </a:cubicBezTo>
                  <a:cubicBezTo>
                    <a:pt x="9347" y="63470"/>
                    <a:pt x="-21419" y="171483"/>
                    <a:pt x="20396" y="321026"/>
                  </a:cubicBezTo>
                  <a:cubicBezTo>
                    <a:pt x="86023" y="555436"/>
                    <a:pt x="269379" y="687357"/>
                    <a:pt x="569417" y="633922"/>
                  </a:cubicBezTo>
                  <a:close/>
                </a:path>
              </a:pathLst>
            </a:custGeom>
            <a:solidFill>
              <a:schemeClr val="accent1">
                <a:lumMod val="20000"/>
                <a:lumOff val="80000"/>
                <a:alpha val="51000"/>
              </a:schemeClr>
            </a:solidFill>
            <a:ln w="9525" cap="flat">
              <a:noFill/>
              <a:prstDash val="solid"/>
              <a:miter/>
            </a:ln>
          </p:spPr>
          <p:txBody>
            <a:bodyPr rtlCol="0" anchor="ctr"/>
            <a:lstStyle/>
            <a:p>
              <a:endParaRPr lang="zh-CN" altLang="en-US"/>
            </a:p>
          </p:txBody>
        </p:sp>
        <p:sp>
          <p:nvSpPr>
            <p:cNvPr id="22" name="任意多边形: 形状 21"/>
            <p:cNvSpPr/>
            <p:nvPr/>
          </p:nvSpPr>
          <p:spPr>
            <a:xfrm>
              <a:off x="6379392" y="2930829"/>
              <a:ext cx="617957" cy="803732"/>
            </a:xfrm>
            <a:custGeom>
              <a:avLst/>
              <a:gdLst>
                <a:gd name="connsiteX0" fmla="*/ 618062 w 617957"/>
                <a:gd name="connsiteY0" fmla="*/ 39004 h 803732"/>
                <a:gd name="connsiteX1" fmla="*/ 4937 w 617957"/>
                <a:gd name="connsiteY1" fmla="*/ 334279 h 803732"/>
                <a:gd name="connsiteX2" fmla="*/ 128762 w 617957"/>
                <a:gd name="connsiteY2" fmla="*/ 803766 h 803732"/>
                <a:gd name="connsiteX3" fmla="*/ 618062 w 617957"/>
                <a:gd name="connsiteY3" fmla="*/ 39004 h 803732"/>
              </a:gdLst>
              <a:ahLst/>
              <a:cxnLst>
                <a:cxn ang="0">
                  <a:pos x="connsiteX0" y="connsiteY0"/>
                </a:cxn>
                <a:cxn ang="0">
                  <a:pos x="connsiteX1" y="connsiteY1"/>
                </a:cxn>
                <a:cxn ang="0">
                  <a:pos x="connsiteX2" y="connsiteY2"/>
                </a:cxn>
                <a:cxn ang="0">
                  <a:pos x="connsiteX3" y="connsiteY3"/>
                </a:cxn>
              </a:cxnLst>
              <a:rect l="l" t="t" r="r" b="b"/>
              <a:pathLst>
                <a:path w="617957" h="803732">
                  <a:moveTo>
                    <a:pt x="618062" y="39004"/>
                  </a:moveTo>
                  <a:cubicBezTo>
                    <a:pt x="429943" y="-42911"/>
                    <a:pt x="43132" y="-18146"/>
                    <a:pt x="4937" y="334279"/>
                  </a:cubicBezTo>
                  <a:cubicBezTo>
                    <a:pt x="-21828" y="581357"/>
                    <a:pt x="68564" y="732614"/>
                    <a:pt x="128762" y="803766"/>
                  </a:cubicBezTo>
                  <a:cubicBezTo>
                    <a:pt x="423342" y="661862"/>
                    <a:pt x="612680" y="365930"/>
                    <a:pt x="618062" y="39004"/>
                  </a:cubicBezTo>
                  <a:close/>
                </a:path>
              </a:pathLst>
            </a:custGeom>
            <a:solidFill>
              <a:schemeClr val="accent1">
                <a:lumMod val="20000"/>
                <a:lumOff val="80000"/>
                <a:alpha val="51000"/>
              </a:schemeClr>
            </a:solidFill>
            <a:ln w="9525" cap="flat">
              <a:noFill/>
              <a:prstDash val="solid"/>
              <a:miter/>
            </a:ln>
          </p:spPr>
          <p:txBody>
            <a:bodyPr rtlCol="0" anchor="ctr"/>
            <a:lstStyle/>
            <a:p>
              <a:endParaRPr lang="zh-CN" altLang="en-US"/>
            </a:p>
          </p:txBody>
        </p:sp>
        <p:sp>
          <p:nvSpPr>
            <p:cNvPr id="23" name="任意多边形: 形状 22"/>
            <p:cNvSpPr/>
            <p:nvPr/>
          </p:nvSpPr>
          <p:spPr>
            <a:xfrm>
              <a:off x="5268244" y="2531173"/>
              <a:ext cx="879431" cy="1285875"/>
            </a:xfrm>
            <a:custGeom>
              <a:avLst/>
              <a:gdLst>
                <a:gd name="connsiteX0" fmla="*/ 778805 w 879431"/>
                <a:gd name="connsiteY0" fmla="*/ 812516 h 1285875"/>
                <a:gd name="connsiteX1" fmla="*/ 302555 w 879431"/>
                <a:gd name="connsiteY1" fmla="*/ 681071 h 1285875"/>
                <a:gd name="connsiteX2" fmla="*/ 330654 w 879431"/>
                <a:gd name="connsiteY2" fmla="*/ 142432 h 1285875"/>
                <a:gd name="connsiteX3" fmla="*/ 111579 w 879431"/>
                <a:gd name="connsiteY3" fmla="*/ 33 h 1285875"/>
                <a:gd name="connsiteX4" fmla="*/ 440458 w 879431"/>
                <a:gd name="connsiteY4" fmla="*/ 1177676 h 1285875"/>
                <a:gd name="connsiteX5" fmla="*/ 791759 w 879431"/>
                <a:gd name="connsiteY5" fmla="*/ 1285908 h 1285875"/>
                <a:gd name="connsiteX6" fmla="*/ 778805 w 879431"/>
                <a:gd name="connsiteY6" fmla="*/ 812516 h 128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9431" h="1285875">
                  <a:moveTo>
                    <a:pt x="778805" y="812516"/>
                  </a:moveTo>
                  <a:cubicBezTo>
                    <a:pt x="571255" y="648591"/>
                    <a:pt x="429142" y="874047"/>
                    <a:pt x="302555" y="681071"/>
                  </a:cubicBezTo>
                  <a:cubicBezTo>
                    <a:pt x="175968" y="488094"/>
                    <a:pt x="468766" y="409704"/>
                    <a:pt x="330654" y="142432"/>
                  </a:cubicBezTo>
                  <a:cubicBezTo>
                    <a:pt x="274170" y="33180"/>
                    <a:pt x="190541" y="510"/>
                    <a:pt x="111579" y="33"/>
                  </a:cubicBezTo>
                  <a:cubicBezTo>
                    <a:pt x="-122803" y="416047"/>
                    <a:pt x="24444" y="943294"/>
                    <a:pt x="440458" y="1177676"/>
                  </a:cubicBezTo>
                  <a:cubicBezTo>
                    <a:pt x="548443" y="1238521"/>
                    <a:pt x="668258" y="1275431"/>
                    <a:pt x="791759" y="1285908"/>
                  </a:cubicBezTo>
                  <a:cubicBezTo>
                    <a:pt x="885580" y="1149987"/>
                    <a:pt x="935015" y="935865"/>
                    <a:pt x="778805" y="812516"/>
                  </a:cubicBezTo>
                  <a:close/>
                </a:path>
              </a:pathLst>
            </a:custGeom>
            <a:solidFill>
              <a:schemeClr val="accent1">
                <a:lumMod val="20000"/>
                <a:lumOff val="80000"/>
                <a:alpha val="51000"/>
              </a:schemeClr>
            </a:solidFill>
            <a:ln w="9525" cap="flat">
              <a:noFill/>
              <a:prstDash val="solid"/>
              <a:miter/>
            </a:ln>
          </p:spPr>
          <p:txBody>
            <a:bodyPr rtlCol="0" anchor="ctr"/>
            <a:lstStyle/>
            <a:p>
              <a:endParaRPr lang="zh-CN" altLang="en-US"/>
            </a:p>
          </p:txBody>
        </p:sp>
        <p:sp>
          <p:nvSpPr>
            <p:cNvPr id="25" name="任意多边形: 形状 24"/>
            <p:cNvSpPr/>
            <p:nvPr/>
          </p:nvSpPr>
          <p:spPr>
            <a:xfrm>
              <a:off x="5682311" y="2684748"/>
              <a:ext cx="319892" cy="319900"/>
            </a:xfrm>
            <a:custGeom>
              <a:avLst/>
              <a:gdLst>
                <a:gd name="connsiteX0" fmla="*/ 318066 w 319892"/>
                <a:gd name="connsiteY0" fmla="*/ 135352 h 319900"/>
                <a:gd name="connsiteX1" fmla="*/ 184678 w 319892"/>
                <a:gd name="connsiteY1" fmla="*/ 318003 h 319900"/>
                <a:gd name="connsiteX2" fmla="*/ 2036 w 319892"/>
                <a:gd name="connsiteY2" fmla="*/ 184615 h 319900"/>
                <a:gd name="connsiteX3" fmla="*/ 135186 w 319892"/>
                <a:gd name="connsiteY3" fmla="*/ 2002 h 319900"/>
                <a:gd name="connsiteX4" fmla="*/ 318028 w 319892"/>
                <a:gd name="connsiteY4" fmla="*/ 135123 h 319900"/>
                <a:gd name="connsiteX5" fmla="*/ 318066 w 319892"/>
                <a:gd name="connsiteY5" fmla="*/ 135352 h 31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9892" h="319900">
                  <a:moveTo>
                    <a:pt x="318066" y="135352"/>
                  </a:moveTo>
                  <a:cubicBezTo>
                    <a:pt x="331668" y="222620"/>
                    <a:pt x="271946" y="304392"/>
                    <a:pt x="184678" y="318003"/>
                  </a:cubicBezTo>
                  <a:cubicBezTo>
                    <a:pt x="97410" y="331605"/>
                    <a:pt x="15638" y="271883"/>
                    <a:pt x="2036" y="184615"/>
                  </a:cubicBezTo>
                  <a:cubicBezTo>
                    <a:pt x="-11556" y="97433"/>
                    <a:pt x="48023" y="15718"/>
                    <a:pt x="135186" y="2002"/>
                  </a:cubicBezTo>
                  <a:cubicBezTo>
                    <a:pt x="222435" y="-11733"/>
                    <a:pt x="304302" y="47865"/>
                    <a:pt x="318028" y="135123"/>
                  </a:cubicBezTo>
                  <a:cubicBezTo>
                    <a:pt x="318037" y="135200"/>
                    <a:pt x="318056" y="135276"/>
                    <a:pt x="318066" y="135352"/>
                  </a:cubicBezTo>
                  <a:close/>
                </a:path>
              </a:pathLst>
            </a:custGeom>
            <a:solidFill>
              <a:schemeClr val="tx2"/>
            </a:solidFill>
            <a:ln w="9525" cap="flat">
              <a:noFill/>
              <a:prstDash val="solid"/>
              <a:miter/>
            </a:ln>
          </p:spPr>
          <p:txBody>
            <a:bodyPr rtlCol="0" anchor="ctr"/>
            <a:lstStyle/>
            <a:p>
              <a:endParaRPr lang="zh-CN" altLang="en-US"/>
            </a:p>
          </p:txBody>
        </p:sp>
        <p:sp>
          <p:nvSpPr>
            <p:cNvPr id="26" name="任意多边形: 形状 25"/>
            <p:cNvSpPr/>
            <p:nvPr/>
          </p:nvSpPr>
          <p:spPr>
            <a:xfrm rot="18671999">
              <a:off x="6262861" y="2593572"/>
              <a:ext cx="319849" cy="319849"/>
            </a:xfrm>
            <a:custGeom>
              <a:avLst/>
              <a:gdLst>
                <a:gd name="connsiteX0" fmla="*/ 319953 w 319849"/>
                <a:gd name="connsiteY0" fmla="*/ 159958 h 319849"/>
                <a:gd name="connsiteX1" fmla="*/ 160029 w 319849"/>
                <a:gd name="connsiteY1" fmla="*/ 319883 h 319849"/>
                <a:gd name="connsiteX2" fmla="*/ 104 w 319849"/>
                <a:gd name="connsiteY2" fmla="*/ 159958 h 319849"/>
                <a:gd name="connsiteX3" fmla="*/ 160029 w 319849"/>
                <a:gd name="connsiteY3" fmla="*/ 33 h 319849"/>
                <a:gd name="connsiteX4" fmla="*/ 319953 w 319849"/>
                <a:gd name="connsiteY4" fmla="*/ 159958 h 319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849" h="319849">
                  <a:moveTo>
                    <a:pt x="319953" y="159958"/>
                  </a:moveTo>
                  <a:cubicBezTo>
                    <a:pt x="319953" y="248282"/>
                    <a:pt x="248353" y="319883"/>
                    <a:pt x="160029" y="319883"/>
                  </a:cubicBezTo>
                  <a:cubicBezTo>
                    <a:pt x="71705" y="319883"/>
                    <a:pt x="104" y="248282"/>
                    <a:pt x="104" y="159958"/>
                  </a:cubicBezTo>
                  <a:cubicBezTo>
                    <a:pt x="104" y="71634"/>
                    <a:pt x="71705" y="33"/>
                    <a:pt x="160029" y="33"/>
                  </a:cubicBezTo>
                  <a:cubicBezTo>
                    <a:pt x="248353" y="33"/>
                    <a:pt x="319953" y="71634"/>
                    <a:pt x="319953" y="159958"/>
                  </a:cubicBezTo>
                  <a:close/>
                </a:path>
              </a:pathLst>
            </a:custGeom>
            <a:solidFill>
              <a:schemeClr val="tx2"/>
            </a:solidFill>
            <a:ln w="9525" cap="flat">
              <a:noFill/>
              <a:prstDash val="solid"/>
              <a:miter/>
            </a:ln>
          </p:spPr>
          <p:txBody>
            <a:bodyPr rtlCol="0" anchor="ctr"/>
            <a:lstStyle/>
            <a:p>
              <a:endParaRPr lang="zh-CN" altLang="en-US"/>
            </a:p>
          </p:txBody>
        </p:sp>
        <p:sp>
          <p:nvSpPr>
            <p:cNvPr id="27" name="任意多边形: 形状 26"/>
            <p:cNvSpPr/>
            <p:nvPr/>
          </p:nvSpPr>
          <p:spPr>
            <a:xfrm>
              <a:off x="5867069" y="2702432"/>
              <a:ext cx="135046" cy="255936"/>
            </a:xfrm>
            <a:custGeom>
              <a:avLst/>
              <a:gdLst>
                <a:gd name="connsiteX0" fmla="*/ 2053 w 135046"/>
                <a:gd name="connsiteY0" fmla="*/ 138336 h 255936"/>
                <a:gd name="connsiteX1" fmla="*/ 87778 w 135046"/>
                <a:gd name="connsiteY1" fmla="*/ 255970 h 255936"/>
                <a:gd name="connsiteX2" fmla="*/ 89064 w 135046"/>
                <a:gd name="connsiteY2" fmla="*/ 30342 h 255936"/>
                <a:gd name="connsiteX3" fmla="*/ 47392 w 135046"/>
                <a:gd name="connsiteY3" fmla="*/ 33 h 255936"/>
                <a:gd name="connsiteX4" fmla="*/ 2053 w 135046"/>
                <a:gd name="connsiteY4" fmla="*/ 138336 h 255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46" h="255936">
                  <a:moveTo>
                    <a:pt x="2053" y="138336"/>
                  </a:moveTo>
                  <a:cubicBezTo>
                    <a:pt x="10007" y="189067"/>
                    <a:pt x="41916" y="232862"/>
                    <a:pt x="87778" y="255970"/>
                  </a:cubicBezTo>
                  <a:cubicBezTo>
                    <a:pt x="150434" y="194019"/>
                    <a:pt x="151015" y="93007"/>
                    <a:pt x="89064" y="30342"/>
                  </a:cubicBezTo>
                  <a:cubicBezTo>
                    <a:pt x="76910" y="18055"/>
                    <a:pt x="62832" y="7815"/>
                    <a:pt x="47392" y="33"/>
                  </a:cubicBezTo>
                  <a:cubicBezTo>
                    <a:pt x="10931" y="36171"/>
                    <a:pt x="-5938" y="87625"/>
                    <a:pt x="2053" y="138336"/>
                  </a:cubicBezTo>
                  <a:close/>
                </a:path>
              </a:pathLst>
            </a:custGeom>
            <a:solidFill>
              <a:schemeClr val="accent1">
                <a:lumMod val="50000"/>
              </a:schemeClr>
            </a:solidFill>
            <a:ln w="9525" cap="flat">
              <a:noFill/>
              <a:prstDash val="solid"/>
              <a:miter/>
            </a:ln>
          </p:spPr>
          <p:txBody>
            <a:bodyPr rtlCol="0" anchor="ctr"/>
            <a:lstStyle/>
            <a:p>
              <a:endParaRPr lang="zh-CN" altLang="en-US"/>
            </a:p>
          </p:txBody>
        </p:sp>
        <p:sp>
          <p:nvSpPr>
            <p:cNvPr id="28" name="任意多边形: 形状 27"/>
            <p:cNvSpPr/>
            <p:nvPr/>
          </p:nvSpPr>
          <p:spPr>
            <a:xfrm>
              <a:off x="6447427" y="2610897"/>
              <a:ext cx="135046" cy="255936"/>
            </a:xfrm>
            <a:custGeom>
              <a:avLst/>
              <a:gdLst>
                <a:gd name="connsiteX0" fmla="*/ 2053 w 135046"/>
                <a:gd name="connsiteY0" fmla="*/ 138336 h 255936"/>
                <a:gd name="connsiteX1" fmla="*/ 87778 w 135046"/>
                <a:gd name="connsiteY1" fmla="*/ 255970 h 255936"/>
                <a:gd name="connsiteX2" fmla="*/ 89064 w 135046"/>
                <a:gd name="connsiteY2" fmla="*/ 30342 h 255936"/>
                <a:gd name="connsiteX3" fmla="*/ 47392 w 135046"/>
                <a:gd name="connsiteY3" fmla="*/ 33 h 255936"/>
                <a:gd name="connsiteX4" fmla="*/ 2053 w 135046"/>
                <a:gd name="connsiteY4" fmla="*/ 138336 h 255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46" h="255936">
                  <a:moveTo>
                    <a:pt x="2053" y="138336"/>
                  </a:moveTo>
                  <a:cubicBezTo>
                    <a:pt x="10007" y="189067"/>
                    <a:pt x="41915" y="232862"/>
                    <a:pt x="87778" y="255970"/>
                  </a:cubicBezTo>
                  <a:cubicBezTo>
                    <a:pt x="150434" y="194019"/>
                    <a:pt x="151015" y="93007"/>
                    <a:pt x="89064" y="30342"/>
                  </a:cubicBezTo>
                  <a:cubicBezTo>
                    <a:pt x="76910" y="18055"/>
                    <a:pt x="62832" y="7815"/>
                    <a:pt x="47392" y="33"/>
                  </a:cubicBezTo>
                  <a:cubicBezTo>
                    <a:pt x="10930" y="36171"/>
                    <a:pt x="-5938" y="87625"/>
                    <a:pt x="2053" y="138336"/>
                  </a:cubicBezTo>
                  <a:close/>
                </a:path>
              </a:pathLst>
            </a:custGeom>
            <a:solidFill>
              <a:schemeClr val="accent1">
                <a:lumMod val="50000"/>
              </a:schemeClr>
            </a:solidFill>
            <a:ln w="9525" cap="flat">
              <a:noFill/>
              <a:prstDash val="solid"/>
              <a:miter/>
            </a:ln>
          </p:spPr>
          <p:txBody>
            <a:bodyPr rtlCol="0" anchor="ctr"/>
            <a:lstStyle/>
            <a:p>
              <a:endParaRPr lang="zh-CN" altLang="en-US"/>
            </a:p>
          </p:txBody>
        </p:sp>
        <p:sp>
          <p:nvSpPr>
            <p:cNvPr id="29" name="任意多边形: 形状 28"/>
            <p:cNvSpPr/>
            <p:nvPr/>
          </p:nvSpPr>
          <p:spPr>
            <a:xfrm>
              <a:off x="6038795" y="2892068"/>
              <a:ext cx="234178" cy="129671"/>
            </a:xfrm>
            <a:custGeom>
              <a:avLst/>
              <a:gdLst>
                <a:gd name="connsiteX0" fmla="*/ 1110 w 234178"/>
                <a:gd name="connsiteY0" fmla="*/ 58810 h 129671"/>
                <a:gd name="connsiteX1" fmla="*/ 234282 w 234178"/>
                <a:gd name="connsiteY1" fmla="*/ 9852 h 129671"/>
                <a:gd name="connsiteX2" fmla="*/ 216185 w 234178"/>
                <a:gd name="connsiteY2" fmla="*/ 7851 h 129671"/>
                <a:gd name="connsiteX3" fmla="*/ 112124 w 234178"/>
                <a:gd name="connsiteY3" fmla="*/ 111817 h 129671"/>
                <a:gd name="connsiteX4" fmla="*/ 17684 w 234178"/>
                <a:gd name="connsiteY4" fmla="*/ 51285 h 129671"/>
                <a:gd name="connsiteX5" fmla="*/ 1110 w 234178"/>
                <a:gd name="connsiteY5" fmla="*/ 58810 h 1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178" h="129671">
                  <a:moveTo>
                    <a:pt x="1110" y="58810"/>
                  </a:moveTo>
                  <a:cubicBezTo>
                    <a:pt x="58260" y="175301"/>
                    <a:pt x="229710" y="140725"/>
                    <a:pt x="234282" y="9852"/>
                  </a:cubicBezTo>
                  <a:cubicBezTo>
                    <a:pt x="234282" y="-1769"/>
                    <a:pt x="216566" y="-3864"/>
                    <a:pt x="216185" y="7851"/>
                  </a:cubicBezTo>
                  <a:cubicBezTo>
                    <a:pt x="216156" y="65297"/>
                    <a:pt x="169570" y="111845"/>
                    <a:pt x="112124" y="111817"/>
                  </a:cubicBezTo>
                  <a:cubicBezTo>
                    <a:pt x="71529" y="111798"/>
                    <a:pt x="34658" y="88166"/>
                    <a:pt x="17684" y="51285"/>
                  </a:cubicBezTo>
                  <a:cubicBezTo>
                    <a:pt x="12540" y="40713"/>
                    <a:pt x="-4128" y="48237"/>
                    <a:pt x="1110" y="58810"/>
                  </a:cubicBezTo>
                  <a:close/>
                </a:path>
              </a:pathLst>
            </a:custGeom>
            <a:solidFill>
              <a:schemeClr val="tx2"/>
            </a:solidFill>
            <a:ln w="9525" cap="flat">
              <a:noFill/>
              <a:prstDash val="solid"/>
              <a:miter/>
            </a:ln>
          </p:spPr>
          <p:txBody>
            <a:bodyPr rtlCol="0" anchor="ctr"/>
            <a:lstStyle/>
            <a:p>
              <a:endParaRPr lang="zh-CN" altLang="en-US"/>
            </a:p>
          </p:txBody>
        </p:sp>
        <p:sp>
          <p:nvSpPr>
            <p:cNvPr id="30" name="任意多边形: 形状 29"/>
            <p:cNvSpPr/>
            <p:nvPr/>
          </p:nvSpPr>
          <p:spPr>
            <a:xfrm>
              <a:off x="6049898" y="2531173"/>
              <a:ext cx="178498" cy="385381"/>
            </a:xfrm>
            <a:custGeom>
              <a:avLst/>
              <a:gdLst>
                <a:gd name="connsiteX0" fmla="*/ 178498 w 178498"/>
                <a:gd name="connsiteY0" fmla="*/ 360426 h 385381"/>
                <a:gd name="connsiteX1" fmla="*/ 19812 w 178498"/>
                <a:gd name="connsiteY1" fmla="*/ 385382 h 385381"/>
                <a:gd name="connsiteX2" fmla="*/ 0 w 178498"/>
                <a:gd name="connsiteY2" fmla="*/ 13049 h 385381"/>
                <a:gd name="connsiteX3" fmla="*/ 82677 w 178498"/>
                <a:gd name="connsiteY3" fmla="*/ 0 h 385381"/>
                <a:gd name="connsiteX4" fmla="*/ 178498 w 178498"/>
                <a:gd name="connsiteY4" fmla="*/ 360426 h 38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498" h="385381">
                  <a:moveTo>
                    <a:pt x="178498" y="360426"/>
                  </a:moveTo>
                  <a:lnTo>
                    <a:pt x="19812" y="385382"/>
                  </a:lnTo>
                  <a:lnTo>
                    <a:pt x="0" y="13049"/>
                  </a:lnTo>
                  <a:lnTo>
                    <a:pt x="82677" y="0"/>
                  </a:lnTo>
                  <a:lnTo>
                    <a:pt x="178498" y="360426"/>
                  </a:lnTo>
                  <a:close/>
                </a:path>
              </a:pathLst>
            </a:custGeom>
            <a:solidFill>
              <a:srgbClr val="FE6A83"/>
            </a:solidFill>
            <a:ln w="9525" cap="flat">
              <a:noFill/>
              <a:prstDash val="solid"/>
              <a:miter/>
            </a:ln>
          </p:spPr>
          <p:txBody>
            <a:bodyPr rtlCol="0" anchor="ctr"/>
            <a:lstStyle/>
            <a:p>
              <a:endParaRPr lang="zh-CN" altLang="en-US"/>
            </a:p>
          </p:txBody>
        </p:sp>
        <p:sp>
          <p:nvSpPr>
            <p:cNvPr id="31" name="任意多边形: 形状 30"/>
            <p:cNvSpPr/>
            <p:nvPr/>
          </p:nvSpPr>
          <p:spPr>
            <a:xfrm>
              <a:off x="6065710" y="2819209"/>
              <a:ext cx="147351" cy="38004"/>
            </a:xfrm>
            <a:custGeom>
              <a:avLst/>
              <a:gdLst>
                <a:gd name="connsiteX0" fmla="*/ 104 w 147351"/>
                <a:gd name="connsiteY0" fmla="*/ 22608 h 38004"/>
                <a:gd name="connsiteX1" fmla="*/ 961 w 147351"/>
                <a:gd name="connsiteY1" fmla="*/ 38038 h 38004"/>
                <a:gd name="connsiteX2" fmla="*/ 68684 w 147351"/>
                <a:gd name="connsiteY2" fmla="*/ 27561 h 38004"/>
                <a:gd name="connsiteX3" fmla="*/ 147456 w 147351"/>
                <a:gd name="connsiteY3" fmla="*/ 14892 h 38004"/>
                <a:gd name="connsiteX4" fmla="*/ 143551 w 147351"/>
                <a:gd name="connsiteY4" fmla="*/ 33 h 38004"/>
                <a:gd name="connsiteX5" fmla="*/ 66208 w 147351"/>
                <a:gd name="connsiteY5" fmla="*/ 11940 h 3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51" h="38004">
                  <a:moveTo>
                    <a:pt x="104" y="22608"/>
                  </a:moveTo>
                  <a:lnTo>
                    <a:pt x="961" y="38038"/>
                  </a:lnTo>
                  <a:cubicBezTo>
                    <a:pt x="22774" y="34704"/>
                    <a:pt x="45443" y="31275"/>
                    <a:pt x="68684" y="27561"/>
                  </a:cubicBezTo>
                  <a:cubicBezTo>
                    <a:pt x="95926" y="23274"/>
                    <a:pt x="122310" y="19083"/>
                    <a:pt x="147456" y="14892"/>
                  </a:cubicBezTo>
                  <a:lnTo>
                    <a:pt x="143551" y="33"/>
                  </a:lnTo>
                  <a:cubicBezTo>
                    <a:pt x="118785" y="3748"/>
                    <a:pt x="92877" y="7749"/>
                    <a:pt x="66208" y="11940"/>
                  </a:cubicBezTo>
                  <a:close/>
                </a:path>
              </a:pathLst>
            </a:custGeom>
            <a:solidFill>
              <a:schemeClr val="tx2"/>
            </a:solidFill>
            <a:ln w="9525" cap="flat">
              <a:noFill/>
              <a:prstDash val="solid"/>
              <a:miter/>
            </a:ln>
          </p:spPr>
          <p:txBody>
            <a:bodyPr rtlCol="0" anchor="ctr"/>
            <a:lstStyle/>
            <a:p>
              <a:endParaRPr lang="zh-CN" altLang="en-US"/>
            </a:p>
          </p:txBody>
        </p:sp>
        <p:sp>
          <p:nvSpPr>
            <p:cNvPr id="32" name="任意多边形: 形状 31"/>
            <p:cNvSpPr/>
            <p:nvPr/>
          </p:nvSpPr>
          <p:spPr>
            <a:xfrm>
              <a:off x="6061519" y="2741199"/>
              <a:ext cx="130968" cy="35813"/>
            </a:xfrm>
            <a:custGeom>
              <a:avLst/>
              <a:gdLst>
                <a:gd name="connsiteX0" fmla="*/ 104 w 130968"/>
                <a:gd name="connsiteY0" fmla="*/ 20226 h 35813"/>
                <a:gd name="connsiteX1" fmla="*/ 866 w 130968"/>
                <a:gd name="connsiteY1" fmla="*/ 35847 h 35813"/>
                <a:gd name="connsiteX2" fmla="*/ 60397 w 130968"/>
                <a:gd name="connsiteY2" fmla="*/ 26322 h 35813"/>
                <a:gd name="connsiteX3" fmla="*/ 131073 w 130968"/>
                <a:gd name="connsiteY3" fmla="*/ 15083 h 35813"/>
                <a:gd name="connsiteX4" fmla="*/ 127072 w 130968"/>
                <a:gd name="connsiteY4" fmla="*/ 33 h 35813"/>
                <a:gd name="connsiteX5" fmla="*/ 57921 w 130968"/>
                <a:gd name="connsiteY5" fmla="*/ 10796 h 35813"/>
                <a:gd name="connsiteX6" fmla="*/ 104 w 130968"/>
                <a:gd name="connsiteY6" fmla="*/ 20226 h 3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68" h="35813">
                  <a:moveTo>
                    <a:pt x="104" y="20226"/>
                  </a:moveTo>
                  <a:lnTo>
                    <a:pt x="866" y="35847"/>
                  </a:lnTo>
                  <a:lnTo>
                    <a:pt x="60397" y="26322"/>
                  </a:lnTo>
                  <a:lnTo>
                    <a:pt x="131073" y="15083"/>
                  </a:lnTo>
                  <a:lnTo>
                    <a:pt x="127072" y="33"/>
                  </a:lnTo>
                  <a:cubicBezTo>
                    <a:pt x="104784" y="3462"/>
                    <a:pt x="81638" y="6987"/>
                    <a:pt x="57921" y="10796"/>
                  </a:cubicBezTo>
                  <a:cubicBezTo>
                    <a:pt x="38204" y="14416"/>
                    <a:pt x="18868" y="17178"/>
                    <a:pt x="104" y="20226"/>
                  </a:cubicBezTo>
                  <a:close/>
                </a:path>
              </a:pathLst>
            </a:custGeom>
            <a:solidFill>
              <a:schemeClr val="tx2"/>
            </a:solidFill>
            <a:ln w="9525" cap="flat">
              <a:noFill/>
              <a:prstDash val="solid"/>
              <a:miter/>
            </a:ln>
          </p:spPr>
          <p:txBody>
            <a:bodyPr rtlCol="0" anchor="ctr"/>
            <a:lstStyle/>
            <a:p>
              <a:endParaRPr lang="zh-CN" altLang="en-US"/>
            </a:p>
          </p:txBody>
        </p:sp>
        <p:sp>
          <p:nvSpPr>
            <p:cNvPr id="33" name="任意多边形: 形状 32"/>
            <p:cNvSpPr/>
            <p:nvPr/>
          </p:nvSpPr>
          <p:spPr>
            <a:xfrm>
              <a:off x="6057232" y="2663666"/>
              <a:ext cx="114585" cy="33146"/>
            </a:xfrm>
            <a:custGeom>
              <a:avLst/>
              <a:gdLst>
                <a:gd name="connsiteX0" fmla="*/ 114690 w 114585"/>
                <a:gd name="connsiteY0" fmla="*/ 15083 h 33146"/>
                <a:gd name="connsiteX1" fmla="*/ 110689 w 114585"/>
                <a:gd name="connsiteY1" fmla="*/ 33 h 33146"/>
                <a:gd name="connsiteX2" fmla="*/ 49825 w 114585"/>
                <a:gd name="connsiteY2" fmla="*/ 9558 h 33146"/>
                <a:gd name="connsiteX3" fmla="*/ 104 w 114585"/>
                <a:gd name="connsiteY3" fmla="*/ 17464 h 33146"/>
                <a:gd name="connsiteX4" fmla="*/ 961 w 114585"/>
                <a:gd name="connsiteY4" fmla="*/ 33180 h 33146"/>
                <a:gd name="connsiteX5" fmla="*/ 52206 w 114585"/>
                <a:gd name="connsiteY5" fmla="*/ 25179 h 3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585" h="33146">
                  <a:moveTo>
                    <a:pt x="114690" y="15083"/>
                  </a:moveTo>
                  <a:lnTo>
                    <a:pt x="110689" y="33"/>
                  </a:lnTo>
                  <a:lnTo>
                    <a:pt x="49825" y="9558"/>
                  </a:lnTo>
                  <a:lnTo>
                    <a:pt x="104" y="17464"/>
                  </a:lnTo>
                  <a:lnTo>
                    <a:pt x="961" y="33180"/>
                  </a:lnTo>
                  <a:lnTo>
                    <a:pt x="52206" y="25179"/>
                  </a:lnTo>
                  <a:close/>
                </a:path>
              </a:pathLst>
            </a:custGeom>
            <a:solidFill>
              <a:schemeClr val="tx2"/>
            </a:solidFill>
            <a:ln w="9525" cap="flat">
              <a:noFill/>
              <a:prstDash val="solid"/>
              <a:miter/>
            </a:ln>
          </p:spPr>
          <p:txBody>
            <a:bodyPr rtlCol="0" anchor="ctr"/>
            <a:lstStyle/>
            <a:p>
              <a:endParaRPr lang="zh-CN" altLang="en-US"/>
            </a:p>
          </p:txBody>
        </p:sp>
        <p:sp>
          <p:nvSpPr>
            <p:cNvPr id="34" name="任意多边形: 形状 33"/>
            <p:cNvSpPr/>
            <p:nvPr/>
          </p:nvSpPr>
          <p:spPr>
            <a:xfrm>
              <a:off x="6052946" y="2585846"/>
              <a:ext cx="98202" cy="30575"/>
            </a:xfrm>
            <a:custGeom>
              <a:avLst/>
              <a:gdLst>
                <a:gd name="connsiteX0" fmla="*/ 98307 w 98202"/>
                <a:gd name="connsiteY0" fmla="*/ 15178 h 30575"/>
                <a:gd name="connsiteX1" fmla="*/ 94306 w 98202"/>
                <a:gd name="connsiteY1" fmla="*/ 33 h 30575"/>
                <a:gd name="connsiteX2" fmla="*/ 41633 w 98202"/>
                <a:gd name="connsiteY2" fmla="*/ 8225 h 30575"/>
                <a:gd name="connsiteX3" fmla="*/ 104 w 98202"/>
                <a:gd name="connsiteY3" fmla="*/ 14892 h 30575"/>
                <a:gd name="connsiteX4" fmla="*/ 961 w 98202"/>
                <a:gd name="connsiteY4" fmla="*/ 30609 h 30575"/>
                <a:gd name="connsiteX5" fmla="*/ 44110 w 98202"/>
                <a:gd name="connsiteY5" fmla="*/ 23846 h 30575"/>
                <a:gd name="connsiteX6" fmla="*/ 98307 w 98202"/>
                <a:gd name="connsiteY6" fmla="*/ 15178 h 3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202" h="30575">
                  <a:moveTo>
                    <a:pt x="98307" y="15178"/>
                  </a:moveTo>
                  <a:lnTo>
                    <a:pt x="94306" y="33"/>
                  </a:lnTo>
                  <a:lnTo>
                    <a:pt x="41633" y="8225"/>
                  </a:lnTo>
                  <a:lnTo>
                    <a:pt x="104" y="14892"/>
                  </a:lnTo>
                  <a:lnTo>
                    <a:pt x="961" y="30609"/>
                  </a:lnTo>
                  <a:lnTo>
                    <a:pt x="44110" y="23846"/>
                  </a:lnTo>
                  <a:cubicBezTo>
                    <a:pt x="62588" y="20988"/>
                    <a:pt x="80685" y="18036"/>
                    <a:pt x="98307" y="15178"/>
                  </a:cubicBezTo>
                  <a:close/>
                </a:path>
              </a:pathLst>
            </a:custGeom>
            <a:solidFill>
              <a:schemeClr val="tx2"/>
            </a:solidFill>
            <a:ln w="9525" cap="flat">
              <a:noFill/>
              <a:prstDash val="solid"/>
              <a:miter/>
            </a:ln>
          </p:spPr>
          <p:txBody>
            <a:bodyPr rtlCol="0" anchor="ctr"/>
            <a:lstStyle/>
            <a:p>
              <a:endParaRPr lang="zh-CN" altLang="en-US"/>
            </a:p>
          </p:txBody>
        </p:sp>
        <p:sp>
          <p:nvSpPr>
            <p:cNvPr id="35" name="任意多边形: 形状 34"/>
            <p:cNvSpPr/>
            <p:nvPr/>
          </p:nvSpPr>
          <p:spPr>
            <a:xfrm>
              <a:off x="5573267" y="3033617"/>
              <a:ext cx="325755" cy="325755"/>
            </a:xfrm>
            <a:custGeom>
              <a:avLst/>
              <a:gdLst>
                <a:gd name="connsiteX0" fmla="*/ 325755 w 325755"/>
                <a:gd name="connsiteY0" fmla="*/ 162877 h 325755"/>
                <a:gd name="connsiteX1" fmla="*/ 162878 w 325755"/>
                <a:gd name="connsiteY1" fmla="*/ 325755 h 325755"/>
                <a:gd name="connsiteX2" fmla="*/ 0 w 325755"/>
                <a:gd name="connsiteY2" fmla="*/ 162877 h 325755"/>
                <a:gd name="connsiteX3" fmla="*/ 162878 w 325755"/>
                <a:gd name="connsiteY3" fmla="*/ 0 h 325755"/>
                <a:gd name="connsiteX4" fmla="*/ 325755 w 325755"/>
                <a:gd name="connsiteY4" fmla="*/ 162877 h 32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55" h="325755">
                  <a:moveTo>
                    <a:pt x="325755" y="162877"/>
                  </a:moveTo>
                  <a:cubicBezTo>
                    <a:pt x="325755" y="252832"/>
                    <a:pt x="252832" y="325755"/>
                    <a:pt x="162878" y="325755"/>
                  </a:cubicBezTo>
                  <a:cubicBezTo>
                    <a:pt x="72923" y="325755"/>
                    <a:pt x="0" y="252832"/>
                    <a:pt x="0" y="162877"/>
                  </a:cubicBezTo>
                  <a:cubicBezTo>
                    <a:pt x="0" y="72923"/>
                    <a:pt x="72923" y="0"/>
                    <a:pt x="162878" y="0"/>
                  </a:cubicBezTo>
                  <a:cubicBezTo>
                    <a:pt x="252832" y="0"/>
                    <a:pt x="325755" y="72923"/>
                    <a:pt x="325755" y="162877"/>
                  </a:cubicBezTo>
                  <a:close/>
                </a:path>
              </a:pathLst>
            </a:custGeom>
            <a:solidFill>
              <a:srgbClr val="FE6A83"/>
            </a:solidFill>
            <a:ln w="9525" cap="flat">
              <a:noFill/>
              <a:prstDash val="solid"/>
              <a:miter/>
            </a:ln>
          </p:spPr>
          <p:txBody>
            <a:bodyPr rtlCol="0" anchor="ctr"/>
            <a:lstStyle/>
            <a:p>
              <a:endParaRPr lang="zh-CN" altLang="en-US"/>
            </a:p>
          </p:txBody>
        </p:sp>
        <p:sp>
          <p:nvSpPr>
            <p:cNvPr id="36" name="任意多边形: 形状 35"/>
            <p:cNvSpPr/>
            <p:nvPr/>
          </p:nvSpPr>
          <p:spPr>
            <a:xfrm>
              <a:off x="6549770" y="2841974"/>
              <a:ext cx="325755" cy="325755"/>
            </a:xfrm>
            <a:custGeom>
              <a:avLst/>
              <a:gdLst>
                <a:gd name="connsiteX0" fmla="*/ 325755 w 325755"/>
                <a:gd name="connsiteY0" fmla="*/ 162878 h 325755"/>
                <a:gd name="connsiteX1" fmla="*/ 162878 w 325755"/>
                <a:gd name="connsiteY1" fmla="*/ 325755 h 325755"/>
                <a:gd name="connsiteX2" fmla="*/ 1 w 325755"/>
                <a:gd name="connsiteY2" fmla="*/ 162878 h 325755"/>
                <a:gd name="connsiteX3" fmla="*/ 162878 w 325755"/>
                <a:gd name="connsiteY3" fmla="*/ 0 h 325755"/>
                <a:gd name="connsiteX4" fmla="*/ 325755 w 325755"/>
                <a:gd name="connsiteY4" fmla="*/ 162878 h 32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55" h="325755">
                  <a:moveTo>
                    <a:pt x="325755" y="162878"/>
                  </a:moveTo>
                  <a:cubicBezTo>
                    <a:pt x="325755" y="252832"/>
                    <a:pt x="252832" y="325755"/>
                    <a:pt x="162878" y="325755"/>
                  </a:cubicBezTo>
                  <a:cubicBezTo>
                    <a:pt x="72923" y="325755"/>
                    <a:pt x="1" y="252832"/>
                    <a:pt x="1" y="162878"/>
                  </a:cubicBezTo>
                  <a:cubicBezTo>
                    <a:pt x="1" y="72923"/>
                    <a:pt x="72924" y="0"/>
                    <a:pt x="162878" y="0"/>
                  </a:cubicBezTo>
                  <a:cubicBezTo>
                    <a:pt x="252833" y="0"/>
                    <a:pt x="325755" y="72923"/>
                    <a:pt x="325755" y="162878"/>
                  </a:cubicBezTo>
                  <a:close/>
                </a:path>
              </a:pathLst>
            </a:custGeom>
            <a:solidFill>
              <a:srgbClr val="FE6A83"/>
            </a:solidFill>
            <a:ln w="9525" cap="flat">
              <a:noFill/>
              <a:prstDash val="solid"/>
              <a:miter/>
            </a:ln>
          </p:spPr>
          <p:txBody>
            <a:bodyPr rtlCol="0" anchor="ctr"/>
            <a:lstStyle/>
            <a:p>
              <a:endParaRPr lang="zh-CN" altLang="en-US"/>
            </a:p>
          </p:txBody>
        </p:sp>
      </p:grpSp>
      <p:sp>
        <p:nvSpPr>
          <p:cNvPr id="88" name="任意多边形: 形状 87"/>
          <p:cNvSpPr/>
          <p:nvPr/>
        </p:nvSpPr>
        <p:spPr>
          <a:xfrm>
            <a:off x="2218916" y="5629376"/>
            <a:ext cx="1376539" cy="774101"/>
          </a:xfrm>
          <a:custGeom>
            <a:avLst/>
            <a:gdLst>
              <a:gd name="connsiteX0" fmla="*/ 625626 w 1376539"/>
              <a:gd name="connsiteY0" fmla="*/ 445685 h 774101"/>
              <a:gd name="connsiteX1" fmla="*/ 632294 w 1376539"/>
              <a:gd name="connsiteY1" fmla="*/ 451305 h 774101"/>
              <a:gd name="connsiteX2" fmla="*/ 646581 w 1376539"/>
              <a:gd name="connsiteY2" fmla="*/ 465402 h 774101"/>
              <a:gd name="connsiteX3" fmla="*/ 739831 w 1376539"/>
              <a:gd name="connsiteY3" fmla="*/ 473117 h 774101"/>
              <a:gd name="connsiteX4" fmla="*/ 749356 w 1376539"/>
              <a:gd name="connsiteY4" fmla="*/ 467212 h 774101"/>
              <a:gd name="connsiteX5" fmla="*/ 760024 w 1376539"/>
              <a:gd name="connsiteY5" fmla="*/ 468259 h 774101"/>
              <a:gd name="connsiteX6" fmla="*/ 756881 w 1376539"/>
              <a:gd name="connsiteY6" fmla="*/ 480261 h 774101"/>
              <a:gd name="connsiteX7" fmla="*/ 687729 w 1376539"/>
              <a:gd name="connsiteY7" fmla="*/ 500454 h 774101"/>
              <a:gd name="connsiteX8" fmla="*/ 621626 w 1376539"/>
              <a:gd name="connsiteY8" fmla="*/ 462354 h 774101"/>
              <a:gd name="connsiteX9" fmla="*/ 618101 w 1376539"/>
              <a:gd name="connsiteY9" fmla="*/ 447209 h 774101"/>
              <a:gd name="connsiteX10" fmla="*/ 625626 w 1376539"/>
              <a:gd name="connsiteY10" fmla="*/ 445685 h 774101"/>
              <a:gd name="connsiteX11" fmla="*/ 720781 w 1376539"/>
              <a:gd name="connsiteY11" fmla="*/ 354436 h 774101"/>
              <a:gd name="connsiteX12" fmla="*/ 730878 w 1376539"/>
              <a:gd name="connsiteY12" fmla="*/ 365770 h 774101"/>
              <a:gd name="connsiteX13" fmla="*/ 719162 w 1376539"/>
              <a:gd name="connsiteY13" fmla="*/ 375295 h 774101"/>
              <a:gd name="connsiteX14" fmla="*/ 717009 w 1376539"/>
              <a:gd name="connsiteY14" fmla="*/ 374905 h 774101"/>
              <a:gd name="connsiteX15" fmla="*/ 710685 w 1376539"/>
              <a:gd name="connsiteY15" fmla="*/ 363008 h 774101"/>
              <a:gd name="connsiteX16" fmla="*/ 720781 w 1376539"/>
              <a:gd name="connsiteY16" fmla="*/ 354436 h 774101"/>
              <a:gd name="connsiteX17" fmla="*/ 662869 w 1376539"/>
              <a:gd name="connsiteY17" fmla="*/ 344721 h 774101"/>
              <a:gd name="connsiteX18" fmla="*/ 671441 w 1376539"/>
              <a:gd name="connsiteY18" fmla="*/ 359294 h 774101"/>
              <a:gd name="connsiteX19" fmla="*/ 658297 w 1376539"/>
              <a:gd name="connsiteY19" fmla="*/ 368247 h 774101"/>
              <a:gd name="connsiteX20" fmla="*/ 655687 w 1376539"/>
              <a:gd name="connsiteY20" fmla="*/ 367333 h 774101"/>
              <a:gd name="connsiteX21" fmla="*/ 650963 w 1376539"/>
              <a:gd name="connsiteY21" fmla="*/ 353007 h 774101"/>
              <a:gd name="connsiteX22" fmla="*/ 662869 w 1376539"/>
              <a:gd name="connsiteY22" fmla="*/ 344721 h 774101"/>
              <a:gd name="connsiteX23" fmla="*/ 670393 w 1376539"/>
              <a:gd name="connsiteY23" fmla="*/ 15441 h 774101"/>
              <a:gd name="connsiteX24" fmla="*/ 461796 w 1376539"/>
              <a:gd name="connsiteY24" fmla="*/ 69543 h 774101"/>
              <a:gd name="connsiteX25" fmla="*/ 378262 w 1376539"/>
              <a:gd name="connsiteY25" fmla="*/ 196511 h 774101"/>
              <a:gd name="connsiteX26" fmla="*/ 377309 w 1376539"/>
              <a:gd name="connsiteY26" fmla="*/ 205083 h 774101"/>
              <a:gd name="connsiteX27" fmla="*/ 363403 w 1376539"/>
              <a:gd name="connsiteY27" fmla="*/ 208703 h 774101"/>
              <a:gd name="connsiteX28" fmla="*/ 289870 w 1376539"/>
              <a:gd name="connsiteY28" fmla="*/ 174222 h 774101"/>
              <a:gd name="connsiteX29" fmla="*/ 95369 w 1376539"/>
              <a:gd name="connsiteY29" fmla="*/ 217942 h 774101"/>
              <a:gd name="connsiteX30" fmla="*/ 32980 w 1376539"/>
              <a:gd name="connsiteY30" fmla="*/ 291475 h 774101"/>
              <a:gd name="connsiteX31" fmla="*/ 24503 w 1376539"/>
              <a:gd name="connsiteY31" fmla="*/ 422825 h 774101"/>
              <a:gd name="connsiteX32" fmla="*/ 160044 w 1376539"/>
              <a:gd name="connsiteY32" fmla="*/ 489500 h 774101"/>
              <a:gd name="connsiteX33" fmla="*/ 179094 w 1376539"/>
              <a:gd name="connsiteY33" fmla="*/ 482547 h 774101"/>
              <a:gd name="connsiteX34" fmla="*/ 194810 w 1376539"/>
              <a:gd name="connsiteY34" fmla="*/ 495405 h 774101"/>
              <a:gd name="connsiteX35" fmla="*/ 241673 w 1376539"/>
              <a:gd name="connsiteY35" fmla="*/ 605896 h 774101"/>
              <a:gd name="connsiteX36" fmla="*/ 369022 w 1376539"/>
              <a:gd name="connsiteY36" fmla="*/ 686096 h 774101"/>
              <a:gd name="connsiteX37" fmla="*/ 490942 w 1376539"/>
              <a:gd name="connsiteY37" fmla="*/ 690001 h 774101"/>
              <a:gd name="connsiteX38" fmla="*/ 535234 w 1376539"/>
              <a:gd name="connsiteY38" fmla="*/ 658759 h 774101"/>
              <a:gd name="connsiteX39" fmla="*/ 550188 w 1376539"/>
              <a:gd name="connsiteY39" fmla="*/ 660474 h 774101"/>
              <a:gd name="connsiteX40" fmla="*/ 652677 w 1376539"/>
              <a:gd name="connsiteY40" fmla="*/ 739055 h 774101"/>
              <a:gd name="connsiteX41" fmla="*/ 975860 w 1376539"/>
              <a:gd name="connsiteY41" fmla="*/ 686191 h 774101"/>
              <a:gd name="connsiteX42" fmla="*/ 1018723 w 1376539"/>
              <a:gd name="connsiteY42" fmla="*/ 590370 h 774101"/>
              <a:gd name="connsiteX43" fmla="*/ 1020818 w 1376539"/>
              <a:gd name="connsiteY43" fmla="*/ 577320 h 774101"/>
              <a:gd name="connsiteX44" fmla="*/ 1035677 w 1376539"/>
              <a:gd name="connsiteY44" fmla="*/ 581511 h 774101"/>
              <a:gd name="connsiteX45" fmla="*/ 1107984 w 1376539"/>
              <a:gd name="connsiteY45" fmla="*/ 619486 h 774101"/>
              <a:gd name="connsiteX46" fmla="*/ 1188320 w 1376539"/>
              <a:gd name="connsiteY46" fmla="*/ 633986 h 774101"/>
              <a:gd name="connsiteX47" fmla="*/ 1188268 w 1376539"/>
              <a:gd name="connsiteY47" fmla="*/ 633994 h 774101"/>
              <a:gd name="connsiteX48" fmla="*/ 1188363 w 1376539"/>
              <a:gd name="connsiteY48" fmla="*/ 633994 h 774101"/>
              <a:gd name="connsiteX49" fmla="*/ 1188320 w 1376539"/>
              <a:gd name="connsiteY49" fmla="*/ 633986 h 774101"/>
              <a:gd name="connsiteX50" fmla="*/ 1253566 w 1376539"/>
              <a:gd name="connsiteY50" fmla="*/ 624049 h 774101"/>
              <a:gd name="connsiteX51" fmla="*/ 1360575 w 1376539"/>
              <a:gd name="connsiteY51" fmla="*/ 478451 h 774101"/>
              <a:gd name="connsiteX52" fmla="*/ 1275517 w 1376539"/>
              <a:gd name="connsiteY52" fmla="*/ 381391 h 774101"/>
              <a:gd name="connsiteX53" fmla="*/ 1257324 w 1376539"/>
              <a:gd name="connsiteY53" fmla="*/ 356626 h 774101"/>
              <a:gd name="connsiteX54" fmla="*/ 1181124 w 1376539"/>
              <a:gd name="connsiteY54" fmla="*/ 209274 h 774101"/>
              <a:gd name="connsiteX55" fmla="*/ 1074158 w 1376539"/>
              <a:gd name="connsiteY55" fmla="*/ 199749 h 774101"/>
              <a:gd name="connsiteX56" fmla="*/ 1022152 w 1376539"/>
              <a:gd name="connsiteY56" fmla="*/ 227753 h 774101"/>
              <a:gd name="connsiteX57" fmla="*/ 993577 w 1376539"/>
              <a:gd name="connsiteY57" fmla="*/ 224419 h 774101"/>
              <a:gd name="connsiteX58" fmla="*/ 938713 w 1376539"/>
              <a:gd name="connsiteY58" fmla="*/ 140313 h 774101"/>
              <a:gd name="connsiteX59" fmla="*/ 743736 w 1376539"/>
              <a:gd name="connsiteY59" fmla="*/ 22013 h 774101"/>
              <a:gd name="connsiteX60" fmla="*/ 670393 w 1376539"/>
              <a:gd name="connsiteY60" fmla="*/ 15441 h 774101"/>
              <a:gd name="connsiteX61" fmla="*/ 643842 w 1376539"/>
              <a:gd name="connsiteY61" fmla="*/ 748 h 774101"/>
              <a:gd name="connsiteX62" fmla="*/ 869561 w 1376539"/>
              <a:gd name="connsiteY62" fmla="*/ 54303 h 774101"/>
              <a:gd name="connsiteX63" fmla="*/ 991767 w 1376539"/>
              <a:gd name="connsiteY63" fmla="*/ 189558 h 774101"/>
              <a:gd name="connsiteX64" fmla="*/ 1005292 w 1376539"/>
              <a:gd name="connsiteY64" fmla="*/ 211656 h 774101"/>
              <a:gd name="connsiteX65" fmla="*/ 1009198 w 1376539"/>
              <a:gd name="connsiteY65" fmla="*/ 214894 h 774101"/>
              <a:gd name="connsiteX66" fmla="*/ 1201031 w 1376539"/>
              <a:gd name="connsiteY66" fmla="*/ 202131 h 774101"/>
              <a:gd name="connsiteX67" fmla="*/ 1275803 w 1376539"/>
              <a:gd name="connsiteY67" fmla="*/ 339576 h 774101"/>
              <a:gd name="connsiteX68" fmla="*/ 1294853 w 1376539"/>
              <a:gd name="connsiteY68" fmla="*/ 368151 h 774101"/>
              <a:gd name="connsiteX69" fmla="*/ 1375720 w 1376539"/>
              <a:gd name="connsiteY69" fmla="*/ 490548 h 774101"/>
              <a:gd name="connsiteX70" fmla="*/ 1177047 w 1376539"/>
              <a:gd name="connsiteY70" fmla="*/ 649101 h 774101"/>
              <a:gd name="connsiteX71" fmla="*/ 1174933 w 1376539"/>
              <a:gd name="connsiteY71" fmla="*/ 648853 h 774101"/>
              <a:gd name="connsiteX72" fmla="*/ 1104638 w 1376539"/>
              <a:gd name="connsiteY72" fmla="*/ 634280 h 774101"/>
              <a:gd name="connsiteX73" fmla="*/ 1042630 w 1376539"/>
              <a:gd name="connsiteY73" fmla="*/ 606848 h 774101"/>
              <a:gd name="connsiteX74" fmla="*/ 1035868 w 1376539"/>
              <a:gd name="connsiteY74" fmla="*/ 618849 h 774101"/>
              <a:gd name="connsiteX75" fmla="*/ 1003197 w 1376539"/>
              <a:gd name="connsiteY75" fmla="*/ 683715 h 774101"/>
              <a:gd name="connsiteX76" fmla="*/ 627436 w 1376539"/>
              <a:gd name="connsiteY76" fmla="*/ 745532 h 774101"/>
              <a:gd name="connsiteX77" fmla="*/ 555046 w 1376539"/>
              <a:gd name="connsiteY77" fmla="*/ 694573 h 774101"/>
              <a:gd name="connsiteX78" fmla="*/ 533805 w 1376539"/>
              <a:gd name="connsiteY78" fmla="*/ 688477 h 774101"/>
              <a:gd name="connsiteX79" fmla="*/ 375214 w 1376539"/>
              <a:gd name="connsiteY79" fmla="*/ 703431 h 774101"/>
              <a:gd name="connsiteX80" fmla="*/ 223861 w 1376539"/>
              <a:gd name="connsiteY80" fmla="*/ 609134 h 774101"/>
              <a:gd name="connsiteX81" fmla="*/ 180142 w 1376539"/>
              <a:gd name="connsiteY81" fmla="*/ 519980 h 774101"/>
              <a:gd name="connsiteX82" fmla="*/ 174427 w 1376539"/>
              <a:gd name="connsiteY82" fmla="*/ 503787 h 774101"/>
              <a:gd name="connsiteX83" fmla="*/ 147185 w 1376539"/>
              <a:gd name="connsiteY83" fmla="*/ 509217 h 774101"/>
              <a:gd name="connsiteX84" fmla="*/ 19645 w 1376539"/>
              <a:gd name="connsiteY84" fmla="*/ 448447 h 774101"/>
              <a:gd name="connsiteX85" fmla="*/ 16216 w 1376539"/>
              <a:gd name="connsiteY85" fmla="*/ 292904 h 774101"/>
              <a:gd name="connsiteX86" fmla="*/ 101941 w 1376539"/>
              <a:gd name="connsiteY86" fmla="*/ 196035 h 774101"/>
              <a:gd name="connsiteX87" fmla="*/ 360545 w 1376539"/>
              <a:gd name="connsiteY87" fmla="*/ 180890 h 774101"/>
              <a:gd name="connsiteX88" fmla="*/ 367784 w 1376539"/>
              <a:gd name="connsiteY88" fmla="*/ 165459 h 774101"/>
              <a:gd name="connsiteX89" fmla="*/ 445984 w 1376539"/>
              <a:gd name="connsiteY89" fmla="*/ 61637 h 774101"/>
              <a:gd name="connsiteX90" fmla="*/ 643842 w 1376539"/>
              <a:gd name="connsiteY90" fmla="*/ 748 h 77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376539" h="774101">
                <a:moveTo>
                  <a:pt x="625626" y="445685"/>
                </a:moveTo>
                <a:cubicBezTo>
                  <a:pt x="628007" y="446876"/>
                  <a:pt x="630246" y="449257"/>
                  <a:pt x="632294" y="451305"/>
                </a:cubicBezTo>
                <a:cubicBezTo>
                  <a:pt x="636770" y="456286"/>
                  <a:pt x="641542" y="460992"/>
                  <a:pt x="646581" y="465402"/>
                </a:cubicBezTo>
                <a:cubicBezTo>
                  <a:pt x="672527" y="488338"/>
                  <a:pt x="710465" y="491472"/>
                  <a:pt x="739831" y="473117"/>
                </a:cubicBezTo>
                <a:cubicBezTo>
                  <a:pt x="742879" y="471307"/>
                  <a:pt x="746022" y="469117"/>
                  <a:pt x="749356" y="467212"/>
                </a:cubicBezTo>
                <a:cubicBezTo>
                  <a:pt x="752614" y="464630"/>
                  <a:pt x="757328" y="465097"/>
                  <a:pt x="760024" y="468259"/>
                </a:cubicBezTo>
                <a:cubicBezTo>
                  <a:pt x="764406" y="473308"/>
                  <a:pt x="760595" y="477308"/>
                  <a:pt x="756881" y="480261"/>
                </a:cubicBezTo>
                <a:cubicBezTo>
                  <a:pt x="734688" y="497596"/>
                  <a:pt x="710018" y="505502"/>
                  <a:pt x="687729" y="500454"/>
                </a:cubicBezTo>
                <a:cubicBezTo>
                  <a:pt x="661859" y="496044"/>
                  <a:pt x="638409" y="482537"/>
                  <a:pt x="621626" y="462354"/>
                </a:cubicBezTo>
                <a:cubicBezTo>
                  <a:pt x="618101" y="458067"/>
                  <a:pt x="612863" y="452638"/>
                  <a:pt x="618101" y="447209"/>
                </a:cubicBezTo>
                <a:cubicBezTo>
                  <a:pt x="620720" y="444495"/>
                  <a:pt x="623245" y="444495"/>
                  <a:pt x="625626" y="445685"/>
                </a:cubicBezTo>
                <a:close/>
                <a:moveTo>
                  <a:pt x="720781" y="354436"/>
                </a:moveTo>
                <a:cubicBezTo>
                  <a:pt x="727639" y="354340"/>
                  <a:pt x="732211" y="359770"/>
                  <a:pt x="730878" y="365770"/>
                </a:cubicBezTo>
                <a:cubicBezTo>
                  <a:pt x="729544" y="371771"/>
                  <a:pt x="726020" y="376153"/>
                  <a:pt x="719162" y="375295"/>
                </a:cubicBezTo>
                <a:cubicBezTo>
                  <a:pt x="718429" y="375248"/>
                  <a:pt x="717714" y="375114"/>
                  <a:pt x="717009" y="374905"/>
                </a:cubicBezTo>
                <a:cubicBezTo>
                  <a:pt x="711980" y="373362"/>
                  <a:pt x="709152" y="368037"/>
                  <a:pt x="710685" y="363008"/>
                </a:cubicBezTo>
                <a:cubicBezTo>
                  <a:pt x="711190" y="357893"/>
                  <a:pt x="715657" y="354102"/>
                  <a:pt x="720781" y="354436"/>
                </a:cubicBezTo>
                <a:close/>
                <a:moveTo>
                  <a:pt x="662869" y="344721"/>
                </a:moveTo>
                <a:cubicBezTo>
                  <a:pt x="670394" y="347102"/>
                  <a:pt x="670775" y="353960"/>
                  <a:pt x="671441" y="359294"/>
                </a:cubicBezTo>
                <a:cubicBezTo>
                  <a:pt x="668584" y="366247"/>
                  <a:pt x="664679" y="370057"/>
                  <a:pt x="658297" y="368247"/>
                </a:cubicBezTo>
                <a:cubicBezTo>
                  <a:pt x="657392" y="368057"/>
                  <a:pt x="656516" y="367752"/>
                  <a:pt x="655687" y="367333"/>
                </a:cubicBezTo>
                <a:cubicBezTo>
                  <a:pt x="650429" y="364685"/>
                  <a:pt x="648315" y="358265"/>
                  <a:pt x="650963" y="353007"/>
                </a:cubicBezTo>
                <a:cubicBezTo>
                  <a:pt x="652677" y="347483"/>
                  <a:pt x="655344" y="342339"/>
                  <a:pt x="662869" y="344721"/>
                </a:cubicBezTo>
                <a:close/>
                <a:moveTo>
                  <a:pt x="670393" y="15441"/>
                </a:moveTo>
                <a:cubicBezTo>
                  <a:pt x="596479" y="16393"/>
                  <a:pt x="525518" y="29728"/>
                  <a:pt x="461796" y="69543"/>
                </a:cubicBezTo>
                <a:cubicBezTo>
                  <a:pt x="414838" y="98880"/>
                  <a:pt x="383596" y="139456"/>
                  <a:pt x="378262" y="196511"/>
                </a:cubicBezTo>
                <a:cubicBezTo>
                  <a:pt x="378186" y="199387"/>
                  <a:pt x="377871" y="202254"/>
                  <a:pt x="377309" y="205083"/>
                </a:cubicBezTo>
                <a:cubicBezTo>
                  <a:pt x="374833" y="214608"/>
                  <a:pt x="369118" y="216037"/>
                  <a:pt x="363403" y="208703"/>
                </a:cubicBezTo>
                <a:cubicBezTo>
                  <a:pt x="344353" y="184795"/>
                  <a:pt x="317587" y="178032"/>
                  <a:pt x="289870" y="174222"/>
                </a:cubicBezTo>
                <a:cubicBezTo>
                  <a:pt x="221861" y="164154"/>
                  <a:pt x="152529" y="179737"/>
                  <a:pt x="95369" y="217942"/>
                </a:cubicBezTo>
                <a:cubicBezTo>
                  <a:pt x="67813" y="235802"/>
                  <a:pt x="46115" y="261376"/>
                  <a:pt x="32980" y="291475"/>
                </a:cubicBezTo>
                <a:cubicBezTo>
                  <a:pt x="13930" y="334052"/>
                  <a:pt x="8406" y="377962"/>
                  <a:pt x="24503" y="422825"/>
                </a:cubicBezTo>
                <a:cubicBezTo>
                  <a:pt x="46125" y="483213"/>
                  <a:pt x="98989" y="508550"/>
                  <a:pt x="160044" y="489500"/>
                </a:cubicBezTo>
                <a:cubicBezTo>
                  <a:pt x="166426" y="487500"/>
                  <a:pt x="172426" y="484261"/>
                  <a:pt x="179094" y="482547"/>
                </a:cubicBezTo>
                <a:cubicBezTo>
                  <a:pt x="189762" y="479689"/>
                  <a:pt x="195382" y="483309"/>
                  <a:pt x="194810" y="495405"/>
                </a:cubicBezTo>
                <a:cubicBezTo>
                  <a:pt x="192524" y="539792"/>
                  <a:pt x="212908" y="574939"/>
                  <a:pt x="241673" y="605896"/>
                </a:cubicBezTo>
                <a:cubicBezTo>
                  <a:pt x="276192" y="643529"/>
                  <a:pt x="320169" y="671218"/>
                  <a:pt x="369022" y="686096"/>
                </a:cubicBezTo>
                <a:cubicBezTo>
                  <a:pt x="408475" y="698917"/>
                  <a:pt x="450756" y="700269"/>
                  <a:pt x="490942" y="690001"/>
                </a:cubicBezTo>
                <a:cubicBezTo>
                  <a:pt x="508849" y="685239"/>
                  <a:pt x="528280" y="681524"/>
                  <a:pt x="535234" y="658759"/>
                </a:cubicBezTo>
                <a:cubicBezTo>
                  <a:pt x="538091" y="649234"/>
                  <a:pt x="546568" y="653901"/>
                  <a:pt x="550188" y="660474"/>
                </a:cubicBezTo>
                <a:cubicBezTo>
                  <a:pt x="572857" y="701717"/>
                  <a:pt x="610957" y="723529"/>
                  <a:pt x="652677" y="739055"/>
                </a:cubicBezTo>
                <a:cubicBezTo>
                  <a:pt x="770120" y="782870"/>
                  <a:pt x="876514" y="754295"/>
                  <a:pt x="975860" y="686191"/>
                </a:cubicBezTo>
                <a:cubicBezTo>
                  <a:pt x="1009198" y="663331"/>
                  <a:pt x="1027486" y="632661"/>
                  <a:pt x="1018723" y="590370"/>
                </a:cubicBezTo>
                <a:cubicBezTo>
                  <a:pt x="1017770" y="585702"/>
                  <a:pt x="1016056" y="580845"/>
                  <a:pt x="1020818" y="577320"/>
                </a:cubicBezTo>
                <a:cubicBezTo>
                  <a:pt x="1027200" y="572748"/>
                  <a:pt x="1031200" y="578178"/>
                  <a:pt x="1035677" y="581511"/>
                </a:cubicBezTo>
                <a:cubicBezTo>
                  <a:pt x="1057832" y="597875"/>
                  <a:pt x="1082235" y="610636"/>
                  <a:pt x="1107984" y="619486"/>
                </a:cubicBezTo>
                <a:lnTo>
                  <a:pt x="1188320" y="633986"/>
                </a:lnTo>
                <a:lnTo>
                  <a:pt x="1188268" y="633994"/>
                </a:lnTo>
                <a:lnTo>
                  <a:pt x="1188363" y="633994"/>
                </a:lnTo>
                <a:lnTo>
                  <a:pt x="1188320" y="633986"/>
                </a:lnTo>
                <a:lnTo>
                  <a:pt x="1253566" y="624049"/>
                </a:lnTo>
                <a:cubicBezTo>
                  <a:pt x="1314552" y="601609"/>
                  <a:pt x="1359503" y="544531"/>
                  <a:pt x="1360575" y="478451"/>
                </a:cubicBezTo>
                <a:cubicBezTo>
                  <a:pt x="1361337" y="424158"/>
                  <a:pt x="1327809" y="385963"/>
                  <a:pt x="1275517" y="381391"/>
                </a:cubicBezTo>
                <a:cubicBezTo>
                  <a:pt x="1252562" y="379486"/>
                  <a:pt x="1252562" y="379486"/>
                  <a:pt x="1257324" y="356626"/>
                </a:cubicBezTo>
                <a:cubicBezTo>
                  <a:pt x="1270945" y="291380"/>
                  <a:pt x="1242274" y="236040"/>
                  <a:pt x="1181124" y="209274"/>
                </a:cubicBezTo>
                <a:cubicBezTo>
                  <a:pt x="1147282" y="195235"/>
                  <a:pt x="1109953" y="191910"/>
                  <a:pt x="1074158" y="199749"/>
                </a:cubicBezTo>
                <a:cubicBezTo>
                  <a:pt x="1054089" y="202750"/>
                  <a:pt x="1035696" y="212646"/>
                  <a:pt x="1022152" y="227753"/>
                </a:cubicBezTo>
                <a:cubicBezTo>
                  <a:pt x="1007674" y="244041"/>
                  <a:pt x="1003769" y="243279"/>
                  <a:pt x="993577" y="224419"/>
                </a:cubicBezTo>
                <a:cubicBezTo>
                  <a:pt x="977441" y="195035"/>
                  <a:pt x="959096" y="166926"/>
                  <a:pt x="938713" y="140313"/>
                </a:cubicBezTo>
                <a:cubicBezTo>
                  <a:pt x="890135" y="76401"/>
                  <a:pt x="825937" y="38015"/>
                  <a:pt x="743736" y="22013"/>
                </a:cubicBezTo>
                <a:cubicBezTo>
                  <a:pt x="719580" y="17279"/>
                  <a:pt x="695006" y="15069"/>
                  <a:pt x="670393" y="15441"/>
                </a:cubicBezTo>
                <a:close/>
                <a:moveTo>
                  <a:pt x="643842" y="748"/>
                </a:moveTo>
                <a:cubicBezTo>
                  <a:pt x="721281" y="-3657"/>
                  <a:pt x="803363" y="11011"/>
                  <a:pt x="869561" y="54303"/>
                </a:cubicBezTo>
                <a:cubicBezTo>
                  <a:pt x="922330" y="88878"/>
                  <a:pt x="958906" y="137456"/>
                  <a:pt x="991767" y="189558"/>
                </a:cubicBezTo>
                <a:cubicBezTo>
                  <a:pt x="996339" y="196892"/>
                  <a:pt x="1000625" y="204417"/>
                  <a:pt x="1005292" y="211656"/>
                </a:cubicBezTo>
                <a:cubicBezTo>
                  <a:pt x="1006397" y="212951"/>
                  <a:pt x="1007721" y="214046"/>
                  <a:pt x="1009198" y="214894"/>
                </a:cubicBezTo>
                <a:cubicBezTo>
                  <a:pt x="1070634" y="169841"/>
                  <a:pt x="1135880" y="168984"/>
                  <a:pt x="1201031" y="202131"/>
                </a:cubicBezTo>
                <a:cubicBezTo>
                  <a:pt x="1255705" y="230039"/>
                  <a:pt x="1280184" y="277854"/>
                  <a:pt x="1275803" y="339576"/>
                </a:cubicBezTo>
                <a:cubicBezTo>
                  <a:pt x="1274183" y="362436"/>
                  <a:pt x="1274088" y="362436"/>
                  <a:pt x="1294853" y="368151"/>
                </a:cubicBezTo>
                <a:cubicBezTo>
                  <a:pt x="1349812" y="382725"/>
                  <a:pt x="1382197" y="431778"/>
                  <a:pt x="1375720" y="490548"/>
                </a:cubicBezTo>
                <a:cubicBezTo>
                  <a:pt x="1364642" y="589198"/>
                  <a:pt x="1275698" y="660178"/>
                  <a:pt x="1177047" y="649101"/>
                </a:cubicBezTo>
                <a:cubicBezTo>
                  <a:pt x="1176342" y="649025"/>
                  <a:pt x="1175637" y="648939"/>
                  <a:pt x="1174933" y="648853"/>
                </a:cubicBezTo>
                <a:cubicBezTo>
                  <a:pt x="1151063" y="646443"/>
                  <a:pt x="1127498" y="641557"/>
                  <a:pt x="1104638" y="634280"/>
                </a:cubicBezTo>
                <a:cubicBezTo>
                  <a:pt x="1083302" y="626736"/>
                  <a:pt x="1062566" y="617563"/>
                  <a:pt x="1042630" y="606848"/>
                </a:cubicBezTo>
                <a:cubicBezTo>
                  <a:pt x="1035201" y="609039"/>
                  <a:pt x="1036058" y="614087"/>
                  <a:pt x="1035868" y="618849"/>
                </a:cubicBezTo>
                <a:cubicBezTo>
                  <a:pt x="1034210" y="644005"/>
                  <a:pt x="1022428" y="667408"/>
                  <a:pt x="1003197" y="683715"/>
                </a:cubicBezTo>
                <a:cubicBezTo>
                  <a:pt x="909280" y="773631"/>
                  <a:pt x="744879" y="800777"/>
                  <a:pt x="627436" y="745532"/>
                </a:cubicBezTo>
                <a:cubicBezTo>
                  <a:pt x="600308" y="733254"/>
                  <a:pt x="575753" y="715966"/>
                  <a:pt x="555046" y="694573"/>
                </a:cubicBezTo>
                <a:cubicBezTo>
                  <a:pt x="549140" y="688191"/>
                  <a:pt x="544759" y="681905"/>
                  <a:pt x="533805" y="688477"/>
                </a:cubicBezTo>
                <a:cubicBezTo>
                  <a:pt x="483513" y="718862"/>
                  <a:pt x="429030" y="716481"/>
                  <a:pt x="375214" y="703431"/>
                </a:cubicBezTo>
                <a:cubicBezTo>
                  <a:pt x="316254" y="688344"/>
                  <a:pt x="263390" y="655416"/>
                  <a:pt x="223861" y="609134"/>
                </a:cubicBezTo>
                <a:cubicBezTo>
                  <a:pt x="201287" y="584055"/>
                  <a:pt x="186152" y="553184"/>
                  <a:pt x="180142" y="519980"/>
                </a:cubicBezTo>
                <a:cubicBezTo>
                  <a:pt x="179094" y="514455"/>
                  <a:pt x="180142" y="508264"/>
                  <a:pt x="174427" y="503787"/>
                </a:cubicBezTo>
                <a:cubicBezTo>
                  <a:pt x="164902" y="502454"/>
                  <a:pt x="156424" y="507502"/>
                  <a:pt x="147185" y="509217"/>
                </a:cubicBezTo>
                <a:cubicBezTo>
                  <a:pt x="95712" y="521094"/>
                  <a:pt x="42848" y="495910"/>
                  <a:pt x="19645" y="448447"/>
                </a:cubicBezTo>
                <a:cubicBezTo>
                  <a:pt x="-7596" y="397393"/>
                  <a:pt x="-4358" y="344910"/>
                  <a:pt x="16216" y="292904"/>
                </a:cubicBezTo>
                <a:cubicBezTo>
                  <a:pt x="32123" y="251308"/>
                  <a:pt x="62584" y="216885"/>
                  <a:pt x="101941" y="196035"/>
                </a:cubicBezTo>
                <a:cubicBezTo>
                  <a:pt x="185571" y="151172"/>
                  <a:pt x="271772" y="140123"/>
                  <a:pt x="360545" y="180890"/>
                </a:cubicBezTo>
                <a:cubicBezTo>
                  <a:pt x="366165" y="176985"/>
                  <a:pt x="366070" y="170793"/>
                  <a:pt x="367784" y="165459"/>
                </a:cubicBezTo>
                <a:cubicBezTo>
                  <a:pt x="381052" y="122844"/>
                  <a:pt x="408694" y="86154"/>
                  <a:pt x="445984" y="61637"/>
                </a:cubicBezTo>
                <a:cubicBezTo>
                  <a:pt x="493609" y="28633"/>
                  <a:pt x="566404" y="5154"/>
                  <a:pt x="643842" y="748"/>
                </a:cubicBezTo>
                <a:close/>
              </a:path>
            </a:pathLst>
          </a:custGeom>
          <a:solidFill>
            <a:schemeClr val="accent4"/>
          </a:solidFill>
          <a:ln w="9525" cap="flat">
            <a:noFill/>
            <a:prstDash val="solid"/>
            <a:miter/>
          </a:ln>
        </p:spPr>
        <p:txBody>
          <a:bodyPr rtlCol="0" anchor="ctr"/>
          <a:lstStyle/>
          <a:p>
            <a:endParaRPr lang="zh-CN" altLang="en-US"/>
          </a:p>
        </p:txBody>
      </p:sp>
      <p:sp>
        <p:nvSpPr>
          <p:cNvPr id="56" name="任意多边形: 形状 55"/>
          <p:cNvSpPr/>
          <p:nvPr/>
        </p:nvSpPr>
        <p:spPr>
          <a:xfrm>
            <a:off x="3476343" y="3939482"/>
            <a:ext cx="231136" cy="226999"/>
          </a:xfrm>
          <a:custGeom>
            <a:avLst/>
            <a:gdLst>
              <a:gd name="connsiteX0" fmla="*/ 223937 w 231136"/>
              <a:gd name="connsiteY0" fmla="*/ 100580 h 226999"/>
              <a:gd name="connsiteX1" fmla="*/ 142307 w 231136"/>
              <a:gd name="connsiteY1" fmla="*/ 95341 h 226999"/>
              <a:gd name="connsiteX2" fmla="*/ 135449 w 231136"/>
              <a:gd name="connsiteY2" fmla="*/ 52193 h 226999"/>
              <a:gd name="connsiteX3" fmla="*/ 128020 w 231136"/>
              <a:gd name="connsiteY3" fmla="*/ 5139 h 226999"/>
              <a:gd name="connsiteX4" fmla="*/ 118971 w 231136"/>
              <a:gd name="connsiteY4" fmla="*/ 358 h 226999"/>
              <a:gd name="connsiteX5" fmla="*/ 114971 w 231136"/>
              <a:gd name="connsiteY5" fmla="*/ 3425 h 226999"/>
              <a:gd name="connsiteX6" fmla="*/ 73727 w 231136"/>
              <a:gd name="connsiteY6" fmla="*/ 91341 h 226999"/>
              <a:gd name="connsiteX7" fmla="*/ 54677 w 231136"/>
              <a:gd name="connsiteY7" fmla="*/ 90293 h 226999"/>
              <a:gd name="connsiteX8" fmla="*/ 7052 w 231136"/>
              <a:gd name="connsiteY8" fmla="*/ 87721 h 226999"/>
              <a:gd name="connsiteX9" fmla="*/ 107 w 231136"/>
              <a:gd name="connsiteY9" fmla="*/ 95055 h 226999"/>
              <a:gd name="connsiteX10" fmla="*/ 3528 w 231136"/>
              <a:gd name="connsiteY10" fmla="*/ 100961 h 226999"/>
              <a:gd name="connsiteX11" fmla="*/ 51915 w 231136"/>
              <a:gd name="connsiteY11" fmla="*/ 135442 h 226999"/>
              <a:gd name="connsiteX12" fmla="*/ 35342 w 231136"/>
              <a:gd name="connsiteY12" fmla="*/ 166684 h 226999"/>
              <a:gd name="connsiteX13" fmla="*/ 10196 w 231136"/>
              <a:gd name="connsiteY13" fmla="*/ 212118 h 226999"/>
              <a:gd name="connsiteX14" fmla="*/ 9529 w 231136"/>
              <a:gd name="connsiteY14" fmla="*/ 213546 h 226999"/>
              <a:gd name="connsiteX15" fmla="*/ 10386 w 231136"/>
              <a:gd name="connsiteY15" fmla="*/ 222214 h 226999"/>
              <a:gd name="connsiteX16" fmla="*/ 13339 w 231136"/>
              <a:gd name="connsiteY16" fmla="*/ 224976 h 226999"/>
              <a:gd name="connsiteX17" fmla="*/ 21911 w 231136"/>
              <a:gd name="connsiteY17" fmla="*/ 226119 h 226999"/>
              <a:gd name="connsiteX18" fmla="*/ 103160 w 231136"/>
              <a:gd name="connsiteY18" fmla="*/ 179161 h 226999"/>
              <a:gd name="connsiteX19" fmla="*/ 119638 w 231136"/>
              <a:gd name="connsiteY19" fmla="*/ 194496 h 226999"/>
              <a:gd name="connsiteX20" fmla="*/ 150308 w 231136"/>
              <a:gd name="connsiteY20" fmla="*/ 224024 h 226999"/>
              <a:gd name="connsiteX21" fmla="*/ 160414 w 231136"/>
              <a:gd name="connsiteY21" fmla="*/ 223872 h 226999"/>
              <a:gd name="connsiteX22" fmla="*/ 162215 w 231136"/>
              <a:gd name="connsiteY22" fmla="*/ 217166 h 226999"/>
              <a:gd name="connsiteX23" fmla="*/ 152023 w 231136"/>
              <a:gd name="connsiteY23" fmla="*/ 152682 h 226999"/>
              <a:gd name="connsiteX24" fmla="*/ 181741 w 231136"/>
              <a:gd name="connsiteY24" fmla="*/ 137156 h 226999"/>
              <a:gd name="connsiteX25" fmla="*/ 228128 w 231136"/>
              <a:gd name="connsiteY25" fmla="*/ 113915 h 226999"/>
              <a:gd name="connsiteX26" fmla="*/ 223937 w 231136"/>
              <a:gd name="connsiteY26" fmla="*/ 100580 h 226999"/>
              <a:gd name="connsiteX27" fmla="*/ 105636 w 231136"/>
              <a:gd name="connsiteY27" fmla="*/ 57908 h 226999"/>
              <a:gd name="connsiteX28" fmla="*/ 117828 w 231136"/>
              <a:gd name="connsiteY28" fmla="*/ 31524 h 226999"/>
              <a:gd name="connsiteX29" fmla="*/ 127353 w 231136"/>
              <a:gd name="connsiteY29" fmla="*/ 94484 h 226999"/>
              <a:gd name="connsiteX30" fmla="*/ 88682 w 231136"/>
              <a:gd name="connsiteY30" fmla="*/ 92293 h 226999"/>
              <a:gd name="connsiteX31" fmla="*/ 105636 w 231136"/>
              <a:gd name="connsiteY31" fmla="*/ 57908 h 226999"/>
              <a:gd name="connsiteX32" fmla="*/ 130115 w 231136"/>
              <a:gd name="connsiteY32" fmla="*/ 108867 h 226999"/>
              <a:gd name="connsiteX33" fmla="*/ 135830 w 231136"/>
              <a:gd name="connsiteY33" fmla="*/ 144871 h 226999"/>
              <a:gd name="connsiteX34" fmla="*/ 104588 w 231136"/>
              <a:gd name="connsiteY34" fmla="*/ 161826 h 226999"/>
              <a:gd name="connsiteX35" fmla="*/ 69251 w 231136"/>
              <a:gd name="connsiteY35" fmla="*/ 131727 h 226999"/>
              <a:gd name="connsiteX36" fmla="*/ 82300 w 231136"/>
              <a:gd name="connsiteY36" fmla="*/ 106009 h 226999"/>
              <a:gd name="connsiteX37" fmla="*/ 45724 w 231136"/>
              <a:gd name="connsiteY37" fmla="*/ 113248 h 226999"/>
              <a:gd name="connsiteX38" fmla="*/ 31913 w 231136"/>
              <a:gd name="connsiteY38" fmla="*/ 103723 h 226999"/>
              <a:gd name="connsiteX39" fmla="*/ 66869 w 231136"/>
              <a:gd name="connsiteY39" fmla="*/ 105628 h 226999"/>
              <a:gd name="connsiteX40" fmla="*/ 58011 w 231136"/>
              <a:gd name="connsiteY40" fmla="*/ 123059 h 226999"/>
              <a:gd name="connsiteX41" fmla="*/ 45724 w 231136"/>
              <a:gd name="connsiteY41" fmla="*/ 113248 h 226999"/>
              <a:gd name="connsiteX42" fmla="*/ 58868 w 231136"/>
              <a:gd name="connsiteY42" fmla="*/ 187543 h 226999"/>
              <a:gd name="connsiteX43" fmla="*/ 30293 w 231136"/>
              <a:gd name="connsiteY43" fmla="*/ 204212 h 226999"/>
              <a:gd name="connsiteX44" fmla="*/ 62583 w 231136"/>
              <a:gd name="connsiteY44" fmla="*/ 144490 h 226999"/>
              <a:gd name="connsiteX45" fmla="*/ 91158 w 231136"/>
              <a:gd name="connsiteY45" fmla="*/ 169065 h 226999"/>
              <a:gd name="connsiteX46" fmla="*/ 58868 w 231136"/>
              <a:gd name="connsiteY46" fmla="*/ 187734 h 226999"/>
              <a:gd name="connsiteX47" fmla="*/ 140498 w 231136"/>
              <a:gd name="connsiteY47" fmla="*/ 173922 h 226999"/>
              <a:gd name="connsiteX48" fmla="*/ 144498 w 231136"/>
              <a:gd name="connsiteY48" fmla="*/ 199068 h 226999"/>
              <a:gd name="connsiteX49" fmla="*/ 115923 w 231136"/>
              <a:gd name="connsiteY49" fmla="*/ 171922 h 226999"/>
              <a:gd name="connsiteX50" fmla="*/ 138497 w 231136"/>
              <a:gd name="connsiteY50" fmla="*/ 159730 h 226999"/>
              <a:gd name="connsiteX51" fmla="*/ 149070 w 231136"/>
              <a:gd name="connsiteY51" fmla="*/ 137823 h 226999"/>
              <a:gd name="connsiteX52" fmla="*/ 144593 w 231136"/>
              <a:gd name="connsiteY52" fmla="*/ 109819 h 226999"/>
              <a:gd name="connsiteX53" fmla="*/ 175931 w 231136"/>
              <a:gd name="connsiteY53" fmla="*/ 111629 h 226999"/>
              <a:gd name="connsiteX54" fmla="*/ 197267 w 231136"/>
              <a:gd name="connsiteY54" fmla="*/ 113058 h 226999"/>
              <a:gd name="connsiteX55" fmla="*/ 149070 w 231136"/>
              <a:gd name="connsiteY55" fmla="*/ 137823 h 22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31136" h="226999">
                <a:moveTo>
                  <a:pt x="223937" y="100580"/>
                </a:moveTo>
                <a:lnTo>
                  <a:pt x="142307" y="95341"/>
                </a:lnTo>
                <a:lnTo>
                  <a:pt x="135449" y="52193"/>
                </a:lnTo>
                <a:lnTo>
                  <a:pt x="128020" y="5139"/>
                </a:lnTo>
                <a:cubicBezTo>
                  <a:pt x="126839" y="1320"/>
                  <a:pt x="122791" y="-823"/>
                  <a:pt x="118971" y="358"/>
                </a:cubicBezTo>
                <a:cubicBezTo>
                  <a:pt x="117314" y="863"/>
                  <a:pt x="115895" y="1958"/>
                  <a:pt x="114971" y="3425"/>
                </a:cubicBezTo>
                <a:cubicBezTo>
                  <a:pt x="101826" y="33076"/>
                  <a:pt x="88082" y="62385"/>
                  <a:pt x="73727" y="91341"/>
                </a:cubicBezTo>
                <a:lnTo>
                  <a:pt x="54677" y="90293"/>
                </a:lnTo>
                <a:lnTo>
                  <a:pt x="7052" y="87721"/>
                </a:lnTo>
                <a:cubicBezTo>
                  <a:pt x="3108" y="87826"/>
                  <a:pt x="-1" y="91112"/>
                  <a:pt x="107" y="95055"/>
                </a:cubicBezTo>
                <a:cubicBezTo>
                  <a:pt x="173" y="97475"/>
                  <a:pt x="1461" y="99704"/>
                  <a:pt x="3528" y="100961"/>
                </a:cubicBezTo>
                <a:cubicBezTo>
                  <a:pt x="20292" y="111629"/>
                  <a:pt x="36294" y="123250"/>
                  <a:pt x="51915" y="135442"/>
                </a:cubicBezTo>
                <a:cubicBezTo>
                  <a:pt x="46486" y="145919"/>
                  <a:pt x="40961" y="156301"/>
                  <a:pt x="35342" y="166684"/>
                </a:cubicBezTo>
                <a:cubicBezTo>
                  <a:pt x="27150" y="181924"/>
                  <a:pt x="18768" y="197068"/>
                  <a:pt x="10196" y="212118"/>
                </a:cubicBezTo>
                <a:cubicBezTo>
                  <a:pt x="9898" y="212556"/>
                  <a:pt x="9672" y="213042"/>
                  <a:pt x="9529" y="213546"/>
                </a:cubicBezTo>
                <a:cubicBezTo>
                  <a:pt x="7391" y="216185"/>
                  <a:pt x="7773" y="220052"/>
                  <a:pt x="10386" y="222214"/>
                </a:cubicBezTo>
                <a:lnTo>
                  <a:pt x="13339" y="224976"/>
                </a:lnTo>
                <a:cubicBezTo>
                  <a:pt x="15630" y="227215"/>
                  <a:pt x="19115" y="227672"/>
                  <a:pt x="21911" y="226119"/>
                </a:cubicBezTo>
                <a:cubicBezTo>
                  <a:pt x="48772" y="210051"/>
                  <a:pt x="75851" y="194401"/>
                  <a:pt x="103160" y="179161"/>
                </a:cubicBezTo>
                <a:lnTo>
                  <a:pt x="119638" y="194496"/>
                </a:lnTo>
                <a:cubicBezTo>
                  <a:pt x="129925" y="204021"/>
                  <a:pt x="140212" y="214118"/>
                  <a:pt x="150308" y="224024"/>
                </a:cubicBezTo>
                <a:cubicBezTo>
                  <a:pt x="153137" y="226777"/>
                  <a:pt x="157662" y="226701"/>
                  <a:pt x="160414" y="223872"/>
                </a:cubicBezTo>
                <a:cubicBezTo>
                  <a:pt x="162129" y="222100"/>
                  <a:pt x="162815" y="219566"/>
                  <a:pt x="162215" y="217166"/>
                </a:cubicBezTo>
                <a:cubicBezTo>
                  <a:pt x="158786" y="195639"/>
                  <a:pt x="155385" y="174142"/>
                  <a:pt x="152023" y="152682"/>
                </a:cubicBezTo>
                <a:cubicBezTo>
                  <a:pt x="161548" y="147443"/>
                  <a:pt x="171835" y="142204"/>
                  <a:pt x="181741" y="137156"/>
                </a:cubicBezTo>
                <a:cubicBezTo>
                  <a:pt x="197171" y="129250"/>
                  <a:pt x="212602" y="121440"/>
                  <a:pt x="228128" y="113915"/>
                </a:cubicBezTo>
                <a:cubicBezTo>
                  <a:pt x="234319" y="110486"/>
                  <a:pt x="230414" y="101056"/>
                  <a:pt x="223937" y="100580"/>
                </a:cubicBezTo>
                <a:close/>
                <a:moveTo>
                  <a:pt x="105636" y="57908"/>
                </a:moveTo>
                <a:cubicBezTo>
                  <a:pt x="109827" y="49145"/>
                  <a:pt x="113828" y="40382"/>
                  <a:pt x="117828" y="31524"/>
                </a:cubicBezTo>
                <a:lnTo>
                  <a:pt x="127353" y="94484"/>
                </a:lnTo>
                <a:lnTo>
                  <a:pt x="88682" y="92293"/>
                </a:lnTo>
                <a:cubicBezTo>
                  <a:pt x="94682" y="80863"/>
                  <a:pt x="100207" y="69433"/>
                  <a:pt x="105636" y="57908"/>
                </a:cubicBezTo>
                <a:close/>
                <a:moveTo>
                  <a:pt x="130115" y="108867"/>
                </a:moveTo>
                <a:lnTo>
                  <a:pt x="135830" y="144871"/>
                </a:lnTo>
                <a:cubicBezTo>
                  <a:pt x="125353" y="150396"/>
                  <a:pt x="114971" y="156111"/>
                  <a:pt x="104588" y="161826"/>
                </a:cubicBezTo>
                <a:cubicBezTo>
                  <a:pt x="93092" y="151472"/>
                  <a:pt x="81319" y="141442"/>
                  <a:pt x="69251" y="131727"/>
                </a:cubicBezTo>
                <a:cubicBezTo>
                  <a:pt x="73632" y="123154"/>
                  <a:pt x="78014" y="114582"/>
                  <a:pt x="82300" y="106009"/>
                </a:cubicBezTo>
                <a:close/>
                <a:moveTo>
                  <a:pt x="45724" y="113248"/>
                </a:moveTo>
                <a:cubicBezTo>
                  <a:pt x="41152" y="109819"/>
                  <a:pt x="36199" y="106581"/>
                  <a:pt x="31913" y="103723"/>
                </a:cubicBezTo>
                <a:lnTo>
                  <a:pt x="66869" y="105628"/>
                </a:lnTo>
                <a:lnTo>
                  <a:pt x="58011" y="123059"/>
                </a:lnTo>
                <a:cubicBezTo>
                  <a:pt x="53944" y="119563"/>
                  <a:pt x="49851" y="116296"/>
                  <a:pt x="45724" y="113248"/>
                </a:cubicBezTo>
                <a:close/>
                <a:moveTo>
                  <a:pt x="58868" y="187543"/>
                </a:moveTo>
                <a:cubicBezTo>
                  <a:pt x="49343" y="192972"/>
                  <a:pt x="39818" y="198592"/>
                  <a:pt x="30293" y="204212"/>
                </a:cubicBezTo>
                <a:cubicBezTo>
                  <a:pt x="41342" y="184467"/>
                  <a:pt x="52106" y="164559"/>
                  <a:pt x="62583" y="144490"/>
                </a:cubicBezTo>
                <a:cubicBezTo>
                  <a:pt x="72108" y="152491"/>
                  <a:pt x="81633" y="160683"/>
                  <a:pt x="91158" y="169065"/>
                </a:cubicBezTo>
                <a:cubicBezTo>
                  <a:pt x="80585" y="175161"/>
                  <a:pt x="69727" y="181257"/>
                  <a:pt x="58868" y="187734"/>
                </a:cubicBezTo>
                <a:close/>
                <a:moveTo>
                  <a:pt x="140498" y="173922"/>
                </a:moveTo>
                <a:lnTo>
                  <a:pt x="144498" y="199068"/>
                </a:lnTo>
                <a:cubicBezTo>
                  <a:pt x="134973" y="189925"/>
                  <a:pt x="125448" y="180876"/>
                  <a:pt x="115923" y="171922"/>
                </a:cubicBezTo>
                <a:lnTo>
                  <a:pt x="138497" y="159730"/>
                </a:lnTo>
                <a:close/>
                <a:moveTo>
                  <a:pt x="149070" y="137823"/>
                </a:moveTo>
                <a:lnTo>
                  <a:pt x="144593" y="109819"/>
                </a:lnTo>
                <a:lnTo>
                  <a:pt x="175931" y="111629"/>
                </a:lnTo>
                <a:lnTo>
                  <a:pt x="197267" y="113058"/>
                </a:lnTo>
                <a:cubicBezTo>
                  <a:pt x="181074" y="121059"/>
                  <a:pt x="165072" y="129441"/>
                  <a:pt x="149070" y="137823"/>
                </a:cubicBezTo>
                <a:close/>
              </a:path>
            </a:pathLst>
          </a:custGeom>
          <a:solidFill>
            <a:srgbClr val="FFFFFF"/>
          </a:solidFill>
          <a:ln w="9525" cap="flat">
            <a:noFill/>
            <a:prstDash val="solid"/>
            <a:miter/>
          </a:ln>
        </p:spPr>
        <p:txBody>
          <a:bodyPr rtlCol="0" anchor="ctr"/>
          <a:lstStyle/>
          <a:p>
            <a:endParaRPr lang="zh-CN" altLang="en-US"/>
          </a:p>
        </p:txBody>
      </p:sp>
      <p:sp>
        <p:nvSpPr>
          <p:cNvPr id="57" name="任意多边形: 形状 56"/>
          <p:cNvSpPr/>
          <p:nvPr/>
        </p:nvSpPr>
        <p:spPr>
          <a:xfrm>
            <a:off x="210921" y="5928506"/>
            <a:ext cx="584358" cy="597598"/>
          </a:xfrm>
          <a:custGeom>
            <a:avLst/>
            <a:gdLst>
              <a:gd name="connsiteX0" fmla="*/ 390430 w 584358"/>
              <a:gd name="connsiteY0" fmla="*/ 398145 h 597598"/>
              <a:gd name="connsiteX1" fmla="*/ 367570 w 584358"/>
              <a:gd name="connsiteY1" fmla="*/ 597599 h 597598"/>
              <a:gd name="connsiteX2" fmla="*/ 264985 w 584358"/>
              <a:gd name="connsiteY2" fmla="*/ 426720 h 597598"/>
              <a:gd name="connsiteX3" fmla="*/ 111157 w 584358"/>
              <a:gd name="connsiteY3" fmla="*/ 517874 h 597598"/>
              <a:gd name="connsiteX4" fmla="*/ 179546 w 584358"/>
              <a:gd name="connsiteY4" fmla="*/ 352616 h 597598"/>
              <a:gd name="connsiteX5" fmla="*/ 0 w 584358"/>
              <a:gd name="connsiteY5" fmla="*/ 315563 h 597598"/>
              <a:gd name="connsiteX6" fmla="*/ 169164 w 584358"/>
              <a:gd name="connsiteY6" fmla="*/ 267938 h 597598"/>
              <a:gd name="connsiteX7" fmla="*/ 36576 w 584358"/>
              <a:gd name="connsiteY7" fmla="*/ 115729 h 597598"/>
              <a:gd name="connsiteX8" fmla="*/ 202025 w 584358"/>
              <a:gd name="connsiteY8" fmla="*/ 170593 h 597598"/>
              <a:gd name="connsiteX9" fmla="*/ 190976 w 584358"/>
              <a:gd name="connsiteY9" fmla="*/ 2096 h 597598"/>
              <a:gd name="connsiteX10" fmla="*/ 301466 w 584358"/>
              <a:gd name="connsiteY10" fmla="*/ 144494 h 597598"/>
              <a:gd name="connsiteX11" fmla="*/ 395002 w 584358"/>
              <a:gd name="connsiteY11" fmla="*/ 0 h 597598"/>
              <a:gd name="connsiteX12" fmla="*/ 398431 w 584358"/>
              <a:gd name="connsiteY12" fmla="*/ 187166 h 597598"/>
              <a:gd name="connsiteX13" fmla="*/ 584359 w 584358"/>
              <a:gd name="connsiteY13" fmla="*/ 223171 h 597598"/>
              <a:gd name="connsiteX14" fmla="*/ 434435 w 584358"/>
              <a:gd name="connsiteY14" fmla="*/ 286893 h 597598"/>
              <a:gd name="connsiteX15" fmla="*/ 577882 w 584358"/>
              <a:gd name="connsiteY15" fmla="*/ 410051 h 597598"/>
              <a:gd name="connsiteX16" fmla="*/ 390430 w 584358"/>
              <a:gd name="connsiteY16" fmla="*/ 398145 h 597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358" h="597598">
                <a:moveTo>
                  <a:pt x="390430" y="398145"/>
                </a:moveTo>
                <a:lnTo>
                  <a:pt x="367570" y="597599"/>
                </a:lnTo>
                <a:lnTo>
                  <a:pt x="264985" y="426720"/>
                </a:lnTo>
                <a:lnTo>
                  <a:pt x="111157" y="517874"/>
                </a:lnTo>
                <a:lnTo>
                  <a:pt x="179546" y="352616"/>
                </a:lnTo>
                <a:lnTo>
                  <a:pt x="0" y="315563"/>
                </a:lnTo>
                <a:lnTo>
                  <a:pt x="169164" y="267938"/>
                </a:lnTo>
                <a:lnTo>
                  <a:pt x="36576" y="115729"/>
                </a:lnTo>
                <a:lnTo>
                  <a:pt x="202025" y="170593"/>
                </a:lnTo>
                <a:lnTo>
                  <a:pt x="190976" y="2096"/>
                </a:lnTo>
                <a:lnTo>
                  <a:pt x="301466" y="144494"/>
                </a:lnTo>
                <a:lnTo>
                  <a:pt x="395002" y="0"/>
                </a:lnTo>
                <a:lnTo>
                  <a:pt x="398431" y="187166"/>
                </a:lnTo>
                <a:lnTo>
                  <a:pt x="584359" y="223171"/>
                </a:lnTo>
                <a:lnTo>
                  <a:pt x="434435" y="286893"/>
                </a:lnTo>
                <a:lnTo>
                  <a:pt x="577882" y="410051"/>
                </a:lnTo>
                <a:lnTo>
                  <a:pt x="390430" y="398145"/>
                </a:lnTo>
                <a:close/>
              </a:path>
            </a:pathLst>
          </a:custGeom>
          <a:solidFill>
            <a:srgbClr val="FFD46B"/>
          </a:solidFill>
          <a:ln w="9525" cap="flat">
            <a:noFill/>
            <a:prstDash val="solid"/>
            <a:miter/>
          </a:ln>
        </p:spPr>
        <p:txBody>
          <a:bodyPr rtlCol="0" anchor="ctr"/>
          <a:lstStyle/>
          <a:p>
            <a:endParaRPr lang="zh-CN" altLang="en-US"/>
          </a:p>
        </p:txBody>
      </p:sp>
      <p:sp>
        <p:nvSpPr>
          <p:cNvPr id="66" name="任意多边形: 形状 65"/>
          <p:cNvSpPr/>
          <p:nvPr/>
        </p:nvSpPr>
        <p:spPr>
          <a:xfrm>
            <a:off x="1450705" y="1755231"/>
            <a:ext cx="374310" cy="343832"/>
          </a:xfrm>
          <a:custGeom>
            <a:avLst/>
            <a:gdLst>
              <a:gd name="connsiteX0" fmla="*/ 147161 w 245649"/>
              <a:gd name="connsiteY0" fmla="*/ 120396 h 225647"/>
              <a:gd name="connsiteX1" fmla="*/ 154114 w 245649"/>
              <a:gd name="connsiteY1" fmla="*/ 225647 h 225647"/>
              <a:gd name="connsiteX2" fmla="*/ 101727 w 245649"/>
              <a:gd name="connsiteY2" fmla="*/ 128873 h 225647"/>
              <a:gd name="connsiteX3" fmla="*/ 0 w 245649"/>
              <a:gd name="connsiteY3" fmla="*/ 155067 h 225647"/>
              <a:gd name="connsiteX4" fmla="*/ 76486 w 245649"/>
              <a:gd name="connsiteY4" fmla="*/ 90202 h 225647"/>
              <a:gd name="connsiteX5" fmla="*/ 53816 w 245649"/>
              <a:gd name="connsiteY5" fmla="*/ 7715 h 225647"/>
              <a:gd name="connsiteX6" fmla="*/ 118491 w 245649"/>
              <a:gd name="connsiteY6" fmla="*/ 73342 h 225647"/>
              <a:gd name="connsiteX7" fmla="*/ 153543 w 245649"/>
              <a:gd name="connsiteY7" fmla="*/ 0 h 225647"/>
              <a:gd name="connsiteX8" fmla="*/ 148685 w 245649"/>
              <a:gd name="connsiteY8" fmla="*/ 80391 h 225647"/>
              <a:gd name="connsiteX9" fmla="*/ 245650 w 245649"/>
              <a:gd name="connsiteY9" fmla="*/ 96583 h 225647"/>
              <a:gd name="connsiteX10" fmla="*/ 147161 w 245649"/>
              <a:gd name="connsiteY10" fmla="*/ 120396 h 225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649" h="225647">
                <a:moveTo>
                  <a:pt x="147161" y="120396"/>
                </a:moveTo>
                <a:lnTo>
                  <a:pt x="154114" y="225647"/>
                </a:lnTo>
                <a:lnTo>
                  <a:pt x="101727" y="128873"/>
                </a:lnTo>
                <a:lnTo>
                  <a:pt x="0" y="155067"/>
                </a:lnTo>
                <a:lnTo>
                  <a:pt x="76486" y="90202"/>
                </a:lnTo>
                <a:lnTo>
                  <a:pt x="53816" y="7715"/>
                </a:lnTo>
                <a:lnTo>
                  <a:pt x="118491" y="73342"/>
                </a:lnTo>
                <a:lnTo>
                  <a:pt x="153543" y="0"/>
                </a:lnTo>
                <a:lnTo>
                  <a:pt x="148685" y="80391"/>
                </a:lnTo>
                <a:lnTo>
                  <a:pt x="245650" y="96583"/>
                </a:lnTo>
                <a:lnTo>
                  <a:pt x="147161" y="120396"/>
                </a:lnTo>
                <a:close/>
              </a:path>
            </a:pathLst>
          </a:custGeom>
          <a:solidFill>
            <a:schemeClr val="accent2">
              <a:lumMod val="60000"/>
              <a:lumOff val="40000"/>
            </a:schemeClr>
          </a:solidFill>
          <a:ln w="9525" cap="flat">
            <a:noFill/>
            <a:prstDash val="solid"/>
            <a:miter/>
          </a:ln>
        </p:spPr>
        <p:txBody>
          <a:bodyPr rtlCol="0" anchor="ctr"/>
          <a:lstStyle/>
          <a:p>
            <a:endParaRPr lang="zh-CN" altLang="en-US"/>
          </a:p>
        </p:txBody>
      </p:sp>
      <p:sp>
        <p:nvSpPr>
          <p:cNvPr id="67" name="任意多边形: 形状 66"/>
          <p:cNvSpPr/>
          <p:nvPr/>
        </p:nvSpPr>
        <p:spPr>
          <a:xfrm>
            <a:off x="173560" y="504794"/>
            <a:ext cx="893324" cy="860233"/>
          </a:xfrm>
          <a:custGeom>
            <a:avLst/>
            <a:gdLst>
              <a:gd name="connsiteX0" fmla="*/ 47244 w 586263"/>
              <a:gd name="connsiteY0" fmla="*/ 456914 h 564546"/>
              <a:gd name="connsiteX1" fmla="*/ 241935 w 586263"/>
              <a:gd name="connsiteY1" fmla="*/ 397288 h 564546"/>
              <a:gd name="connsiteX2" fmla="*/ 190309 w 586263"/>
              <a:gd name="connsiteY2" fmla="*/ 564547 h 564546"/>
              <a:gd name="connsiteX3" fmla="*/ 300133 w 586263"/>
              <a:gd name="connsiteY3" fmla="*/ 425196 h 564546"/>
              <a:gd name="connsiteX4" fmla="*/ 454152 w 586263"/>
              <a:gd name="connsiteY4" fmla="*/ 550736 h 564546"/>
              <a:gd name="connsiteX5" fmla="*/ 412242 w 586263"/>
              <a:gd name="connsiteY5" fmla="*/ 356521 h 564546"/>
              <a:gd name="connsiteX6" fmla="*/ 586264 w 586263"/>
              <a:gd name="connsiteY6" fmla="*/ 321850 h 564546"/>
              <a:gd name="connsiteX7" fmla="*/ 413766 w 586263"/>
              <a:gd name="connsiteY7" fmla="*/ 292037 h 564546"/>
              <a:gd name="connsiteX8" fmla="*/ 555308 w 586263"/>
              <a:gd name="connsiteY8" fmla="*/ 145542 h 564546"/>
              <a:gd name="connsiteX9" fmla="*/ 369475 w 586263"/>
              <a:gd name="connsiteY9" fmla="*/ 202883 h 564546"/>
              <a:gd name="connsiteX10" fmla="*/ 373571 w 586263"/>
              <a:gd name="connsiteY10" fmla="*/ 0 h 564546"/>
              <a:gd name="connsiteX11" fmla="*/ 294037 w 586263"/>
              <a:gd name="connsiteY11" fmla="*/ 172022 h 564546"/>
              <a:gd name="connsiteX12" fmla="*/ 124492 w 586263"/>
              <a:gd name="connsiteY12" fmla="*/ 12764 h 564546"/>
              <a:gd name="connsiteX13" fmla="*/ 189452 w 586263"/>
              <a:gd name="connsiteY13" fmla="*/ 236125 h 564546"/>
              <a:gd name="connsiteX14" fmla="*/ 0 w 586263"/>
              <a:gd name="connsiteY14" fmla="*/ 228886 h 564546"/>
              <a:gd name="connsiteX15" fmla="*/ 182689 w 586263"/>
              <a:gd name="connsiteY15" fmla="*/ 317373 h 564546"/>
              <a:gd name="connsiteX16" fmla="*/ 47244 w 586263"/>
              <a:gd name="connsiteY16" fmla="*/ 456914 h 56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6263" h="564546">
                <a:moveTo>
                  <a:pt x="47244" y="456914"/>
                </a:moveTo>
                <a:lnTo>
                  <a:pt x="241935" y="397288"/>
                </a:lnTo>
                <a:lnTo>
                  <a:pt x="190309" y="564547"/>
                </a:lnTo>
                <a:lnTo>
                  <a:pt x="300133" y="425196"/>
                </a:lnTo>
                <a:lnTo>
                  <a:pt x="454152" y="550736"/>
                </a:lnTo>
                <a:lnTo>
                  <a:pt x="412242" y="356521"/>
                </a:lnTo>
                <a:lnTo>
                  <a:pt x="586264" y="321850"/>
                </a:lnTo>
                <a:lnTo>
                  <a:pt x="413766" y="292037"/>
                </a:lnTo>
                <a:lnTo>
                  <a:pt x="555308" y="145542"/>
                </a:lnTo>
                <a:lnTo>
                  <a:pt x="369475" y="202883"/>
                </a:lnTo>
                <a:lnTo>
                  <a:pt x="373571" y="0"/>
                </a:lnTo>
                <a:lnTo>
                  <a:pt x="294037" y="172022"/>
                </a:lnTo>
                <a:lnTo>
                  <a:pt x="124492" y="12764"/>
                </a:lnTo>
                <a:lnTo>
                  <a:pt x="189452" y="236125"/>
                </a:lnTo>
                <a:lnTo>
                  <a:pt x="0" y="228886"/>
                </a:lnTo>
                <a:lnTo>
                  <a:pt x="182689" y="317373"/>
                </a:lnTo>
                <a:lnTo>
                  <a:pt x="47244" y="456914"/>
                </a:lnTo>
                <a:close/>
              </a:path>
            </a:pathLst>
          </a:custGeom>
          <a:solidFill>
            <a:schemeClr val="accent3"/>
          </a:solidFill>
          <a:ln w="9525" cap="flat">
            <a:noFill/>
            <a:prstDash val="solid"/>
            <a:miter/>
          </a:ln>
        </p:spPr>
        <p:txBody>
          <a:bodyPr rtlCol="0" anchor="ctr"/>
          <a:lstStyle/>
          <a:p>
            <a:endParaRPr lang="zh-CN" altLang="en-US"/>
          </a:p>
        </p:txBody>
      </p:sp>
      <p:sp>
        <p:nvSpPr>
          <p:cNvPr id="2" name="Text1">
            <a:extLst>
              <a:ext uri="{FF2B5EF4-FFF2-40B4-BE49-F238E27FC236}">
                <a16:creationId xmlns:a16="http://schemas.microsoft.com/office/drawing/2014/main" id="{1C2DEA53-0C96-4289-00C2-31ED4C61723E}"/>
              </a:ext>
            </a:extLst>
          </p:cNvPr>
          <p:cNvSpPr txBox="1"/>
          <p:nvPr>
            <p:custDataLst>
              <p:tags r:id="rId2"/>
            </p:custDataLst>
          </p:nvPr>
        </p:nvSpPr>
        <p:spPr>
          <a:xfrm>
            <a:off x="2700655" y="2982595"/>
            <a:ext cx="8469630" cy="1357630"/>
          </a:xfrm>
          <a:prstGeom prst="rect">
            <a:avLst/>
          </a:prstGeom>
          <a:noFill/>
        </p:spPr>
        <p:txBody>
          <a:bodyPr wrap="square" rtlCol="0" anchor="t" anchorCtr="0">
            <a:normAutofit/>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algn="r" fontAlgn="ctr"/>
            <a:r>
              <a:rPr lang="zh-CN" altLang="en-US" sz="6000" spc="0">
                <a:solidFill>
                  <a:schemeClr val="tx1"/>
                </a:solidFill>
                <a:uFillTx/>
                <a:latin typeface="微软雅黑" panose="020B0503020204020204" pitchFamily="34" charset="-122"/>
                <a:ea typeface="微软雅黑" panose="020B0503020204020204" pitchFamily="34" charset="-122"/>
                <a:cs typeface="字体圈欣意冠黑体" panose="00000500000000000000" charset="-122"/>
                <a:sym typeface="+mn-lt"/>
              </a:rPr>
              <a:t>系统安全与权限设计</a:t>
            </a:r>
            <a:endParaRPr lang="en-US" altLang="zh-CN" sz="6000" spc="0" dirty="0" err="1">
              <a:solidFill>
                <a:schemeClr val="tx1"/>
              </a:solidFill>
              <a:uFillTx/>
              <a:latin typeface="微软雅黑" panose="020B0503020204020204" pitchFamily="34" charset="-122"/>
              <a:ea typeface="微软雅黑" panose="020B0503020204020204" pitchFamily="34" charset="-122"/>
              <a:cs typeface="字体圈欣意冠黑体" panose="00000500000000000000" charset="-122"/>
              <a:sym typeface="+mn-lt"/>
            </a:endParaRPr>
          </a:p>
        </p:txBody>
      </p:sp>
      <p:sp>
        <p:nvSpPr>
          <p:cNvPr id="3" name="Text2">
            <a:extLst>
              <a:ext uri="{FF2B5EF4-FFF2-40B4-BE49-F238E27FC236}">
                <a16:creationId xmlns:a16="http://schemas.microsoft.com/office/drawing/2014/main" id="{71E4CC1F-4298-DE80-0FD2-900F2018770F}"/>
              </a:ext>
            </a:extLst>
          </p:cNvPr>
          <p:cNvSpPr txBox="1"/>
          <p:nvPr>
            <p:custDataLst>
              <p:tags r:id="rId3"/>
            </p:custDataLst>
          </p:nvPr>
        </p:nvSpPr>
        <p:spPr>
          <a:xfrm>
            <a:off x="2700655" y="4409440"/>
            <a:ext cx="8469630" cy="1033780"/>
          </a:xfrm>
          <a:prstGeom prst="rect">
            <a:avLst/>
          </a:prstGeom>
          <a:noFill/>
        </p:spPr>
        <p:txBody>
          <a:bodyPr wrap="square" rtlCol="0" anchor="t" anchorCtr="0">
            <a:normAutofit/>
          </a:bodyPr>
          <a:lstStyle/>
          <a:p>
            <a:pPr algn="r"/>
            <a:r>
              <a:rPr lang="en-US" sz="1400">
                <a:uFillTx/>
                <a:latin typeface="微软雅黑" panose="020B0503020204020204" pitchFamily="34" charset="-122"/>
                <a:ea typeface="微软雅黑" panose="020B0503020204020204" pitchFamily="34" charset="-122"/>
                <a:cs typeface="Open Sans" panose="020B0606030504020204" pitchFamily="34" charset="0"/>
              </a:rPr>
              <a:t>System security and permission design</a:t>
            </a:r>
            <a:endParaRPr lang="en-US" sz="1400" dirty="0">
              <a:uFillTx/>
              <a:latin typeface="微软雅黑" panose="020B0503020204020204" pitchFamily="34" charset="-122"/>
              <a:ea typeface="微软雅黑" panose="020B0503020204020204" pitchFamily="34" charset="-122"/>
              <a:cs typeface="Open Sans" panose="020B0606030504020204" pitchFamily="34" charset="0"/>
              <a:sym typeface="+mn-ea"/>
            </a:endParaRPr>
          </a:p>
        </p:txBody>
      </p:sp>
      <p:sp>
        <p:nvSpPr>
          <p:cNvPr id="4" name="Text3">
            <a:extLst>
              <a:ext uri="{FF2B5EF4-FFF2-40B4-BE49-F238E27FC236}">
                <a16:creationId xmlns:a16="http://schemas.microsoft.com/office/drawing/2014/main" id="{FC7CDCC7-8EE2-C7A4-4D08-B844D08B08C8}"/>
              </a:ext>
            </a:extLst>
          </p:cNvPr>
          <p:cNvSpPr txBox="1"/>
          <p:nvPr>
            <p:custDataLst>
              <p:tags r:id="rId4"/>
            </p:custDataLst>
          </p:nvPr>
        </p:nvSpPr>
        <p:spPr>
          <a:xfrm>
            <a:off x="9828757" y="1430606"/>
            <a:ext cx="1722527" cy="1399540"/>
          </a:xfrm>
          <a:prstGeom prst="rect">
            <a:avLst/>
          </a:prstGeom>
          <a:noFill/>
        </p:spPr>
        <p:txBody>
          <a:bodyPr wrap="square" rtlCol="0" anchor="ctr">
            <a:normAutofit fontScale="92500" lnSpcReduction="10000"/>
          </a:bodyPr>
          <a:lstStyle/>
          <a:p>
            <a:pPr algn="l">
              <a:lnSpc>
                <a:spcPct val="120000"/>
              </a:lnSpc>
              <a:spcBef>
                <a:spcPct val="0"/>
              </a:spcBef>
            </a:pPr>
            <a:r>
              <a:rPr lang="en-US" altLang="zh-CN" sz="8800" b="1">
                <a:solidFill>
                  <a:schemeClr val="accent1"/>
                </a:solidFill>
                <a:latin typeface="微软雅黑" panose="020B0503020204020204" pitchFamily="34" charset="-122"/>
                <a:ea typeface="微软雅黑" panose="020B0503020204020204" pitchFamily="34" charset="-122"/>
              </a:rPr>
              <a:t>03</a:t>
            </a:r>
            <a:endParaRPr lang="zh-CN" altLang="en-US" sz="8800" b="1" dirty="0">
              <a:solidFill>
                <a:schemeClr val="accent1"/>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p14:reveal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0.00"/>
                                          </p:val>
                                        </p:tav>
                                        <p:tav tm="100000">
                                          <p:val>
                                            <p:strVal val="#ppt_w*1.44"/>
                                          </p:val>
                                        </p:tav>
                                      </p:tavLst>
                                    </p:anim>
                                    <p:anim calcmode="lin" valueType="num">
                                      <p:cBhvr>
                                        <p:cTn id="8" dur="500" fill="hold"/>
                                        <p:tgtEl>
                                          <p:spTgt spid="2"/>
                                        </p:tgtEl>
                                        <p:attrNameLst>
                                          <p:attrName>ppt_h</p:attrName>
                                        </p:attrNameLst>
                                      </p:cBhvr>
                                      <p:tavLst>
                                        <p:tav tm="0">
                                          <p:val>
                                            <p:strVal val="#ppt_h*0.00"/>
                                          </p:val>
                                        </p:tav>
                                        <p:tav tm="100000">
                                          <p:val>
                                            <p:strVal val="#ppt_h*1.44"/>
                                          </p:val>
                                        </p:tav>
                                      </p:tavLst>
                                    </p:anim>
                                    <p:animEffect transition="in" filter="fade">
                                      <p:cBhvr>
                                        <p:cTn id="9" dur="500"/>
                                        <p:tgtEl>
                                          <p:spTgt spid="2"/>
                                        </p:tgtEl>
                                      </p:cBhvr>
                                    </p:animEffect>
                                    <p:anim to="" calcmode="lin" valueType="num">
                                      <p:cBhvr>
                                        <p:cTn id="10" dur="500" fill="hold">
                                          <p:stCondLst>
                                            <p:cond delay="0"/>
                                          </p:stCondLst>
                                        </p:cTn>
                                        <p:tgtEl>
                                          <p:spTgt spid="2"/>
                                        </p:tgtEl>
                                        <p:attrNameLst>
                                          <p:attrName>ppt_x</p:attrName>
                                        </p:attrNameLst>
                                      </p:cBhvr>
                                      <p:tavLst>
                                        <p:tav tm="0">
                                          <p:val>
                                            <p:strVal val="#ppt_x"/>
                                          </p:val>
                                        </p:tav>
                                        <p:tav tm="100000">
                                          <p:val>
                                            <p:strVal val="0.5"/>
                                          </p:val>
                                        </p:tav>
                                      </p:tavLst>
                                    </p:anim>
                                    <p:anim to="" calcmode="lin" valueType="num">
                                      <p:cBhvr>
                                        <p:cTn id="11" dur="500" fill="hold">
                                          <p:stCondLst>
                                            <p:cond delay="0"/>
                                          </p:stCondLst>
                                        </p:cTn>
                                        <p:tgtEl>
                                          <p:spTgt spid="2"/>
                                        </p:tgtEl>
                                        <p:attrNameLst>
                                          <p:attrName>ppt_y</p:attrName>
                                        </p:attrNameLst>
                                      </p:cBhvr>
                                      <p:tavLst>
                                        <p:tav tm="0">
                                          <p:val>
                                            <p:strVal val="#ppt_y"/>
                                          </p:val>
                                        </p:tav>
                                        <p:tav tm="100000">
                                          <p:val>
                                            <p:strVal val="0.5"/>
                                          </p:val>
                                        </p:tav>
                                      </p:tavLst>
                                    </p:anim>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1"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strVal val="ppt_w"/>
                                          </p:val>
                                        </p:tav>
                                        <p:tav tm="100000">
                                          <p:val>
                                            <p:strVal val="#ppt_w"/>
                                          </p:val>
                                        </p:tav>
                                      </p:tavLst>
                                    </p:anim>
                                    <p:anim calcmode="lin" valueType="num">
                                      <p:cBhvr>
                                        <p:cTn id="17" dur="500" fill="hold"/>
                                        <p:tgtEl>
                                          <p:spTgt spid="2"/>
                                        </p:tgtEl>
                                        <p:attrNameLst>
                                          <p:attrName>ppt_h</p:attrName>
                                        </p:attrNameLst>
                                      </p:cBhvr>
                                      <p:tavLst>
                                        <p:tav tm="0">
                                          <p:val>
                                            <p:strVal val="ppt_h"/>
                                          </p:val>
                                        </p:tav>
                                        <p:tav tm="100000">
                                          <p:val>
                                            <p:strVal val="#ppt_h"/>
                                          </p:val>
                                        </p:tav>
                                      </p:tavLst>
                                    </p:anim>
                                    <p:anim to="" calcmode="lin" valueType="num">
                                      <p:cBhvr>
                                        <p:cTn id="18" dur="500" fill="hold">
                                          <p:stCondLst>
                                            <p:cond delay="0"/>
                                          </p:stCondLst>
                                        </p:cTn>
                                        <p:tgtEl>
                                          <p:spTgt spid="2"/>
                                        </p:tgtEl>
                                        <p:attrNameLst>
                                          <p:attrName>ppt_x</p:attrName>
                                        </p:attrNameLst>
                                      </p:cBhvr>
                                      <p:tavLst>
                                        <p:tav tm="0">
                                          <p:val>
                                            <p:strVal val="ppt_x"/>
                                          </p:val>
                                        </p:tav>
                                        <p:tav tm="100000">
                                          <p:val>
                                            <p:strVal val="#ppt_x"/>
                                          </p:val>
                                        </p:tav>
                                      </p:tavLst>
                                    </p:anim>
                                    <p:anim to="" calcmode="lin" valueType="num">
                                      <p:cBhvr>
                                        <p:cTn id="19" dur="500" fill="hold">
                                          <p:stCondLst>
                                            <p:cond delay="0"/>
                                          </p:stCondLst>
                                        </p:cTn>
                                        <p:tgtEl>
                                          <p:spTgt spid="2"/>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23" presetClass="entr" presetSubtype="288"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strVal val="4/3*#ppt_w"/>
                                          </p:val>
                                        </p:tav>
                                        <p:tav tm="100000">
                                          <p:val>
                                            <p:strVal val="#ppt_w"/>
                                          </p:val>
                                        </p:tav>
                                      </p:tavLst>
                                    </p:anim>
                                    <p:anim calcmode="lin" valueType="num">
                                      <p:cBhvr>
                                        <p:cTn id="24" dur="500" fill="hold"/>
                                        <p:tgtEl>
                                          <p:spTgt spid="3"/>
                                        </p:tgtEl>
                                        <p:attrNameLst>
                                          <p:attrName>ppt_h</p:attrName>
                                        </p:attrNameLst>
                                      </p:cBhvr>
                                      <p:tavLst>
                                        <p:tav tm="0">
                                          <p:val>
                                            <p:strVal val="4/3*#ppt_h"/>
                                          </p:val>
                                        </p:tav>
                                        <p:tav tm="100000">
                                          <p:val>
                                            <p:strVal val="#ppt_h"/>
                                          </p:val>
                                        </p:tav>
                                      </p:tavLst>
                                    </p:anim>
                                  </p:childTnLst>
                                </p:cTn>
                              </p:par>
                              <p:par>
                                <p:cTn id="25" presetID="0" presetClass="entr" presetSubtype="0" fill="hold" grpId="0" nodeType="withEffect">
                                  <p:stCondLst>
                                    <p:cond delay="0"/>
                                  </p:stCondLst>
                                  <p:childTnLst>
                                    <p:set>
                                      <p:cBhvr>
                                        <p:cTn id="26" dur="1" fill="hold">
                                          <p:stCondLst>
                                            <p:cond delay="0"/>
                                          </p:stCondLst>
                                        </p:cTn>
                                        <p:tgtEl>
                                          <p:spTgt spid="87"/>
                                        </p:tgtEl>
                                        <p:attrNameLst>
                                          <p:attrName>style.visibility</p:attrName>
                                        </p:attrNameLst>
                                      </p:cBhvr>
                                      <p:to>
                                        <p:strVal val="visible"/>
                                      </p:to>
                                    </p:set>
                                    <p:anim to="" calcmode="lin" valueType="num">
                                      <p:cBhvr>
                                        <p:cTn id="27" dur="500" fill="hold">
                                          <p:stCondLst>
                                            <p:cond delay="0"/>
                                          </p:stCondLst>
                                        </p:cTn>
                                        <p:tgtEl>
                                          <p:spTgt spid="87"/>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28" dur="500" fill="hold">
                                          <p:stCondLst>
                                            <p:cond delay="0"/>
                                          </p:stCondLst>
                                        </p:cTn>
                                        <p:tgtEl>
                                          <p:spTgt spid="87"/>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29" dur="500" fill="hold">
                                          <p:stCondLst>
                                            <p:cond delay="0"/>
                                          </p:stCondLst>
                                        </p:cTn>
                                        <p:tgtEl>
                                          <p:spTgt spid="87"/>
                                        </p:tgtEl>
                                        <p:attrNameLst>
                                          <p:attrName>style.opacity</p:attrName>
                                        </p:attrNameLst>
                                      </p:cBhvr>
                                      <p:tavLst>
                                        <p:tav tm="0">
                                          <p:val>
                                            <p:strVal val="0"/>
                                          </p:val>
                                        </p:tav>
                                        <p:tav tm="100000">
                                          <p:val>
                                            <p:strVal val="1"/>
                                          </p:val>
                                        </p:tav>
                                      </p:tavLst>
                                    </p:anim>
                                  </p:childTnLst>
                                </p:cTn>
                              </p:par>
                              <p:par>
                                <p:cTn id="30" presetID="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 to="" calcmode="lin" valueType="num">
                                      <p:cBhvr>
                                        <p:cTn id="32" dur="500" fill="hold">
                                          <p:stCondLst>
                                            <p:cond delay="0"/>
                                          </p:stCondLst>
                                        </p:cTn>
                                        <p:tgtEl>
                                          <p:spTgt spid="8"/>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33" dur="500" fill="hold">
                                          <p:stCondLst>
                                            <p:cond delay="0"/>
                                          </p:stCondLst>
                                        </p:cTn>
                                        <p:tgtEl>
                                          <p:spTgt spid="8"/>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34" dur="500" fill="hold">
                                          <p:stCondLst>
                                            <p:cond delay="0"/>
                                          </p:stCondLst>
                                        </p:cTn>
                                        <p:tgtEl>
                                          <p:spTgt spid="8"/>
                                        </p:tgtEl>
                                        <p:attrNameLst>
                                          <p:attrName>style.opacity</p:attrName>
                                        </p:attrNameLst>
                                      </p:cBhvr>
                                      <p:tavLst>
                                        <p:tav tm="0">
                                          <p:val>
                                            <p:strVal val="0"/>
                                          </p:val>
                                        </p:tav>
                                        <p:tav tm="100000">
                                          <p:val>
                                            <p:strVal val="1"/>
                                          </p:val>
                                        </p:tav>
                                      </p:tavLst>
                                    </p:anim>
                                  </p:childTnLst>
                                </p:cTn>
                              </p:par>
                              <p:par>
                                <p:cTn id="35" presetID="0"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to="" calcmode="lin" valueType="num">
                                      <p:cBhvr>
                                        <p:cTn id="37" dur="500" fill="hold">
                                          <p:stCondLst>
                                            <p:cond delay="0"/>
                                          </p:stCondLst>
                                        </p:cTn>
                                        <p:tgtEl>
                                          <p:spTgt spid="9"/>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38" dur="500" fill="hold">
                                          <p:stCondLst>
                                            <p:cond delay="0"/>
                                          </p:stCondLst>
                                        </p:cTn>
                                        <p:tgtEl>
                                          <p:spTgt spid="9"/>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39" dur="500" fill="hold">
                                          <p:stCondLst>
                                            <p:cond delay="0"/>
                                          </p:stCondLst>
                                        </p:cTn>
                                        <p:tgtEl>
                                          <p:spTgt spid="9"/>
                                        </p:tgtEl>
                                        <p:attrNameLst>
                                          <p:attrName>style.opacity</p:attrName>
                                        </p:attrNameLst>
                                      </p:cBhvr>
                                      <p:tavLst>
                                        <p:tav tm="0">
                                          <p:val>
                                            <p:strVal val="0"/>
                                          </p:val>
                                        </p:tav>
                                        <p:tav tm="100000">
                                          <p:val>
                                            <p:strVal val="1"/>
                                          </p:val>
                                        </p:tav>
                                      </p:tavLst>
                                    </p:anim>
                                  </p:childTnLst>
                                </p:cTn>
                              </p:par>
                              <p:par>
                                <p:cTn id="40" presetID="0"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to="" calcmode="lin" valueType="num">
                                      <p:cBhvr>
                                        <p:cTn id="42" dur="500" fill="hold">
                                          <p:stCondLst>
                                            <p:cond delay="0"/>
                                          </p:stCondLst>
                                        </p:cTn>
                                        <p:tgtEl>
                                          <p:spTgt spid="11"/>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43" dur="500" fill="hold">
                                          <p:stCondLst>
                                            <p:cond delay="0"/>
                                          </p:stCondLst>
                                        </p:cTn>
                                        <p:tgtEl>
                                          <p:spTgt spid="11"/>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44" dur="500" fill="hold">
                                          <p:stCondLst>
                                            <p:cond delay="0"/>
                                          </p:stCondLst>
                                        </p:cTn>
                                        <p:tgtEl>
                                          <p:spTgt spid="11"/>
                                        </p:tgtEl>
                                        <p:attrNameLst>
                                          <p:attrName>style.opacity</p:attrName>
                                        </p:attrNameLst>
                                      </p:cBhvr>
                                      <p:tavLst>
                                        <p:tav tm="0">
                                          <p:val>
                                            <p:strVal val="0"/>
                                          </p:val>
                                        </p:tav>
                                        <p:tav tm="100000">
                                          <p:val>
                                            <p:strVal val="1"/>
                                          </p:val>
                                        </p:tav>
                                      </p:tavLst>
                                    </p:anim>
                                  </p:childTnLst>
                                </p:cTn>
                              </p:par>
                              <p:par>
                                <p:cTn id="45" presetID="0"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 to="" calcmode="lin" valueType="num">
                                      <p:cBhvr>
                                        <p:cTn id="47" dur="500" fill="hold">
                                          <p:stCondLst>
                                            <p:cond delay="0"/>
                                          </p:stCondLst>
                                        </p:cTn>
                                        <p:tgtEl>
                                          <p:spTgt spid="18"/>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48" dur="500" fill="hold">
                                          <p:stCondLst>
                                            <p:cond delay="0"/>
                                          </p:stCondLst>
                                        </p:cTn>
                                        <p:tgtEl>
                                          <p:spTgt spid="18"/>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49" dur="500" fill="hold">
                                          <p:stCondLst>
                                            <p:cond delay="0"/>
                                          </p:stCondLst>
                                        </p:cTn>
                                        <p:tgtEl>
                                          <p:spTgt spid="18"/>
                                        </p:tgtEl>
                                        <p:attrNameLst>
                                          <p:attrName>style.opacity</p:attrName>
                                        </p:attrNameLst>
                                      </p:cBhvr>
                                      <p:tavLst>
                                        <p:tav tm="0">
                                          <p:val>
                                            <p:strVal val="0"/>
                                          </p:val>
                                        </p:tav>
                                        <p:tav tm="100000">
                                          <p:val>
                                            <p:strVal val="1"/>
                                          </p:val>
                                        </p:tav>
                                      </p:tavLst>
                                    </p:anim>
                                  </p:childTnLst>
                                </p:cTn>
                              </p:par>
                              <p:par>
                                <p:cTn id="50" presetID="0" presetClass="entr" presetSubtype="0"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 to="" calcmode="lin" valueType="num">
                                      <p:cBhvr>
                                        <p:cTn id="52" dur="500" fill="hold">
                                          <p:stCondLst>
                                            <p:cond delay="0"/>
                                          </p:stCondLst>
                                        </p:cTn>
                                        <p:tgtEl>
                                          <p:spTgt spid="24"/>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53" dur="500" fill="hold">
                                          <p:stCondLst>
                                            <p:cond delay="0"/>
                                          </p:stCondLst>
                                        </p:cTn>
                                        <p:tgtEl>
                                          <p:spTgt spid="24"/>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54" dur="500" fill="hold">
                                          <p:stCondLst>
                                            <p:cond delay="0"/>
                                          </p:stCondLst>
                                        </p:cTn>
                                        <p:tgtEl>
                                          <p:spTgt spid="24"/>
                                        </p:tgtEl>
                                        <p:attrNameLst>
                                          <p:attrName>style.opacity</p:attrName>
                                        </p:attrNameLst>
                                      </p:cBhvr>
                                      <p:tavLst>
                                        <p:tav tm="0">
                                          <p:val>
                                            <p:strVal val="0"/>
                                          </p:val>
                                        </p:tav>
                                        <p:tav tm="100000">
                                          <p:val>
                                            <p:strVal val="1"/>
                                          </p:val>
                                        </p:tav>
                                      </p:tavLst>
                                    </p:anim>
                                  </p:childTnLst>
                                </p:cTn>
                              </p:par>
                              <p:par>
                                <p:cTn id="55" presetID="0" presetClass="entr" presetSubtype="0" fill="hold" nodeType="withEffect">
                                  <p:stCondLst>
                                    <p:cond delay="0"/>
                                  </p:stCondLst>
                                  <p:childTnLst>
                                    <p:set>
                                      <p:cBhvr>
                                        <p:cTn id="56" dur="1" fill="hold">
                                          <p:stCondLst>
                                            <p:cond delay="0"/>
                                          </p:stCondLst>
                                        </p:cTn>
                                        <p:tgtEl>
                                          <p:spTgt spid="89"/>
                                        </p:tgtEl>
                                        <p:attrNameLst>
                                          <p:attrName>style.visibility</p:attrName>
                                        </p:attrNameLst>
                                      </p:cBhvr>
                                      <p:to>
                                        <p:strVal val="visible"/>
                                      </p:to>
                                    </p:set>
                                    <p:anim to="" calcmode="lin" valueType="num">
                                      <p:cBhvr>
                                        <p:cTn id="57" dur="500" fill="hold">
                                          <p:stCondLst>
                                            <p:cond delay="0"/>
                                          </p:stCondLst>
                                        </p:cTn>
                                        <p:tgtEl>
                                          <p:spTgt spid="89"/>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58" dur="500" fill="hold">
                                          <p:stCondLst>
                                            <p:cond delay="0"/>
                                          </p:stCondLst>
                                        </p:cTn>
                                        <p:tgtEl>
                                          <p:spTgt spid="89"/>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59" dur="500" fill="hold">
                                          <p:stCondLst>
                                            <p:cond delay="0"/>
                                          </p:stCondLst>
                                        </p:cTn>
                                        <p:tgtEl>
                                          <p:spTgt spid="89"/>
                                        </p:tgtEl>
                                        <p:attrNameLst>
                                          <p:attrName>style.opacity</p:attrName>
                                        </p:attrNameLst>
                                      </p:cBhvr>
                                      <p:tavLst>
                                        <p:tav tm="0">
                                          <p:val>
                                            <p:strVal val="0"/>
                                          </p:val>
                                        </p:tav>
                                        <p:tav tm="100000">
                                          <p:val>
                                            <p:strVal val="1"/>
                                          </p:val>
                                        </p:tav>
                                      </p:tavLst>
                                    </p:anim>
                                  </p:childTnLst>
                                </p:cTn>
                              </p:par>
                              <p:par>
                                <p:cTn id="60" presetID="0" presetClass="entr" presetSubtype="0" fill="hold" grpId="0" nodeType="withEffect">
                                  <p:stCondLst>
                                    <p:cond delay="0"/>
                                  </p:stCondLst>
                                  <p:childTnLst>
                                    <p:set>
                                      <p:cBhvr>
                                        <p:cTn id="61" dur="1" fill="hold">
                                          <p:stCondLst>
                                            <p:cond delay="0"/>
                                          </p:stCondLst>
                                        </p:cTn>
                                        <p:tgtEl>
                                          <p:spTgt spid="88"/>
                                        </p:tgtEl>
                                        <p:attrNameLst>
                                          <p:attrName>style.visibility</p:attrName>
                                        </p:attrNameLst>
                                      </p:cBhvr>
                                      <p:to>
                                        <p:strVal val="visible"/>
                                      </p:to>
                                    </p:set>
                                    <p:anim to="" calcmode="lin" valueType="num">
                                      <p:cBhvr>
                                        <p:cTn id="62" dur="500" fill="hold">
                                          <p:stCondLst>
                                            <p:cond delay="0"/>
                                          </p:stCondLst>
                                        </p:cTn>
                                        <p:tgtEl>
                                          <p:spTgt spid="88"/>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63" dur="500" fill="hold">
                                          <p:stCondLst>
                                            <p:cond delay="0"/>
                                          </p:stCondLst>
                                        </p:cTn>
                                        <p:tgtEl>
                                          <p:spTgt spid="88"/>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64" dur="500" fill="hold">
                                          <p:stCondLst>
                                            <p:cond delay="0"/>
                                          </p:stCondLst>
                                        </p:cTn>
                                        <p:tgtEl>
                                          <p:spTgt spid="88"/>
                                        </p:tgtEl>
                                        <p:attrNameLst>
                                          <p:attrName>style.opacity</p:attrName>
                                        </p:attrNameLst>
                                      </p:cBhvr>
                                      <p:tavLst>
                                        <p:tav tm="0">
                                          <p:val>
                                            <p:strVal val="0"/>
                                          </p:val>
                                        </p:tav>
                                        <p:tav tm="100000">
                                          <p:val>
                                            <p:strVal val="1"/>
                                          </p:val>
                                        </p:tav>
                                      </p:tavLst>
                                    </p:anim>
                                  </p:childTnLst>
                                </p:cTn>
                              </p:par>
                              <p:par>
                                <p:cTn id="65" presetID="0" presetClass="entr" presetSubtype="0" fill="hold" grpId="0" nodeType="withEffect">
                                  <p:stCondLst>
                                    <p:cond delay="0"/>
                                  </p:stCondLst>
                                  <p:childTnLst>
                                    <p:set>
                                      <p:cBhvr>
                                        <p:cTn id="66" dur="1" fill="hold">
                                          <p:stCondLst>
                                            <p:cond delay="0"/>
                                          </p:stCondLst>
                                        </p:cTn>
                                        <p:tgtEl>
                                          <p:spTgt spid="56"/>
                                        </p:tgtEl>
                                        <p:attrNameLst>
                                          <p:attrName>style.visibility</p:attrName>
                                        </p:attrNameLst>
                                      </p:cBhvr>
                                      <p:to>
                                        <p:strVal val="visible"/>
                                      </p:to>
                                    </p:set>
                                    <p:anim to="" calcmode="lin" valueType="num">
                                      <p:cBhvr>
                                        <p:cTn id="67" dur="500" fill="hold">
                                          <p:stCondLst>
                                            <p:cond delay="0"/>
                                          </p:stCondLst>
                                        </p:cTn>
                                        <p:tgtEl>
                                          <p:spTgt spid="56"/>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68" dur="500" fill="hold">
                                          <p:stCondLst>
                                            <p:cond delay="0"/>
                                          </p:stCondLst>
                                        </p:cTn>
                                        <p:tgtEl>
                                          <p:spTgt spid="56"/>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69" dur="500" fill="hold">
                                          <p:stCondLst>
                                            <p:cond delay="0"/>
                                          </p:stCondLst>
                                        </p:cTn>
                                        <p:tgtEl>
                                          <p:spTgt spid="56"/>
                                        </p:tgtEl>
                                        <p:attrNameLst>
                                          <p:attrName>style.opacity</p:attrName>
                                        </p:attrNameLst>
                                      </p:cBhvr>
                                      <p:tavLst>
                                        <p:tav tm="0">
                                          <p:val>
                                            <p:strVal val="0"/>
                                          </p:val>
                                        </p:tav>
                                        <p:tav tm="100000">
                                          <p:val>
                                            <p:strVal val="1"/>
                                          </p:val>
                                        </p:tav>
                                      </p:tavLst>
                                    </p:anim>
                                  </p:childTnLst>
                                </p:cTn>
                              </p:par>
                              <p:par>
                                <p:cTn id="70" presetID="0" presetClass="entr" presetSubtype="0" fill="hold" grpId="0" nodeType="withEffect">
                                  <p:stCondLst>
                                    <p:cond delay="0"/>
                                  </p:stCondLst>
                                  <p:childTnLst>
                                    <p:set>
                                      <p:cBhvr>
                                        <p:cTn id="71" dur="1" fill="hold">
                                          <p:stCondLst>
                                            <p:cond delay="0"/>
                                          </p:stCondLst>
                                        </p:cTn>
                                        <p:tgtEl>
                                          <p:spTgt spid="57"/>
                                        </p:tgtEl>
                                        <p:attrNameLst>
                                          <p:attrName>style.visibility</p:attrName>
                                        </p:attrNameLst>
                                      </p:cBhvr>
                                      <p:to>
                                        <p:strVal val="visible"/>
                                      </p:to>
                                    </p:set>
                                    <p:anim to="" calcmode="lin" valueType="num">
                                      <p:cBhvr>
                                        <p:cTn id="72" dur="500" fill="hold">
                                          <p:stCondLst>
                                            <p:cond delay="0"/>
                                          </p:stCondLst>
                                        </p:cTn>
                                        <p:tgtEl>
                                          <p:spTgt spid="57"/>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73" dur="500" fill="hold">
                                          <p:stCondLst>
                                            <p:cond delay="0"/>
                                          </p:stCondLst>
                                        </p:cTn>
                                        <p:tgtEl>
                                          <p:spTgt spid="57"/>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74" dur="500" fill="hold">
                                          <p:stCondLst>
                                            <p:cond delay="0"/>
                                          </p:stCondLst>
                                        </p:cTn>
                                        <p:tgtEl>
                                          <p:spTgt spid="57"/>
                                        </p:tgtEl>
                                        <p:attrNameLst>
                                          <p:attrName>style.opacity</p:attrName>
                                        </p:attrNameLst>
                                      </p:cBhvr>
                                      <p:tavLst>
                                        <p:tav tm="0">
                                          <p:val>
                                            <p:strVal val="0"/>
                                          </p:val>
                                        </p:tav>
                                        <p:tav tm="100000">
                                          <p:val>
                                            <p:strVal val="1"/>
                                          </p:val>
                                        </p:tav>
                                      </p:tavLst>
                                    </p:anim>
                                  </p:childTnLst>
                                </p:cTn>
                              </p:par>
                              <p:par>
                                <p:cTn id="75" presetID="0" presetClass="entr" presetSubtype="0" fill="hold" grpId="0" nodeType="withEffect">
                                  <p:stCondLst>
                                    <p:cond delay="0"/>
                                  </p:stCondLst>
                                  <p:childTnLst>
                                    <p:set>
                                      <p:cBhvr>
                                        <p:cTn id="76" dur="1" fill="hold">
                                          <p:stCondLst>
                                            <p:cond delay="0"/>
                                          </p:stCondLst>
                                        </p:cTn>
                                        <p:tgtEl>
                                          <p:spTgt spid="66"/>
                                        </p:tgtEl>
                                        <p:attrNameLst>
                                          <p:attrName>style.visibility</p:attrName>
                                        </p:attrNameLst>
                                      </p:cBhvr>
                                      <p:to>
                                        <p:strVal val="visible"/>
                                      </p:to>
                                    </p:set>
                                    <p:anim to="" calcmode="lin" valueType="num">
                                      <p:cBhvr>
                                        <p:cTn id="77" dur="500" fill="hold">
                                          <p:stCondLst>
                                            <p:cond delay="0"/>
                                          </p:stCondLst>
                                        </p:cTn>
                                        <p:tgtEl>
                                          <p:spTgt spid="66"/>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78" dur="500" fill="hold">
                                          <p:stCondLst>
                                            <p:cond delay="0"/>
                                          </p:stCondLst>
                                        </p:cTn>
                                        <p:tgtEl>
                                          <p:spTgt spid="66"/>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79" dur="500" fill="hold">
                                          <p:stCondLst>
                                            <p:cond delay="0"/>
                                          </p:stCondLst>
                                        </p:cTn>
                                        <p:tgtEl>
                                          <p:spTgt spid="66"/>
                                        </p:tgtEl>
                                        <p:attrNameLst>
                                          <p:attrName>style.opacity</p:attrName>
                                        </p:attrNameLst>
                                      </p:cBhvr>
                                      <p:tavLst>
                                        <p:tav tm="0">
                                          <p:val>
                                            <p:strVal val="0"/>
                                          </p:val>
                                        </p:tav>
                                        <p:tav tm="100000">
                                          <p:val>
                                            <p:strVal val="1"/>
                                          </p:val>
                                        </p:tav>
                                      </p:tavLst>
                                    </p:anim>
                                  </p:childTnLst>
                                </p:cTn>
                              </p:par>
                              <p:par>
                                <p:cTn id="80" presetID="0" presetClass="entr" presetSubtype="0" fill="hold" grpId="0" nodeType="withEffect">
                                  <p:stCondLst>
                                    <p:cond delay="0"/>
                                  </p:stCondLst>
                                  <p:childTnLst>
                                    <p:set>
                                      <p:cBhvr>
                                        <p:cTn id="81" dur="1" fill="hold">
                                          <p:stCondLst>
                                            <p:cond delay="0"/>
                                          </p:stCondLst>
                                        </p:cTn>
                                        <p:tgtEl>
                                          <p:spTgt spid="67"/>
                                        </p:tgtEl>
                                        <p:attrNameLst>
                                          <p:attrName>style.visibility</p:attrName>
                                        </p:attrNameLst>
                                      </p:cBhvr>
                                      <p:to>
                                        <p:strVal val="visible"/>
                                      </p:to>
                                    </p:set>
                                    <p:anim to="" calcmode="lin" valueType="num">
                                      <p:cBhvr>
                                        <p:cTn id="82" dur="500" fill="hold">
                                          <p:stCondLst>
                                            <p:cond delay="0"/>
                                          </p:stCondLst>
                                        </p:cTn>
                                        <p:tgtEl>
                                          <p:spTgt spid="67"/>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83" dur="500" fill="hold">
                                          <p:stCondLst>
                                            <p:cond delay="0"/>
                                          </p:stCondLst>
                                        </p:cTn>
                                        <p:tgtEl>
                                          <p:spTgt spid="67"/>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84" dur="500" fill="hold">
                                          <p:stCondLst>
                                            <p:cond delay="0"/>
                                          </p:stCondLst>
                                        </p:cTn>
                                        <p:tgtEl>
                                          <p:spTgt spid="67"/>
                                        </p:tgtEl>
                                        <p:attrNameLst>
                                          <p:attrName>style.opacity</p:attrName>
                                        </p:attrNameLst>
                                      </p:cBhvr>
                                      <p:tavLst>
                                        <p:tav tm="0">
                                          <p:val>
                                            <p:strVal val="0"/>
                                          </p:val>
                                        </p:tav>
                                        <p:tav tm="100000">
                                          <p:val>
                                            <p:strVal val="1"/>
                                          </p:val>
                                        </p:tav>
                                      </p:tavLst>
                                    </p:anim>
                                  </p:childTnLst>
                                </p:cTn>
                              </p:par>
                              <p:par>
                                <p:cTn id="85" presetID="0" presetClass="entr" presetSubtype="0" fill="hold" grpId="0" nodeType="withEffect">
                                  <p:stCondLst>
                                    <p:cond delay="0"/>
                                  </p:stCondLst>
                                  <p:childTnLst>
                                    <p:set>
                                      <p:cBhvr>
                                        <p:cTn id="86" dur="1" fill="hold">
                                          <p:stCondLst>
                                            <p:cond delay="0"/>
                                          </p:stCondLst>
                                        </p:cTn>
                                        <p:tgtEl>
                                          <p:spTgt spid="4"/>
                                        </p:tgtEl>
                                        <p:attrNameLst>
                                          <p:attrName>style.visibility</p:attrName>
                                        </p:attrNameLst>
                                      </p:cBhvr>
                                      <p:to>
                                        <p:strVal val="visible"/>
                                      </p:to>
                                    </p:set>
                                    <p:anim to="" calcmode="lin" valueType="num">
                                      <p:cBhvr>
                                        <p:cTn id="87" dur="500" fill="hold">
                                          <p:stCondLst>
                                            <p:cond delay="0"/>
                                          </p:stCondLst>
                                        </p:cTn>
                                        <p:tgtEl>
                                          <p:spTgt spid="4"/>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88" dur="500" fill="hold">
                                          <p:stCondLst>
                                            <p:cond delay="0"/>
                                          </p:stCondLst>
                                        </p:cTn>
                                        <p:tgtEl>
                                          <p:spTgt spid="4"/>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89" dur="500" fill="hold">
                                          <p:stCondLst>
                                            <p:cond delay="0"/>
                                          </p:stCondLst>
                                        </p:cTn>
                                        <p:tgtEl>
                                          <p:spTgt spid="4"/>
                                        </p:tgtEl>
                                        <p:attrNameLst>
                                          <p:attrName>style.opacity</p:attrName>
                                        </p:attrNameLst>
                                      </p:cBhvr>
                                      <p:tavLst>
                                        <p:tav tm="0">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 grpId="0" animBg="1"/>
      <p:bldP spid="9" grpId="0" animBg="1"/>
      <p:bldP spid="11" grpId="0" animBg="1"/>
      <p:bldP spid="18" grpId="0" animBg="1"/>
      <p:bldP spid="24" grpId="0" animBg="1"/>
      <p:bldP spid="88" grpId="0" animBg="1"/>
      <p:bldP spid="56" grpId="0" animBg="1"/>
      <p:bldP spid="57" grpId="0" animBg="1"/>
      <p:bldP spid="66" grpId="0" animBg="1"/>
      <p:bldP spid="67" grpId="0" animBg="1"/>
      <p:bldP spid="2" grpId="0"/>
      <p:bldP spid="2" grpId="1"/>
      <p:bldP spid="3"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任意多边形: 形状 12">
            <a:extLst>
              <a:ext uri="{FF2B5EF4-FFF2-40B4-BE49-F238E27FC236}">
                <a16:creationId xmlns:a16="http://schemas.microsoft.com/office/drawing/2014/main" id="{38FF8CB1-CA3E-77B8-4A79-E39A9E48270A}"/>
              </a:ext>
            </a:extLst>
          </p:cNvPr>
          <p:cNvSpPr/>
          <p:nvPr/>
        </p:nvSpPr>
        <p:spPr>
          <a:xfrm>
            <a:off x="2239407" y="1945057"/>
            <a:ext cx="883671" cy="619229"/>
          </a:xfrm>
          <a:custGeom>
            <a:avLst/>
            <a:gdLst>
              <a:gd name="connsiteX0" fmla="*/ 737258 w 883671"/>
              <a:gd name="connsiteY0" fmla="*/ 240868 h 619229"/>
              <a:gd name="connsiteX1" fmla="*/ 674488 w 883671"/>
              <a:gd name="connsiteY1" fmla="*/ 68656 h 619229"/>
              <a:gd name="connsiteX2" fmla="*/ 494275 w 883671"/>
              <a:gd name="connsiteY2" fmla="*/ 144856 h 619229"/>
              <a:gd name="connsiteX3" fmla="*/ 240339 w 883671"/>
              <a:gd name="connsiteY3" fmla="*/ 19030 h 619229"/>
              <a:gd name="connsiteX4" fmla="*/ 147470 w 883671"/>
              <a:gd name="connsiteY4" fmla="*/ 221532 h 619229"/>
              <a:gd name="connsiteX5" fmla="*/ 4595 w 883671"/>
              <a:gd name="connsiteY5" fmla="*/ 295255 h 619229"/>
              <a:gd name="connsiteX6" fmla="*/ 30789 w 883671"/>
              <a:gd name="connsiteY6" fmla="*/ 379837 h 619229"/>
              <a:gd name="connsiteX7" fmla="*/ 147946 w 883671"/>
              <a:gd name="connsiteY7" fmla="*/ 395554 h 619229"/>
              <a:gd name="connsiteX8" fmla="*/ 256341 w 883671"/>
              <a:gd name="connsiteY8" fmla="*/ 609295 h 619229"/>
              <a:gd name="connsiteX9" fmla="*/ 501610 w 883671"/>
              <a:gd name="connsiteY9" fmla="*/ 508615 h 619229"/>
              <a:gd name="connsiteX10" fmla="*/ 598860 w 883671"/>
              <a:gd name="connsiteY10" fmla="*/ 551002 h 619229"/>
              <a:gd name="connsiteX11" fmla="*/ 686299 w 883671"/>
              <a:gd name="connsiteY11" fmla="*/ 448608 h 619229"/>
              <a:gd name="connsiteX12" fmla="*/ 875180 w 883671"/>
              <a:gd name="connsiteY12" fmla="*/ 402602 h 619229"/>
              <a:gd name="connsiteX13" fmla="*/ 737258 w 883671"/>
              <a:gd name="connsiteY13" fmla="*/ 240868 h 619229"/>
              <a:gd name="connsiteX14" fmla="*/ 835556 w 883671"/>
              <a:gd name="connsiteY14" fmla="*/ 402031 h 619229"/>
              <a:gd name="connsiteX15" fmla="*/ 683823 w 883671"/>
              <a:gd name="connsiteY15" fmla="*/ 414318 h 619229"/>
              <a:gd name="connsiteX16" fmla="*/ 681346 w 883671"/>
              <a:gd name="connsiteY16" fmla="*/ 404793 h 619229"/>
              <a:gd name="connsiteX17" fmla="*/ 662033 w 883671"/>
              <a:gd name="connsiteY17" fmla="*/ 394925 h 619229"/>
              <a:gd name="connsiteX18" fmla="*/ 651819 w 883671"/>
              <a:gd name="connsiteY18" fmla="*/ 412984 h 619229"/>
              <a:gd name="connsiteX19" fmla="*/ 599717 w 883671"/>
              <a:gd name="connsiteY19" fmla="*/ 518521 h 619229"/>
              <a:gd name="connsiteX20" fmla="*/ 517802 w 883671"/>
              <a:gd name="connsiteY20" fmla="*/ 472706 h 619229"/>
              <a:gd name="connsiteX21" fmla="*/ 519421 w 883671"/>
              <a:gd name="connsiteY21" fmla="*/ 468325 h 619229"/>
              <a:gd name="connsiteX22" fmla="*/ 490846 w 883671"/>
              <a:gd name="connsiteY22" fmla="*/ 460419 h 619229"/>
              <a:gd name="connsiteX23" fmla="*/ 303204 w 883671"/>
              <a:gd name="connsiteY23" fmla="*/ 586816 h 619229"/>
              <a:gd name="connsiteX24" fmla="*/ 174426 w 883671"/>
              <a:gd name="connsiteY24" fmla="*/ 396316 h 619229"/>
              <a:gd name="connsiteX25" fmla="*/ 159853 w 883671"/>
              <a:gd name="connsiteY25" fmla="*/ 382123 h 619229"/>
              <a:gd name="connsiteX26" fmla="*/ 147480 w 883671"/>
              <a:gd name="connsiteY26" fmla="*/ 366321 h 619229"/>
              <a:gd name="connsiteX27" fmla="*/ 145660 w 883671"/>
              <a:gd name="connsiteY27" fmla="*/ 366217 h 619229"/>
              <a:gd name="connsiteX28" fmla="*/ 74032 w 883671"/>
              <a:gd name="connsiteY28" fmla="*/ 365359 h 619229"/>
              <a:gd name="connsiteX29" fmla="*/ 40409 w 883671"/>
              <a:gd name="connsiteY29" fmla="*/ 295255 h 619229"/>
              <a:gd name="connsiteX30" fmla="*/ 176236 w 883671"/>
              <a:gd name="connsiteY30" fmla="*/ 259251 h 619229"/>
              <a:gd name="connsiteX31" fmla="*/ 189224 w 883671"/>
              <a:gd name="connsiteY31" fmla="*/ 255679 h 619229"/>
              <a:gd name="connsiteX32" fmla="*/ 190333 w 883671"/>
              <a:gd name="connsiteY32" fmla="*/ 252583 h 619229"/>
              <a:gd name="connsiteX33" fmla="*/ 192714 w 883671"/>
              <a:gd name="connsiteY33" fmla="*/ 238867 h 619229"/>
              <a:gd name="connsiteX34" fmla="*/ 278439 w 883671"/>
              <a:gd name="connsiteY34" fmla="*/ 40938 h 619229"/>
              <a:gd name="connsiteX35" fmla="*/ 412646 w 883671"/>
              <a:gd name="connsiteY35" fmla="*/ 57797 h 619229"/>
              <a:gd name="connsiteX36" fmla="*/ 471130 w 883671"/>
              <a:gd name="connsiteY36" fmla="*/ 183908 h 619229"/>
              <a:gd name="connsiteX37" fmla="*/ 500752 w 883671"/>
              <a:gd name="connsiteY37" fmla="*/ 179146 h 619229"/>
              <a:gd name="connsiteX38" fmla="*/ 625911 w 883671"/>
              <a:gd name="connsiteY38" fmla="*/ 95611 h 619229"/>
              <a:gd name="connsiteX39" fmla="*/ 702873 w 883671"/>
              <a:gd name="connsiteY39" fmla="*/ 239820 h 619229"/>
              <a:gd name="connsiteX40" fmla="*/ 707635 w 883671"/>
              <a:gd name="connsiteY40" fmla="*/ 258870 h 619229"/>
              <a:gd name="connsiteX41" fmla="*/ 721865 w 883671"/>
              <a:gd name="connsiteY41" fmla="*/ 274329 h 619229"/>
              <a:gd name="connsiteX42" fmla="*/ 723637 w 883671"/>
              <a:gd name="connsiteY42" fmla="*/ 274300 h 619229"/>
              <a:gd name="connsiteX43" fmla="*/ 835556 w 883671"/>
              <a:gd name="connsiteY43" fmla="*/ 402031 h 619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83671" h="619229">
                <a:moveTo>
                  <a:pt x="737258" y="240868"/>
                </a:moveTo>
                <a:cubicBezTo>
                  <a:pt x="775358" y="179146"/>
                  <a:pt x="744307" y="94373"/>
                  <a:pt x="674488" y="68656"/>
                </a:cubicBezTo>
                <a:cubicBezTo>
                  <a:pt x="607813" y="44272"/>
                  <a:pt x="531613" y="85705"/>
                  <a:pt x="494275" y="144856"/>
                </a:cubicBezTo>
                <a:cubicBezTo>
                  <a:pt x="464462" y="25984"/>
                  <a:pt x="365593" y="-32976"/>
                  <a:pt x="240339" y="19030"/>
                </a:cubicBezTo>
                <a:cubicBezTo>
                  <a:pt x="164139" y="50939"/>
                  <a:pt x="103274" y="149332"/>
                  <a:pt x="147470" y="221532"/>
                </a:cubicBezTo>
                <a:cubicBezTo>
                  <a:pt x="92606" y="206959"/>
                  <a:pt x="24312" y="240582"/>
                  <a:pt x="4595" y="295255"/>
                </a:cubicBezTo>
                <a:cubicBezTo>
                  <a:pt x="-6769" y="326126"/>
                  <a:pt x="3965" y="360787"/>
                  <a:pt x="30789" y="379837"/>
                </a:cubicBezTo>
                <a:cubicBezTo>
                  <a:pt x="63841" y="404983"/>
                  <a:pt x="109180" y="403174"/>
                  <a:pt x="147946" y="395554"/>
                </a:cubicBezTo>
                <a:cubicBezTo>
                  <a:pt x="86034" y="478231"/>
                  <a:pt x="170330" y="581672"/>
                  <a:pt x="256341" y="609295"/>
                </a:cubicBezTo>
                <a:cubicBezTo>
                  <a:pt x="355210" y="641013"/>
                  <a:pt x="454175" y="594245"/>
                  <a:pt x="501610" y="508615"/>
                </a:cubicBezTo>
                <a:cubicBezTo>
                  <a:pt x="523305" y="540114"/>
                  <a:pt x="561015" y="556555"/>
                  <a:pt x="598860" y="551002"/>
                </a:cubicBezTo>
                <a:cubicBezTo>
                  <a:pt x="647785" y="540534"/>
                  <a:pt x="683621" y="498566"/>
                  <a:pt x="686299" y="448608"/>
                </a:cubicBezTo>
                <a:cubicBezTo>
                  <a:pt x="748593" y="489470"/>
                  <a:pt x="844319" y="479374"/>
                  <a:pt x="875180" y="402602"/>
                </a:cubicBezTo>
                <a:cubicBezTo>
                  <a:pt x="912709" y="309162"/>
                  <a:pt x="820126" y="243058"/>
                  <a:pt x="737258" y="240868"/>
                </a:cubicBezTo>
                <a:close/>
                <a:moveTo>
                  <a:pt x="835556" y="402031"/>
                </a:moveTo>
                <a:cubicBezTo>
                  <a:pt x="797456" y="459181"/>
                  <a:pt x="733639" y="441274"/>
                  <a:pt x="683823" y="414318"/>
                </a:cubicBezTo>
                <a:cubicBezTo>
                  <a:pt x="683061" y="411175"/>
                  <a:pt x="682299" y="408031"/>
                  <a:pt x="681346" y="404793"/>
                </a:cubicBezTo>
                <a:cubicBezTo>
                  <a:pt x="678737" y="396735"/>
                  <a:pt x="670090" y="392315"/>
                  <a:pt x="662033" y="394925"/>
                </a:cubicBezTo>
                <a:cubicBezTo>
                  <a:pt x="654456" y="397382"/>
                  <a:pt x="650019" y="405231"/>
                  <a:pt x="651819" y="412984"/>
                </a:cubicBezTo>
                <a:cubicBezTo>
                  <a:pt x="658296" y="456037"/>
                  <a:pt x="646771" y="504424"/>
                  <a:pt x="599717" y="518521"/>
                </a:cubicBezTo>
                <a:cubicBezTo>
                  <a:pt x="557617" y="531094"/>
                  <a:pt x="533042" y="505567"/>
                  <a:pt x="517802" y="472706"/>
                </a:cubicBezTo>
                <a:cubicBezTo>
                  <a:pt x="518278" y="471277"/>
                  <a:pt x="518945" y="469849"/>
                  <a:pt x="519421" y="468325"/>
                </a:cubicBezTo>
                <a:cubicBezTo>
                  <a:pt x="525422" y="449846"/>
                  <a:pt x="497228" y="442607"/>
                  <a:pt x="490846" y="460419"/>
                </a:cubicBezTo>
                <a:cubicBezTo>
                  <a:pt x="461605" y="540905"/>
                  <a:pt x="391024" y="595579"/>
                  <a:pt x="303204" y="586816"/>
                </a:cubicBezTo>
                <a:cubicBezTo>
                  <a:pt x="215383" y="578053"/>
                  <a:pt x="111656" y="488994"/>
                  <a:pt x="174426" y="396316"/>
                </a:cubicBezTo>
                <a:cubicBezTo>
                  <a:pt x="180712" y="386791"/>
                  <a:pt x="168235" y="376789"/>
                  <a:pt x="159853" y="382123"/>
                </a:cubicBezTo>
                <a:cubicBezTo>
                  <a:pt x="160799" y="374341"/>
                  <a:pt x="155260" y="367264"/>
                  <a:pt x="147480" y="366321"/>
                </a:cubicBezTo>
                <a:cubicBezTo>
                  <a:pt x="146876" y="366245"/>
                  <a:pt x="146268" y="366217"/>
                  <a:pt x="145660" y="366217"/>
                </a:cubicBezTo>
                <a:cubicBezTo>
                  <a:pt x="122134" y="367455"/>
                  <a:pt x="97273" y="372122"/>
                  <a:pt x="74032" y="365359"/>
                </a:cubicBezTo>
                <a:cubicBezTo>
                  <a:pt x="41933" y="355834"/>
                  <a:pt x="21835" y="328212"/>
                  <a:pt x="40409" y="295255"/>
                </a:cubicBezTo>
                <a:cubicBezTo>
                  <a:pt x="66127" y="249345"/>
                  <a:pt x="132040" y="234581"/>
                  <a:pt x="176236" y="259251"/>
                </a:cubicBezTo>
                <a:cubicBezTo>
                  <a:pt x="180809" y="261851"/>
                  <a:pt x="186624" y="260251"/>
                  <a:pt x="189224" y="255679"/>
                </a:cubicBezTo>
                <a:cubicBezTo>
                  <a:pt x="189771" y="254717"/>
                  <a:pt x="190146" y="253669"/>
                  <a:pt x="190333" y="252583"/>
                </a:cubicBezTo>
                <a:cubicBezTo>
                  <a:pt x="194611" y="249354"/>
                  <a:pt x="195652" y="243354"/>
                  <a:pt x="192714" y="238867"/>
                </a:cubicBezTo>
                <a:cubicBezTo>
                  <a:pt x="131182" y="157524"/>
                  <a:pt x="187380" y="64750"/>
                  <a:pt x="278439" y="40938"/>
                </a:cubicBezTo>
                <a:cubicBezTo>
                  <a:pt x="324540" y="28841"/>
                  <a:pt x="373689" y="26365"/>
                  <a:pt x="412646" y="57797"/>
                </a:cubicBezTo>
                <a:cubicBezTo>
                  <a:pt x="451603" y="89230"/>
                  <a:pt x="461605" y="137902"/>
                  <a:pt x="471130" y="183908"/>
                </a:cubicBezTo>
                <a:cubicBezTo>
                  <a:pt x="474940" y="202482"/>
                  <a:pt x="499705" y="195719"/>
                  <a:pt x="500752" y="179146"/>
                </a:cubicBezTo>
                <a:cubicBezTo>
                  <a:pt x="529804" y="138855"/>
                  <a:pt x="575238" y="98374"/>
                  <a:pt x="625911" y="95611"/>
                </a:cubicBezTo>
                <a:cubicBezTo>
                  <a:pt x="710493" y="91039"/>
                  <a:pt x="736401" y="175240"/>
                  <a:pt x="702873" y="239820"/>
                </a:cubicBezTo>
                <a:cubicBezTo>
                  <a:pt x="699653" y="246487"/>
                  <a:pt x="701658" y="254498"/>
                  <a:pt x="707635" y="258870"/>
                </a:cubicBezTo>
                <a:cubicBezTo>
                  <a:pt x="707295" y="267071"/>
                  <a:pt x="713666" y="273996"/>
                  <a:pt x="721865" y="274329"/>
                </a:cubicBezTo>
                <a:cubicBezTo>
                  <a:pt x="722456" y="274357"/>
                  <a:pt x="723048" y="274348"/>
                  <a:pt x="723637" y="274300"/>
                </a:cubicBezTo>
                <a:cubicBezTo>
                  <a:pt x="786693" y="271919"/>
                  <a:pt x="886705" y="324783"/>
                  <a:pt x="835556" y="402031"/>
                </a:cubicBezTo>
                <a:close/>
              </a:path>
            </a:pathLst>
          </a:custGeom>
          <a:solidFill>
            <a:srgbClr val="FFFFFF"/>
          </a:solidFill>
          <a:ln w="9525" cap="flat">
            <a:noFill/>
            <a:prstDash val="solid"/>
            <a:miter/>
          </a:ln>
        </p:spPr>
        <p:txBody>
          <a:bodyPr rtlCol="0" anchor="ctr"/>
          <a:lstStyle/>
          <a:p>
            <a:endParaRPr lang="zh-CN" altLang="en-US"/>
          </a:p>
        </p:txBody>
      </p:sp>
      <p:sp>
        <p:nvSpPr>
          <p:cNvPr id="12" name="任意多边形: 形状 11">
            <a:extLst>
              <a:ext uri="{FF2B5EF4-FFF2-40B4-BE49-F238E27FC236}">
                <a16:creationId xmlns:a16="http://schemas.microsoft.com/office/drawing/2014/main" id="{8C5DC6D1-0B8E-8B6A-0A92-FF5252F66D26}"/>
              </a:ext>
            </a:extLst>
          </p:cNvPr>
          <p:cNvSpPr/>
          <p:nvPr/>
        </p:nvSpPr>
        <p:spPr>
          <a:xfrm>
            <a:off x="-6622" y="2714665"/>
            <a:ext cx="680013" cy="1364110"/>
          </a:xfrm>
          <a:custGeom>
            <a:avLst/>
            <a:gdLst>
              <a:gd name="connsiteX0" fmla="*/ 248129 w 680013"/>
              <a:gd name="connsiteY0" fmla="*/ 1359696 h 1364110"/>
              <a:gd name="connsiteX1" fmla="*/ 220697 w 680013"/>
              <a:gd name="connsiteY1" fmla="*/ 1363221 h 1364110"/>
              <a:gd name="connsiteX2" fmla="*/ 3908 w 680013"/>
              <a:gd name="connsiteY2" fmla="*/ 1296546 h 1364110"/>
              <a:gd name="connsiteX3" fmla="*/ 2015 w 680013"/>
              <a:gd name="connsiteY3" fmla="*/ 1283211 h 1364110"/>
              <a:gd name="connsiteX4" fmla="*/ 2479 w 680013"/>
              <a:gd name="connsiteY4" fmla="*/ 1282639 h 1364110"/>
              <a:gd name="connsiteX5" fmla="*/ 15816 w 680013"/>
              <a:gd name="connsiteY5" fmla="*/ 1280744 h 1364110"/>
              <a:gd name="connsiteX6" fmla="*/ 16385 w 680013"/>
              <a:gd name="connsiteY6" fmla="*/ 1281211 h 1364110"/>
              <a:gd name="connsiteX7" fmla="*/ 219077 w 680013"/>
              <a:gd name="connsiteY7" fmla="*/ 1343123 h 1364110"/>
              <a:gd name="connsiteX8" fmla="*/ 409577 w 680013"/>
              <a:gd name="connsiteY8" fmla="*/ 1249016 h 1364110"/>
              <a:gd name="connsiteX9" fmla="*/ 466727 w 680013"/>
              <a:gd name="connsiteY9" fmla="*/ 1124143 h 1364110"/>
              <a:gd name="connsiteX10" fmla="*/ 466727 w 680013"/>
              <a:gd name="connsiteY10" fmla="*/ 1119476 h 1364110"/>
              <a:gd name="connsiteX11" fmla="*/ 365096 w 680013"/>
              <a:gd name="connsiteY11" fmla="*/ 1117666 h 1364110"/>
              <a:gd name="connsiteX12" fmla="*/ 282323 w 680013"/>
              <a:gd name="connsiteY12" fmla="*/ 1031275 h 1364110"/>
              <a:gd name="connsiteX13" fmla="*/ 342331 w 680013"/>
              <a:gd name="connsiteY13" fmla="*/ 963933 h 1364110"/>
              <a:gd name="connsiteX14" fmla="*/ 429104 w 680013"/>
              <a:gd name="connsiteY14" fmla="*/ 986983 h 1364110"/>
              <a:gd name="connsiteX15" fmla="*/ 485682 w 680013"/>
              <a:gd name="connsiteY15" fmla="*/ 1094235 h 1364110"/>
              <a:gd name="connsiteX16" fmla="*/ 569883 w 680013"/>
              <a:gd name="connsiteY16" fmla="*/ 1045848 h 1364110"/>
              <a:gd name="connsiteX17" fmla="*/ 659037 w 680013"/>
              <a:gd name="connsiteY17" fmla="*/ 853633 h 1364110"/>
              <a:gd name="connsiteX18" fmla="*/ 586457 w 680013"/>
              <a:gd name="connsiteY18" fmla="*/ 657133 h 1364110"/>
              <a:gd name="connsiteX19" fmla="*/ 570740 w 680013"/>
              <a:gd name="connsiteY19" fmla="*/ 645321 h 1364110"/>
              <a:gd name="connsiteX20" fmla="*/ 562644 w 680013"/>
              <a:gd name="connsiteY20" fmla="*/ 662752 h 1364110"/>
              <a:gd name="connsiteX21" fmla="*/ 444534 w 680013"/>
              <a:gd name="connsiteY21" fmla="*/ 754573 h 1364110"/>
              <a:gd name="connsiteX22" fmla="*/ 444534 w 680013"/>
              <a:gd name="connsiteY22" fmla="*/ 754573 h 1364110"/>
              <a:gd name="connsiteX23" fmla="*/ 350522 w 680013"/>
              <a:gd name="connsiteY23" fmla="*/ 704853 h 1364110"/>
              <a:gd name="connsiteX24" fmla="*/ 379097 w 680013"/>
              <a:gd name="connsiteY24" fmla="*/ 636082 h 1364110"/>
              <a:gd name="connsiteX25" fmla="*/ 560072 w 680013"/>
              <a:gd name="connsiteY25" fmla="*/ 617032 h 1364110"/>
              <a:gd name="connsiteX26" fmla="*/ 569026 w 680013"/>
              <a:gd name="connsiteY26" fmla="*/ 517305 h 1364110"/>
              <a:gd name="connsiteX27" fmla="*/ 464251 w 680013"/>
              <a:gd name="connsiteY27" fmla="*/ 302612 h 1364110"/>
              <a:gd name="connsiteX28" fmla="*/ 377478 w 680013"/>
              <a:gd name="connsiteY28" fmla="*/ 258321 h 1364110"/>
              <a:gd name="connsiteX29" fmla="*/ 336330 w 680013"/>
              <a:gd name="connsiteY29" fmla="*/ 371573 h 1364110"/>
              <a:gd name="connsiteX30" fmla="*/ 262892 w 680013"/>
              <a:gd name="connsiteY30" fmla="*/ 429485 h 1364110"/>
              <a:gd name="connsiteX31" fmla="*/ 170976 w 680013"/>
              <a:gd name="connsiteY31" fmla="*/ 407196 h 1364110"/>
              <a:gd name="connsiteX32" fmla="*/ 161451 w 680013"/>
              <a:gd name="connsiteY32" fmla="*/ 314423 h 1364110"/>
              <a:gd name="connsiteX33" fmla="*/ 228602 w 680013"/>
              <a:gd name="connsiteY33" fmla="*/ 251463 h 1364110"/>
              <a:gd name="connsiteX34" fmla="*/ 358428 w 680013"/>
              <a:gd name="connsiteY34" fmla="*/ 234222 h 1364110"/>
              <a:gd name="connsiteX35" fmla="*/ 315947 w 680013"/>
              <a:gd name="connsiteY35" fmla="*/ 103539 h 1364110"/>
              <a:gd name="connsiteX36" fmla="*/ 69344 w 680013"/>
              <a:gd name="connsiteY36" fmla="*/ 32388 h 1364110"/>
              <a:gd name="connsiteX37" fmla="*/ 56926 w 680013"/>
              <a:gd name="connsiteY37" fmla="*/ 27168 h 1364110"/>
              <a:gd name="connsiteX38" fmla="*/ 56676 w 680013"/>
              <a:gd name="connsiteY38" fmla="*/ 26482 h 1364110"/>
              <a:gd name="connsiteX39" fmla="*/ 61856 w 680013"/>
              <a:gd name="connsiteY39" fmla="*/ 14052 h 1364110"/>
              <a:gd name="connsiteX40" fmla="*/ 62486 w 680013"/>
              <a:gd name="connsiteY40" fmla="*/ 13814 h 1364110"/>
              <a:gd name="connsiteX41" fmla="*/ 331663 w 680013"/>
              <a:gd name="connsiteY41" fmla="*/ 91538 h 1364110"/>
              <a:gd name="connsiteX42" fmla="*/ 379288 w 680013"/>
              <a:gd name="connsiteY42" fmla="*/ 238413 h 1364110"/>
              <a:gd name="connsiteX43" fmla="*/ 477395 w 680013"/>
              <a:gd name="connsiteY43" fmla="*/ 287372 h 1364110"/>
              <a:gd name="connsiteX44" fmla="*/ 589314 w 680013"/>
              <a:gd name="connsiteY44" fmla="*/ 515972 h 1364110"/>
              <a:gd name="connsiteX45" fmla="*/ 578360 w 680013"/>
              <a:gd name="connsiteY45" fmla="*/ 626748 h 1364110"/>
              <a:gd name="connsiteX46" fmla="*/ 600077 w 680013"/>
              <a:gd name="connsiteY46" fmla="*/ 642559 h 1364110"/>
              <a:gd name="connsiteX47" fmla="*/ 679421 w 680013"/>
              <a:gd name="connsiteY47" fmla="*/ 855252 h 1364110"/>
              <a:gd name="connsiteX48" fmla="*/ 584171 w 680013"/>
              <a:gd name="connsiteY48" fmla="*/ 1060897 h 1364110"/>
              <a:gd name="connsiteX49" fmla="*/ 487397 w 680013"/>
              <a:gd name="connsiteY49" fmla="*/ 1114523 h 1364110"/>
              <a:gd name="connsiteX50" fmla="*/ 486920 w 680013"/>
              <a:gd name="connsiteY50" fmla="*/ 1125572 h 1364110"/>
              <a:gd name="connsiteX51" fmla="*/ 424436 w 680013"/>
              <a:gd name="connsiteY51" fmla="*/ 1262161 h 1364110"/>
              <a:gd name="connsiteX52" fmla="*/ 248129 w 680013"/>
              <a:gd name="connsiteY52" fmla="*/ 1359696 h 1364110"/>
              <a:gd name="connsiteX53" fmla="*/ 349379 w 680013"/>
              <a:gd name="connsiteY53" fmla="*/ 983078 h 1364110"/>
              <a:gd name="connsiteX54" fmla="*/ 346808 w 680013"/>
              <a:gd name="connsiteY54" fmla="*/ 983650 h 1364110"/>
              <a:gd name="connsiteX55" fmla="*/ 302326 w 680013"/>
              <a:gd name="connsiteY55" fmla="*/ 1032322 h 1364110"/>
              <a:gd name="connsiteX56" fmla="*/ 370334 w 680013"/>
              <a:gd name="connsiteY56" fmla="*/ 1098997 h 1364110"/>
              <a:gd name="connsiteX57" fmla="*/ 466632 w 680013"/>
              <a:gd name="connsiteY57" fmla="*/ 1099950 h 1364110"/>
              <a:gd name="connsiteX58" fmla="*/ 417197 w 680013"/>
              <a:gd name="connsiteY58" fmla="*/ 1002985 h 1364110"/>
              <a:gd name="connsiteX59" fmla="*/ 349379 w 680013"/>
              <a:gd name="connsiteY59" fmla="*/ 983078 h 1364110"/>
              <a:gd name="connsiteX60" fmla="*/ 455964 w 680013"/>
              <a:gd name="connsiteY60" fmla="*/ 621128 h 1364110"/>
              <a:gd name="connsiteX61" fmla="*/ 392718 w 680013"/>
              <a:gd name="connsiteY61" fmla="*/ 651036 h 1364110"/>
              <a:gd name="connsiteX62" fmla="*/ 369953 w 680013"/>
              <a:gd name="connsiteY62" fmla="*/ 701519 h 1364110"/>
              <a:gd name="connsiteX63" fmla="*/ 441296 w 680013"/>
              <a:gd name="connsiteY63" fmla="*/ 735523 h 1364110"/>
              <a:gd name="connsiteX64" fmla="*/ 441296 w 680013"/>
              <a:gd name="connsiteY64" fmla="*/ 735523 h 1364110"/>
              <a:gd name="connsiteX65" fmla="*/ 545404 w 680013"/>
              <a:gd name="connsiteY65" fmla="*/ 653989 h 1364110"/>
              <a:gd name="connsiteX66" fmla="*/ 553691 w 680013"/>
              <a:gd name="connsiteY66" fmla="*/ 635796 h 1364110"/>
              <a:gd name="connsiteX67" fmla="*/ 455964 w 680013"/>
              <a:gd name="connsiteY67" fmla="*/ 621223 h 1364110"/>
              <a:gd name="connsiteX68" fmla="*/ 285848 w 680013"/>
              <a:gd name="connsiteY68" fmla="*/ 253939 h 1364110"/>
              <a:gd name="connsiteX69" fmla="*/ 237270 w 680013"/>
              <a:gd name="connsiteY69" fmla="*/ 269370 h 1364110"/>
              <a:gd name="connsiteX70" fmla="*/ 179358 w 680013"/>
              <a:gd name="connsiteY70" fmla="*/ 322995 h 1364110"/>
              <a:gd name="connsiteX71" fmla="*/ 185835 w 680013"/>
              <a:gd name="connsiteY71" fmla="*/ 394338 h 1364110"/>
              <a:gd name="connsiteX72" fmla="*/ 256987 w 680013"/>
              <a:gd name="connsiteY72" fmla="*/ 410816 h 1364110"/>
              <a:gd name="connsiteX73" fmla="*/ 320233 w 680013"/>
              <a:gd name="connsiteY73" fmla="*/ 360238 h 1364110"/>
              <a:gd name="connsiteX74" fmla="*/ 357761 w 680013"/>
              <a:gd name="connsiteY74" fmla="*/ 254130 h 1364110"/>
              <a:gd name="connsiteX75" fmla="*/ 285848 w 680013"/>
              <a:gd name="connsiteY75" fmla="*/ 253939 h 1364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80013" h="1364110">
                <a:moveTo>
                  <a:pt x="248129" y="1359696"/>
                </a:moveTo>
                <a:cubicBezTo>
                  <a:pt x="238604" y="1361316"/>
                  <a:pt x="229841" y="1362459"/>
                  <a:pt x="220697" y="1363221"/>
                </a:cubicBezTo>
                <a:cubicBezTo>
                  <a:pt x="142595" y="1369269"/>
                  <a:pt x="65111" y="1345438"/>
                  <a:pt x="3908" y="1296546"/>
                </a:cubicBezTo>
                <a:cubicBezTo>
                  <a:pt x="-298" y="1293384"/>
                  <a:pt x="-1145" y="1287411"/>
                  <a:pt x="2015" y="1283211"/>
                </a:cubicBezTo>
                <a:cubicBezTo>
                  <a:pt x="2163" y="1283011"/>
                  <a:pt x="2317" y="1282820"/>
                  <a:pt x="2479" y="1282639"/>
                </a:cubicBezTo>
                <a:cubicBezTo>
                  <a:pt x="5639" y="1278429"/>
                  <a:pt x="11610" y="1277591"/>
                  <a:pt x="15816" y="1280744"/>
                </a:cubicBezTo>
                <a:cubicBezTo>
                  <a:pt x="16011" y="1280896"/>
                  <a:pt x="16201" y="1281049"/>
                  <a:pt x="16385" y="1281211"/>
                </a:cubicBezTo>
                <a:cubicBezTo>
                  <a:pt x="73653" y="1326807"/>
                  <a:pt x="146107" y="1348933"/>
                  <a:pt x="219077" y="1343123"/>
                </a:cubicBezTo>
                <a:cubicBezTo>
                  <a:pt x="292231" y="1337113"/>
                  <a:pt x="360349" y="1303461"/>
                  <a:pt x="409577" y="1249016"/>
                </a:cubicBezTo>
                <a:cubicBezTo>
                  <a:pt x="441744" y="1214745"/>
                  <a:pt x="461814" y="1170892"/>
                  <a:pt x="466727" y="1124143"/>
                </a:cubicBezTo>
                <a:lnTo>
                  <a:pt x="466727" y="1119476"/>
                </a:lnTo>
                <a:cubicBezTo>
                  <a:pt x="433156" y="1126648"/>
                  <a:pt x="398389" y="1126029"/>
                  <a:pt x="365096" y="1117666"/>
                </a:cubicBezTo>
                <a:cubicBezTo>
                  <a:pt x="324233" y="1106998"/>
                  <a:pt x="280895" y="1075470"/>
                  <a:pt x="282323" y="1031275"/>
                </a:cubicBezTo>
                <a:cubicBezTo>
                  <a:pt x="285226" y="998023"/>
                  <a:pt x="309633" y="970629"/>
                  <a:pt x="342331" y="963933"/>
                </a:cubicBezTo>
                <a:cubicBezTo>
                  <a:pt x="373238" y="958475"/>
                  <a:pt x="404978" y="966914"/>
                  <a:pt x="429104" y="986983"/>
                </a:cubicBezTo>
                <a:cubicBezTo>
                  <a:pt x="461559" y="1013720"/>
                  <a:pt x="481940" y="1052353"/>
                  <a:pt x="485682" y="1094235"/>
                </a:cubicBezTo>
                <a:cubicBezTo>
                  <a:pt x="516838" y="1084205"/>
                  <a:pt x="545530" y="1067717"/>
                  <a:pt x="569883" y="1045848"/>
                </a:cubicBezTo>
                <a:cubicBezTo>
                  <a:pt x="623306" y="995689"/>
                  <a:pt x="655254" y="926814"/>
                  <a:pt x="659037" y="853633"/>
                </a:cubicBezTo>
                <a:cubicBezTo>
                  <a:pt x="664276" y="773909"/>
                  <a:pt x="637130" y="700471"/>
                  <a:pt x="586457" y="657133"/>
                </a:cubicBezTo>
                <a:cubicBezTo>
                  <a:pt x="581487" y="652846"/>
                  <a:pt x="576236" y="648903"/>
                  <a:pt x="570740" y="645321"/>
                </a:cubicBezTo>
                <a:cubicBezTo>
                  <a:pt x="568264" y="651322"/>
                  <a:pt x="565597" y="657133"/>
                  <a:pt x="562644" y="662752"/>
                </a:cubicBezTo>
                <a:cubicBezTo>
                  <a:pt x="539533" y="709930"/>
                  <a:pt x="495953" y="743810"/>
                  <a:pt x="444534" y="754573"/>
                </a:cubicBezTo>
                <a:lnTo>
                  <a:pt x="444534" y="754573"/>
                </a:lnTo>
                <a:cubicBezTo>
                  <a:pt x="405196" y="761431"/>
                  <a:pt x="358142" y="744382"/>
                  <a:pt x="350522" y="704853"/>
                </a:cubicBezTo>
                <a:cubicBezTo>
                  <a:pt x="346046" y="682183"/>
                  <a:pt x="356904" y="656466"/>
                  <a:pt x="379097" y="636082"/>
                </a:cubicBezTo>
                <a:cubicBezTo>
                  <a:pt x="425389" y="594077"/>
                  <a:pt x="499208" y="587981"/>
                  <a:pt x="560072" y="617032"/>
                </a:cubicBezTo>
                <a:cubicBezTo>
                  <a:pt x="568953" y="584581"/>
                  <a:pt x="571984" y="550814"/>
                  <a:pt x="569026" y="517305"/>
                </a:cubicBezTo>
                <a:cubicBezTo>
                  <a:pt x="562454" y="429676"/>
                  <a:pt x="524354" y="351380"/>
                  <a:pt x="464251" y="302612"/>
                </a:cubicBezTo>
                <a:cubicBezTo>
                  <a:pt x="438765" y="281905"/>
                  <a:pt x="409196" y="266817"/>
                  <a:pt x="377478" y="258321"/>
                </a:cubicBezTo>
                <a:cubicBezTo>
                  <a:pt x="373918" y="299021"/>
                  <a:pt x="359728" y="338074"/>
                  <a:pt x="336330" y="371573"/>
                </a:cubicBezTo>
                <a:cubicBezTo>
                  <a:pt x="318810" y="398357"/>
                  <a:pt x="293025" y="418693"/>
                  <a:pt x="262892" y="429485"/>
                </a:cubicBezTo>
                <a:cubicBezTo>
                  <a:pt x="230531" y="440667"/>
                  <a:pt x="194619" y="431961"/>
                  <a:pt x="170976" y="407196"/>
                </a:cubicBezTo>
                <a:cubicBezTo>
                  <a:pt x="150017" y="380765"/>
                  <a:pt x="146301" y="344570"/>
                  <a:pt x="161451" y="314423"/>
                </a:cubicBezTo>
                <a:cubicBezTo>
                  <a:pt x="176099" y="286467"/>
                  <a:pt x="199763" y="264283"/>
                  <a:pt x="228602" y="251463"/>
                </a:cubicBezTo>
                <a:cubicBezTo>
                  <a:pt x="269116" y="232641"/>
                  <a:pt x="314406" y="226631"/>
                  <a:pt x="358428" y="234222"/>
                </a:cubicBezTo>
                <a:cubicBezTo>
                  <a:pt x="358821" y="187207"/>
                  <a:pt x="343910" y="141335"/>
                  <a:pt x="315947" y="103539"/>
                </a:cubicBezTo>
                <a:cubicBezTo>
                  <a:pt x="256954" y="30225"/>
                  <a:pt x="158326" y="1765"/>
                  <a:pt x="69344" y="32388"/>
                </a:cubicBezTo>
                <a:cubicBezTo>
                  <a:pt x="64474" y="34378"/>
                  <a:pt x="58914" y="32035"/>
                  <a:pt x="56926" y="27168"/>
                </a:cubicBezTo>
                <a:cubicBezTo>
                  <a:pt x="56834" y="26939"/>
                  <a:pt x="56751" y="26711"/>
                  <a:pt x="56676" y="26482"/>
                </a:cubicBezTo>
                <a:cubicBezTo>
                  <a:pt x="54673" y="21615"/>
                  <a:pt x="56992" y="16052"/>
                  <a:pt x="61856" y="14052"/>
                </a:cubicBezTo>
                <a:cubicBezTo>
                  <a:pt x="62064" y="13966"/>
                  <a:pt x="62274" y="13881"/>
                  <a:pt x="62486" y="13814"/>
                </a:cubicBezTo>
                <a:cubicBezTo>
                  <a:pt x="159600" y="-20514"/>
                  <a:pt x="267797" y="10728"/>
                  <a:pt x="331663" y="91538"/>
                </a:cubicBezTo>
                <a:cubicBezTo>
                  <a:pt x="363470" y="133819"/>
                  <a:pt x="380233" y="185512"/>
                  <a:pt x="379288" y="238413"/>
                </a:cubicBezTo>
                <a:cubicBezTo>
                  <a:pt x="415204" y="247291"/>
                  <a:pt x="448708" y="264007"/>
                  <a:pt x="477395" y="287372"/>
                </a:cubicBezTo>
                <a:cubicBezTo>
                  <a:pt x="541499" y="339569"/>
                  <a:pt x="582170" y="422913"/>
                  <a:pt x="589314" y="515972"/>
                </a:cubicBezTo>
                <a:cubicBezTo>
                  <a:pt x="592698" y="553262"/>
                  <a:pt x="588982" y="590848"/>
                  <a:pt x="578360" y="626748"/>
                </a:cubicBezTo>
                <a:cubicBezTo>
                  <a:pt x="586014" y="631425"/>
                  <a:pt x="593277" y="636711"/>
                  <a:pt x="600077" y="642559"/>
                </a:cubicBezTo>
                <a:cubicBezTo>
                  <a:pt x="655418" y="690184"/>
                  <a:pt x="685136" y="769432"/>
                  <a:pt x="679421" y="855252"/>
                </a:cubicBezTo>
                <a:cubicBezTo>
                  <a:pt x="675429" y="933529"/>
                  <a:pt x="641294" y="1007224"/>
                  <a:pt x="584171" y="1060897"/>
                </a:cubicBezTo>
                <a:cubicBezTo>
                  <a:pt x="556259" y="1085681"/>
                  <a:pt x="523212" y="1103998"/>
                  <a:pt x="487397" y="1114523"/>
                </a:cubicBezTo>
                <a:cubicBezTo>
                  <a:pt x="487397" y="1118238"/>
                  <a:pt x="487397" y="1121857"/>
                  <a:pt x="486920" y="1125572"/>
                </a:cubicBezTo>
                <a:cubicBezTo>
                  <a:pt x="481597" y="1176712"/>
                  <a:pt x="459646" y="1224689"/>
                  <a:pt x="424436" y="1262161"/>
                </a:cubicBezTo>
                <a:cubicBezTo>
                  <a:pt x="378234" y="1313481"/>
                  <a:pt x="316155" y="1347828"/>
                  <a:pt x="248129" y="1359696"/>
                </a:cubicBezTo>
                <a:close/>
                <a:moveTo>
                  <a:pt x="349379" y="983078"/>
                </a:moveTo>
                <a:lnTo>
                  <a:pt x="346808" y="983650"/>
                </a:lnTo>
                <a:cubicBezTo>
                  <a:pt x="322989" y="988498"/>
                  <a:pt x="305020" y="1008167"/>
                  <a:pt x="302326" y="1032322"/>
                </a:cubicBezTo>
                <a:cubicBezTo>
                  <a:pt x="301278" y="1065660"/>
                  <a:pt x="336806" y="1090234"/>
                  <a:pt x="370334" y="1098997"/>
                </a:cubicBezTo>
                <a:cubicBezTo>
                  <a:pt x="401905" y="1106932"/>
                  <a:pt x="434910" y="1107265"/>
                  <a:pt x="466632" y="1099950"/>
                </a:cubicBezTo>
                <a:cubicBezTo>
                  <a:pt x="464243" y="1062193"/>
                  <a:pt x="446352" y="1027102"/>
                  <a:pt x="417197" y="1002985"/>
                </a:cubicBezTo>
                <a:cubicBezTo>
                  <a:pt x="398349" y="987193"/>
                  <a:pt x="373771" y="979982"/>
                  <a:pt x="349379" y="983078"/>
                </a:cubicBezTo>
                <a:close/>
                <a:moveTo>
                  <a:pt x="455964" y="621128"/>
                </a:moveTo>
                <a:cubicBezTo>
                  <a:pt x="432477" y="624909"/>
                  <a:pt x="410546" y="635282"/>
                  <a:pt x="392718" y="651036"/>
                </a:cubicBezTo>
                <a:cubicBezTo>
                  <a:pt x="375383" y="666753"/>
                  <a:pt x="366810" y="685612"/>
                  <a:pt x="369953" y="701519"/>
                </a:cubicBezTo>
                <a:cubicBezTo>
                  <a:pt x="375097" y="728379"/>
                  <a:pt x="411006" y="740762"/>
                  <a:pt x="441296" y="735523"/>
                </a:cubicBezTo>
                <a:lnTo>
                  <a:pt x="441296" y="735523"/>
                </a:lnTo>
                <a:cubicBezTo>
                  <a:pt x="486663" y="725741"/>
                  <a:pt x="525038" y="695690"/>
                  <a:pt x="545404" y="653989"/>
                </a:cubicBezTo>
                <a:cubicBezTo>
                  <a:pt x="548473" y="648074"/>
                  <a:pt x="551239" y="641997"/>
                  <a:pt x="553691" y="635796"/>
                </a:cubicBezTo>
                <a:cubicBezTo>
                  <a:pt x="523429" y="620880"/>
                  <a:pt x="489263" y="615785"/>
                  <a:pt x="455964" y="621223"/>
                </a:cubicBezTo>
                <a:close/>
                <a:moveTo>
                  <a:pt x="285848" y="253939"/>
                </a:moveTo>
                <a:cubicBezTo>
                  <a:pt x="269014" y="256787"/>
                  <a:pt x="252663" y="261988"/>
                  <a:pt x="237270" y="269370"/>
                </a:cubicBezTo>
                <a:cubicBezTo>
                  <a:pt x="212476" y="280209"/>
                  <a:pt x="192070" y="299107"/>
                  <a:pt x="179358" y="322995"/>
                </a:cubicBezTo>
                <a:cubicBezTo>
                  <a:pt x="167687" y="346056"/>
                  <a:pt x="170202" y="373754"/>
                  <a:pt x="185835" y="394338"/>
                </a:cubicBezTo>
                <a:cubicBezTo>
                  <a:pt x="204423" y="413035"/>
                  <a:pt x="232072" y="419436"/>
                  <a:pt x="256987" y="410816"/>
                </a:cubicBezTo>
                <a:cubicBezTo>
                  <a:pt x="282880" y="401053"/>
                  <a:pt x="305019" y="383355"/>
                  <a:pt x="320233" y="360238"/>
                </a:cubicBezTo>
                <a:cubicBezTo>
                  <a:pt x="342060" y="328892"/>
                  <a:pt x="355025" y="292230"/>
                  <a:pt x="357761" y="254130"/>
                </a:cubicBezTo>
                <a:cubicBezTo>
                  <a:pt x="333980" y="249920"/>
                  <a:pt x="309651" y="249862"/>
                  <a:pt x="285848" y="253939"/>
                </a:cubicBezTo>
                <a:close/>
              </a:path>
            </a:pathLst>
          </a:custGeom>
          <a:solidFill>
            <a:schemeClr val="accent4">
              <a:alpha val="26000"/>
            </a:schemeClr>
          </a:solidFill>
          <a:ln w="9525" cap="flat">
            <a:noFill/>
            <a:prstDash val="solid"/>
            <a:miter/>
          </a:ln>
        </p:spPr>
        <p:txBody>
          <a:bodyPr rtlCol="0" anchor="ctr"/>
          <a:lstStyle/>
          <a:p>
            <a:endParaRPr lang="zh-CN" altLang="en-US"/>
          </a:p>
        </p:txBody>
      </p:sp>
      <p:sp>
        <p:nvSpPr>
          <p:cNvPr id="9" name="任意多边形: 形状 8">
            <a:extLst>
              <a:ext uri="{FF2B5EF4-FFF2-40B4-BE49-F238E27FC236}">
                <a16:creationId xmlns:a16="http://schemas.microsoft.com/office/drawing/2014/main" id="{8C632C45-989E-F9B0-DBF6-162DA01DFD55}"/>
              </a:ext>
            </a:extLst>
          </p:cNvPr>
          <p:cNvSpPr/>
          <p:nvPr/>
        </p:nvSpPr>
        <p:spPr>
          <a:xfrm>
            <a:off x="10481356" y="-11566"/>
            <a:ext cx="1653445" cy="566559"/>
          </a:xfrm>
          <a:custGeom>
            <a:avLst/>
            <a:gdLst>
              <a:gd name="connsiteX0" fmla="*/ 104 w 1653445"/>
              <a:gd name="connsiteY0" fmla="*/ 33 h 566559"/>
              <a:gd name="connsiteX1" fmla="*/ 1653549 w 1653445"/>
              <a:gd name="connsiteY1" fmla="*/ 262733 h 566559"/>
            </a:gdLst>
            <a:ahLst/>
            <a:cxnLst>
              <a:cxn ang="0">
                <a:pos x="connsiteX0" y="connsiteY0"/>
              </a:cxn>
              <a:cxn ang="0">
                <a:pos x="connsiteX1" y="connsiteY1"/>
              </a:cxn>
            </a:cxnLst>
            <a:rect l="l" t="t" r="r" b="b"/>
            <a:pathLst>
              <a:path w="1653445" h="566559">
                <a:moveTo>
                  <a:pt x="104" y="33"/>
                </a:moveTo>
                <a:cubicBezTo>
                  <a:pt x="104" y="33"/>
                  <a:pt x="697906" y="1075692"/>
                  <a:pt x="1653549" y="262733"/>
                </a:cubicBezTo>
              </a:path>
            </a:pathLst>
          </a:custGeom>
          <a:noFill/>
          <a:ln w="28575" cap="rnd">
            <a:solidFill>
              <a:schemeClr val="accent1">
                <a:alpha val="29000"/>
              </a:schemeClr>
            </a:solidFill>
            <a:custDash>
              <a:ds d="600000" sp="600000"/>
            </a:custDash>
            <a:round/>
          </a:ln>
        </p:spPr>
        <p:txBody>
          <a:bodyPr rtlCol="0" anchor="ctr"/>
          <a:lstStyle/>
          <a:p>
            <a:endParaRPr lang="zh-CN" altLang="en-US"/>
          </a:p>
        </p:txBody>
      </p:sp>
      <p:sp>
        <p:nvSpPr>
          <p:cNvPr id="8" name="任意多边形: 形状 7">
            <a:extLst>
              <a:ext uri="{FF2B5EF4-FFF2-40B4-BE49-F238E27FC236}">
                <a16:creationId xmlns:a16="http://schemas.microsoft.com/office/drawing/2014/main" id="{AC8FB512-2D2D-C85D-742B-6ECF136A8598}"/>
              </a:ext>
            </a:extLst>
          </p:cNvPr>
          <p:cNvSpPr/>
          <p:nvPr/>
        </p:nvSpPr>
        <p:spPr>
          <a:xfrm>
            <a:off x="503100" y="-14521"/>
            <a:ext cx="849398" cy="701918"/>
          </a:xfrm>
          <a:custGeom>
            <a:avLst/>
            <a:gdLst>
              <a:gd name="connsiteX0" fmla="*/ 286078 w 849398"/>
              <a:gd name="connsiteY0" fmla="*/ 563628 h 701918"/>
              <a:gd name="connsiteX1" fmla="*/ 281982 w 849398"/>
              <a:gd name="connsiteY1" fmla="*/ 546102 h 701918"/>
              <a:gd name="connsiteX2" fmla="*/ 256836 w 849398"/>
              <a:gd name="connsiteY2" fmla="*/ 375890 h 701918"/>
              <a:gd name="connsiteX3" fmla="*/ 270361 w 849398"/>
              <a:gd name="connsiteY3" fmla="*/ 301309 h 701918"/>
              <a:gd name="connsiteX4" fmla="*/ 290459 w 849398"/>
              <a:gd name="connsiteY4" fmla="*/ 261876 h 701918"/>
              <a:gd name="connsiteX5" fmla="*/ 340846 w 849398"/>
              <a:gd name="connsiteY5" fmla="*/ 238920 h 701918"/>
              <a:gd name="connsiteX6" fmla="*/ 359896 w 849398"/>
              <a:gd name="connsiteY6" fmla="*/ 245874 h 701918"/>
              <a:gd name="connsiteX7" fmla="*/ 384852 w 849398"/>
              <a:gd name="connsiteY7" fmla="*/ 275592 h 701918"/>
              <a:gd name="connsiteX8" fmla="*/ 399044 w 849398"/>
              <a:gd name="connsiteY8" fmla="*/ 331218 h 701918"/>
              <a:gd name="connsiteX9" fmla="*/ 364563 w 849398"/>
              <a:gd name="connsiteY9" fmla="*/ 509049 h 701918"/>
              <a:gd name="connsiteX10" fmla="*/ 337608 w 849398"/>
              <a:gd name="connsiteY10" fmla="*/ 550769 h 701918"/>
              <a:gd name="connsiteX11" fmla="*/ 327797 w 849398"/>
              <a:gd name="connsiteY11" fmla="*/ 564866 h 701918"/>
              <a:gd name="connsiteX12" fmla="*/ 341132 w 849398"/>
              <a:gd name="connsiteY12" fmla="*/ 593441 h 701918"/>
              <a:gd name="connsiteX13" fmla="*/ 460861 w 849398"/>
              <a:gd name="connsiteY13" fmla="*/ 668307 h 701918"/>
              <a:gd name="connsiteX14" fmla="*/ 532203 w 849398"/>
              <a:gd name="connsiteY14" fmla="*/ 660116 h 701918"/>
              <a:gd name="connsiteX15" fmla="*/ 551253 w 849398"/>
              <a:gd name="connsiteY15" fmla="*/ 646781 h 701918"/>
              <a:gd name="connsiteX16" fmla="*/ 608403 w 849398"/>
              <a:gd name="connsiteY16" fmla="*/ 559913 h 701918"/>
              <a:gd name="connsiteX17" fmla="*/ 603260 w 849398"/>
              <a:gd name="connsiteY17" fmla="*/ 533433 h 701918"/>
              <a:gd name="connsiteX18" fmla="*/ 558111 w 849398"/>
              <a:gd name="connsiteY18" fmla="*/ 457233 h 701918"/>
              <a:gd name="connsiteX19" fmla="*/ 547158 w 849398"/>
              <a:gd name="connsiteY19" fmla="*/ 364650 h 701918"/>
              <a:gd name="connsiteX20" fmla="*/ 553635 w 849398"/>
              <a:gd name="connsiteY20" fmla="*/ 342076 h 701918"/>
              <a:gd name="connsiteX21" fmla="*/ 601288 w 849398"/>
              <a:gd name="connsiteY21" fmla="*/ 321280 h 701918"/>
              <a:gd name="connsiteX22" fmla="*/ 610023 w 849398"/>
              <a:gd name="connsiteY22" fmla="*/ 326169 h 701918"/>
              <a:gd name="connsiteX23" fmla="*/ 639931 w 849398"/>
              <a:gd name="connsiteY23" fmla="*/ 368174 h 701918"/>
              <a:gd name="connsiteX24" fmla="*/ 654790 w 849398"/>
              <a:gd name="connsiteY24" fmla="*/ 492000 h 701918"/>
              <a:gd name="connsiteX25" fmla="*/ 648980 w 849398"/>
              <a:gd name="connsiteY25" fmla="*/ 534576 h 701918"/>
              <a:gd name="connsiteX26" fmla="*/ 738325 w 849398"/>
              <a:gd name="connsiteY26" fmla="*/ 562675 h 701918"/>
              <a:gd name="connsiteX27" fmla="*/ 773948 w 849398"/>
              <a:gd name="connsiteY27" fmla="*/ 542006 h 701918"/>
              <a:gd name="connsiteX28" fmla="*/ 812048 w 849398"/>
              <a:gd name="connsiteY28" fmla="*/ 476950 h 701918"/>
              <a:gd name="connsiteX29" fmla="*/ 819096 w 849398"/>
              <a:gd name="connsiteY29" fmla="*/ 433135 h 701918"/>
              <a:gd name="connsiteX30" fmla="*/ 806143 w 849398"/>
              <a:gd name="connsiteY30" fmla="*/ 329598 h 701918"/>
              <a:gd name="connsiteX31" fmla="*/ 795475 w 849398"/>
              <a:gd name="connsiteY31" fmla="*/ 286260 h 701918"/>
              <a:gd name="connsiteX32" fmla="*/ 801952 w 849398"/>
              <a:gd name="connsiteY32" fmla="*/ 273306 h 701918"/>
              <a:gd name="connsiteX33" fmla="*/ 816429 w 849398"/>
              <a:gd name="connsiteY33" fmla="*/ 274544 h 701918"/>
              <a:gd name="connsiteX34" fmla="*/ 827478 w 849398"/>
              <a:gd name="connsiteY34" fmla="*/ 291879 h 701918"/>
              <a:gd name="connsiteX35" fmla="*/ 849481 w 849398"/>
              <a:gd name="connsiteY35" fmla="*/ 425991 h 701918"/>
              <a:gd name="connsiteX36" fmla="*/ 800618 w 849398"/>
              <a:gd name="connsiteY36" fmla="*/ 546673 h 701918"/>
              <a:gd name="connsiteX37" fmla="*/ 773757 w 849398"/>
              <a:gd name="connsiteY37" fmla="*/ 571343 h 701918"/>
              <a:gd name="connsiteX38" fmla="*/ 664315 w 849398"/>
              <a:gd name="connsiteY38" fmla="*/ 580106 h 701918"/>
              <a:gd name="connsiteX39" fmla="*/ 639455 w 849398"/>
              <a:gd name="connsiteY39" fmla="*/ 568866 h 701918"/>
              <a:gd name="connsiteX40" fmla="*/ 628120 w 849398"/>
              <a:gd name="connsiteY40" fmla="*/ 590488 h 701918"/>
              <a:gd name="connsiteX41" fmla="*/ 563064 w 849398"/>
              <a:gd name="connsiteY41" fmla="*/ 670879 h 701918"/>
              <a:gd name="connsiteX42" fmla="*/ 459813 w 849398"/>
              <a:gd name="connsiteY42" fmla="*/ 700788 h 701918"/>
              <a:gd name="connsiteX43" fmla="*/ 427048 w 849398"/>
              <a:gd name="connsiteY43" fmla="*/ 692025 h 701918"/>
              <a:gd name="connsiteX44" fmla="*/ 308842 w 849398"/>
              <a:gd name="connsiteY44" fmla="*/ 600966 h 701918"/>
              <a:gd name="connsiteX45" fmla="*/ 298365 w 849398"/>
              <a:gd name="connsiteY45" fmla="*/ 590012 h 701918"/>
              <a:gd name="connsiteX46" fmla="*/ 278267 w 849398"/>
              <a:gd name="connsiteY46" fmla="*/ 598299 h 701918"/>
              <a:gd name="connsiteX47" fmla="*/ 134630 w 849398"/>
              <a:gd name="connsiteY47" fmla="*/ 591441 h 701918"/>
              <a:gd name="connsiteX48" fmla="*/ 58430 w 849398"/>
              <a:gd name="connsiteY48" fmla="*/ 509811 h 701918"/>
              <a:gd name="connsiteX49" fmla="*/ 708 w 849398"/>
              <a:gd name="connsiteY49" fmla="*/ 319311 h 701918"/>
              <a:gd name="connsiteX50" fmla="*/ 16901 w 849398"/>
              <a:gd name="connsiteY50" fmla="*/ 118429 h 701918"/>
              <a:gd name="connsiteX51" fmla="*/ 55001 w 849398"/>
              <a:gd name="connsiteY51" fmla="*/ 18417 h 701918"/>
              <a:gd name="connsiteX52" fmla="*/ 75003 w 849398"/>
              <a:gd name="connsiteY52" fmla="*/ 33 h 701918"/>
              <a:gd name="connsiteX53" fmla="*/ 74432 w 849398"/>
              <a:gd name="connsiteY53" fmla="*/ 10416 h 701918"/>
              <a:gd name="connsiteX54" fmla="*/ 30427 w 849398"/>
              <a:gd name="connsiteY54" fmla="*/ 243302 h 701918"/>
              <a:gd name="connsiteX55" fmla="*/ 38904 w 849398"/>
              <a:gd name="connsiteY55" fmla="*/ 376652 h 701918"/>
              <a:gd name="connsiteX56" fmla="*/ 119676 w 849398"/>
              <a:gd name="connsiteY56" fmla="*/ 538577 h 701918"/>
              <a:gd name="connsiteX57" fmla="*/ 193780 w 849398"/>
              <a:gd name="connsiteY57" fmla="*/ 586202 h 701918"/>
              <a:gd name="connsiteX58" fmla="*/ 286078 w 849398"/>
              <a:gd name="connsiteY58" fmla="*/ 563628 h 701918"/>
              <a:gd name="connsiteX59" fmla="*/ 315129 w 849398"/>
              <a:gd name="connsiteY59" fmla="*/ 534386 h 701918"/>
              <a:gd name="connsiteX60" fmla="*/ 329797 w 849398"/>
              <a:gd name="connsiteY60" fmla="*/ 514288 h 701918"/>
              <a:gd name="connsiteX61" fmla="*/ 367040 w 849398"/>
              <a:gd name="connsiteY61" fmla="*/ 416847 h 701918"/>
              <a:gd name="connsiteX62" fmla="*/ 369231 w 849398"/>
              <a:gd name="connsiteY62" fmla="*/ 323121 h 701918"/>
              <a:gd name="connsiteX63" fmla="*/ 358372 w 849398"/>
              <a:gd name="connsiteY63" fmla="*/ 288641 h 701918"/>
              <a:gd name="connsiteX64" fmla="*/ 344085 w 849398"/>
              <a:gd name="connsiteY64" fmla="*/ 269591 h 701918"/>
              <a:gd name="connsiteX65" fmla="*/ 319977 w 849398"/>
              <a:gd name="connsiteY65" fmla="*/ 269985 h 701918"/>
              <a:gd name="connsiteX66" fmla="*/ 318462 w 849398"/>
              <a:gd name="connsiteY66" fmla="*/ 271782 h 701918"/>
              <a:gd name="connsiteX67" fmla="*/ 301413 w 849398"/>
              <a:gd name="connsiteY67" fmla="*/ 300928 h 701918"/>
              <a:gd name="connsiteX68" fmla="*/ 288935 w 849398"/>
              <a:gd name="connsiteY68" fmla="*/ 357030 h 701918"/>
              <a:gd name="connsiteX69" fmla="*/ 306461 w 849398"/>
              <a:gd name="connsiteY69" fmla="*/ 520098 h 701918"/>
              <a:gd name="connsiteX70" fmla="*/ 315129 w 849398"/>
              <a:gd name="connsiteY70" fmla="*/ 534386 h 701918"/>
              <a:gd name="connsiteX71" fmla="*/ 621643 w 849398"/>
              <a:gd name="connsiteY71" fmla="*/ 500667 h 701918"/>
              <a:gd name="connsiteX72" fmla="*/ 624977 w 849398"/>
              <a:gd name="connsiteY72" fmla="*/ 487047 h 701918"/>
              <a:gd name="connsiteX73" fmla="*/ 621929 w 849398"/>
              <a:gd name="connsiteY73" fmla="*/ 411609 h 701918"/>
              <a:gd name="connsiteX74" fmla="*/ 606594 w 849398"/>
              <a:gd name="connsiteY74" fmla="*/ 367222 h 701918"/>
              <a:gd name="connsiteX75" fmla="*/ 583067 w 849398"/>
              <a:gd name="connsiteY75" fmla="*/ 348172 h 701918"/>
              <a:gd name="connsiteX76" fmla="*/ 577257 w 849398"/>
              <a:gd name="connsiteY76" fmla="*/ 356268 h 701918"/>
              <a:gd name="connsiteX77" fmla="*/ 572685 w 849398"/>
              <a:gd name="connsiteY77" fmla="*/ 381891 h 701918"/>
              <a:gd name="connsiteX78" fmla="*/ 613547 w 849398"/>
              <a:gd name="connsiteY78" fmla="*/ 498191 h 701918"/>
              <a:gd name="connsiteX79" fmla="*/ 621643 w 849398"/>
              <a:gd name="connsiteY79" fmla="*/ 500667 h 701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849398" h="701918">
                <a:moveTo>
                  <a:pt x="286078" y="563628"/>
                </a:moveTo>
                <a:cubicBezTo>
                  <a:pt x="285020" y="557719"/>
                  <a:pt x="283649" y="551869"/>
                  <a:pt x="281982" y="546102"/>
                </a:cubicBezTo>
                <a:cubicBezTo>
                  <a:pt x="263008" y="491441"/>
                  <a:pt x="254473" y="433702"/>
                  <a:pt x="256836" y="375890"/>
                </a:cubicBezTo>
                <a:cubicBezTo>
                  <a:pt x="257207" y="350454"/>
                  <a:pt x="261779" y="325255"/>
                  <a:pt x="270361" y="301309"/>
                </a:cubicBezTo>
                <a:cubicBezTo>
                  <a:pt x="275676" y="287504"/>
                  <a:pt x="282410" y="274288"/>
                  <a:pt x="290459" y="261876"/>
                </a:cubicBezTo>
                <a:cubicBezTo>
                  <a:pt x="302079" y="243873"/>
                  <a:pt x="321225" y="239492"/>
                  <a:pt x="340846" y="238920"/>
                </a:cubicBezTo>
                <a:cubicBezTo>
                  <a:pt x="347704" y="239475"/>
                  <a:pt x="354296" y="241877"/>
                  <a:pt x="359896" y="245874"/>
                </a:cubicBezTo>
                <a:cubicBezTo>
                  <a:pt x="370888" y="253191"/>
                  <a:pt x="379546" y="263504"/>
                  <a:pt x="384852" y="275592"/>
                </a:cubicBezTo>
                <a:cubicBezTo>
                  <a:pt x="392738" y="293183"/>
                  <a:pt x="397539" y="311999"/>
                  <a:pt x="399044" y="331218"/>
                </a:cubicBezTo>
                <a:cubicBezTo>
                  <a:pt x="404540" y="392560"/>
                  <a:pt x="392586" y="454207"/>
                  <a:pt x="364563" y="509049"/>
                </a:cubicBezTo>
                <a:cubicBezTo>
                  <a:pt x="357563" y="524143"/>
                  <a:pt x="348495" y="538185"/>
                  <a:pt x="337608" y="550769"/>
                </a:cubicBezTo>
                <a:cubicBezTo>
                  <a:pt x="334064" y="555272"/>
                  <a:pt x="330788" y="559979"/>
                  <a:pt x="327797" y="564866"/>
                </a:cubicBezTo>
                <a:cubicBezTo>
                  <a:pt x="329407" y="575475"/>
                  <a:pt x="334036" y="585395"/>
                  <a:pt x="341132" y="593441"/>
                </a:cubicBezTo>
                <a:cubicBezTo>
                  <a:pt x="370545" y="632195"/>
                  <a:pt x="413141" y="658829"/>
                  <a:pt x="460861" y="668307"/>
                </a:cubicBezTo>
                <a:cubicBezTo>
                  <a:pt x="484855" y="674279"/>
                  <a:pt x="510191" y="671370"/>
                  <a:pt x="532203" y="660116"/>
                </a:cubicBezTo>
                <a:cubicBezTo>
                  <a:pt x="539109" y="656518"/>
                  <a:pt x="545510" y="652036"/>
                  <a:pt x="551253" y="646781"/>
                </a:cubicBezTo>
                <a:cubicBezTo>
                  <a:pt x="577000" y="622831"/>
                  <a:pt x="596602" y="593036"/>
                  <a:pt x="608403" y="559913"/>
                </a:cubicBezTo>
                <a:cubicBezTo>
                  <a:pt x="612223" y="550860"/>
                  <a:pt x="610194" y="540396"/>
                  <a:pt x="603260" y="533433"/>
                </a:cubicBezTo>
                <a:cubicBezTo>
                  <a:pt x="583772" y="510938"/>
                  <a:pt x="568484" y="485129"/>
                  <a:pt x="558111" y="457233"/>
                </a:cubicBezTo>
                <a:cubicBezTo>
                  <a:pt x="546196" y="427921"/>
                  <a:pt x="542405" y="395935"/>
                  <a:pt x="547158" y="364650"/>
                </a:cubicBezTo>
                <a:cubicBezTo>
                  <a:pt x="548387" y="356889"/>
                  <a:pt x="550558" y="349307"/>
                  <a:pt x="553635" y="342076"/>
                </a:cubicBezTo>
                <a:cubicBezTo>
                  <a:pt x="561055" y="323173"/>
                  <a:pt x="582391" y="313863"/>
                  <a:pt x="601288" y="321280"/>
                </a:cubicBezTo>
                <a:cubicBezTo>
                  <a:pt x="604412" y="322504"/>
                  <a:pt x="607346" y="324149"/>
                  <a:pt x="610023" y="326169"/>
                </a:cubicBezTo>
                <a:cubicBezTo>
                  <a:pt x="624215" y="336625"/>
                  <a:pt x="634693" y="351342"/>
                  <a:pt x="639931" y="368174"/>
                </a:cubicBezTo>
                <a:cubicBezTo>
                  <a:pt x="654628" y="407689"/>
                  <a:pt x="659715" y="450131"/>
                  <a:pt x="654790" y="492000"/>
                </a:cubicBezTo>
                <a:cubicBezTo>
                  <a:pt x="653171" y="505811"/>
                  <a:pt x="651076" y="519622"/>
                  <a:pt x="648980" y="534576"/>
                </a:cubicBezTo>
                <a:cubicBezTo>
                  <a:pt x="674317" y="558389"/>
                  <a:pt x="705178" y="565056"/>
                  <a:pt x="738325" y="562675"/>
                </a:cubicBezTo>
                <a:cubicBezTo>
                  <a:pt x="752498" y="560874"/>
                  <a:pt x="765347" y="553420"/>
                  <a:pt x="773948" y="542006"/>
                </a:cubicBezTo>
                <a:cubicBezTo>
                  <a:pt x="791398" y="523477"/>
                  <a:pt x="804428" y="501235"/>
                  <a:pt x="812048" y="476950"/>
                </a:cubicBezTo>
                <a:cubicBezTo>
                  <a:pt x="815772" y="462601"/>
                  <a:pt x="818135" y="447930"/>
                  <a:pt x="819096" y="433135"/>
                </a:cubicBezTo>
                <a:cubicBezTo>
                  <a:pt x="820373" y="398151"/>
                  <a:pt x="815991" y="363191"/>
                  <a:pt x="806143" y="329598"/>
                </a:cubicBezTo>
                <a:cubicBezTo>
                  <a:pt x="802237" y="315216"/>
                  <a:pt x="798808" y="301023"/>
                  <a:pt x="795475" y="286260"/>
                </a:cubicBezTo>
                <a:cubicBezTo>
                  <a:pt x="794151" y="280936"/>
                  <a:pt x="796903" y="275441"/>
                  <a:pt x="801952" y="273306"/>
                </a:cubicBezTo>
                <a:cubicBezTo>
                  <a:pt x="806409" y="270041"/>
                  <a:pt x="812591" y="270569"/>
                  <a:pt x="816429" y="274544"/>
                </a:cubicBezTo>
                <a:cubicBezTo>
                  <a:pt x="821382" y="279407"/>
                  <a:pt x="825164" y="285336"/>
                  <a:pt x="827478" y="291879"/>
                </a:cubicBezTo>
                <a:cubicBezTo>
                  <a:pt x="838909" y="335885"/>
                  <a:pt x="849672" y="379986"/>
                  <a:pt x="849481" y="425991"/>
                </a:cubicBezTo>
                <a:cubicBezTo>
                  <a:pt x="850196" y="471173"/>
                  <a:pt x="832565" y="514715"/>
                  <a:pt x="800618" y="546673"/>
                </a:cubicBezTo>
                <a:cubicBezTo>
                  <a:pt x="792417" y="555677"/>
                  <a:pt x="783425" y="563933"/>
                  <a:pt x="773757" y="571343"/>
                </a:cubicBezTo>
                <a:cubicBezTo>
                  <a:pt x="739182" y="595822"/>
                  <a:pt x="702225" y="595441"/>
                  <a:pt x="664315" y="580106"/>
                </a:cubicBezTo>
                <a:cubicBezTo>
                  <a:pt x="656314" y="576772"/>
                  <a:pt x="648599" y="572962"/>
                  <a:pt x="639455" y="568866"/>
                </a:cubicBezTo>
                <a:cubicBezTo>
                  <a:pt x="635264" y="576867"/>
                  <a:pt x="631645" y="583630"/>
                  <a:pt x="628120" y="590488"/>
                </a:cubicBezTo>
                <a:cubicBezTo>
                  <a:pt x="612213" y="621921"/>
                  <a:pt x="594021" y="652020"/>
                  <a:pt x="563064" y="670879"/>
                </a:cubicBezTo>
                <a:cubicBezTo>
                  <a:pt x="532108" y="689739"/>
                  <a:pt x="498580" y="706598"/>
                  <a:pt x="459813" y="700788"/>
                </a:cubicBezTo>
                <a:cubicBezTo>
                  <a:pt x="448622" y="698967"/>
                  <a:pt x="437649" y="696032"/>
                  <a:pt x="427048" y="692025"/>
                </a:cubicBezTo>
                <a:cubicBezTo>
                  <a:pt x="378375" y="673737"/>
                  <a:pt x="336560" y="646590"/>
                  <a:pt x="308842" y="600966"/>
                </a:cubicBezTo>
                <a:cubicBezTo>
                  <a:pt x="305804" y="596906"/>
                  <a:pt x="302289" y="593227"/>
                  <a:pt x="298365" y="590012"/>
                </a:cubicBezTo>
                <a:cubicBezTo>
                  <a:pt x="291507" y="592373"/>
                  <a:pt x="284792" y="595140"/>
                  <a:pt x="278267" y="598299"/>
                </a:cubicBezTo>
                <a:cubicBezTo>
                  <a:pt x="228927" y="625254"/>
                  <a:pt x="180921" y="621540"/>
                  <a:pt x="134630" y="591441"/>
                </a:cubicBezTo>
                <a:cubicBezTo>
                  <a:pt x="103750" y="569913"/>
                  <a:pt x="77785" y="542093"/>
                  <a:pt x="58430" y="509811"/>
                </a:cubicBezTo>
                <a:cubicBezTo>
                  <a:pt x="22216" y="452744"/>
                  <a:pt x="2261" y="386880"/>
                  <a:pt x="708" y="319311"/>
                </a:cubicBezTo>
                <a:cubicBezTo>
                  <a:pt x="-1825" y="251947"/>
                  <a:pt x="3614" y="184519"/>
                  <a:pt x="16901" y="118429"/>
                </a:cubicBezTo>
                <a:cubicBezTo>
                  <a:pt x="24130" y="83257"/>
                  <a:pt x="36999" y="49484"/>
                  <a:pt x="55001" y="18417"/>
                </a:cubicBezTo>
                <a:cubicBezTo>
                  <a:pt x="58220" y="9356"/>
                  <a:pt x="65707" y="2474"/>
                  <a:pt x="75003" y="33"/>
                </a:cubicBezTo>
                <a:cubicBezTo>
                  <a:pt x="75346" y="3503"/>
                  <a:pt x="75156" y="7005"/>
                  <a:pt x="74432" y="10416"/>
                </a:cubicBezTo>
                <a:cubicBezTo>
                  <a:pt x="39761" y="84234"/>
                  <a:pt x="33379" y="163482"/>
                  <a:pt x="30427" y="243302"/>
                </a:cubicBezTo>
                <a:cubicBezTo>
                  <a:pt x="28074" y="287930"/>
                  <a:pt x="30922" y="332681"/>
                  <a:pt x="38904" y="376652"/>
                </a:cubicBezTo>
                <a:cubicBezTo>
                  <a:pt x="49848" y="437222"/>
                  <a:pt x="77870" y="493404"/>
                  <a:pt x="119676" y="538577"/>
                </a:cubicBezTo>
                <a:cubicBezTo>
                  <a:pt x="139373" y="561143"/>
                  <a:pt x="165072" y="577658"/>
                  <a:pt x="193780" y="586202"/>
                </a:cubicBezTo>
                <a:cubicBezTo>
                  <a:pt x="226356" y="596395"/>
                  <a:pt x="261884" y="587704"/>
                  <a:pt x="286078" y="563628"/>
                </a:cubicBezTo>
                <a:close/>
                <a:moveTo>
                  <a:pt x="315129" y="534386"/>
                </a:moveTo>
                <a:cubicBezTo>
                  <a:pt x="321701" y="525528"/>
                  <a:pt x="326178" y="520194"/>
                  <a:pt x="329797" y="514288"/>
                </a:cubicBezTo>
                <a:cubicBezTo>
                  <a:pt x="347895" y="484276"/>
                  <a:pt x="360506" y="451280"/>
                  <a:pt x="367040" y="416847"/>
                </a:cubicBezTo>
                <a:cubicBezTo>
                  <a:pt x="373669" y="386022"/>
                  <a:pt x="374412" y="354222"/>
                  <a:pt x="369231" y="323121"/>
                </a:cubicBezTo>
                <a:cubicBezTo>
                  <a:pt x="367021" y="311231"/>
                  <a:pt x="363373" y="299653"/>
                  <a:pt x="358372" y="288641"/>
                </a:cubicBezTo>
                <a:cubicBezTo>
                  <a:pt x="355038" y="281337"/>
                  <a:pt x="350162" y="274839"/>
                  <a:pt x="344085" y="269591"/>
                </a:cubicBezTo>
                <a:cubicBezTo>
                  <a:pt x="337322" y="263042"/>
                  <a:pt x="326521" y="263219"/>
                  <a:pt x="319977" y="269985"/>
                </a:cubicBezTo>
                <a:cubicBezTo>
                  <a:pt x="319434" y="270548"/>
                  <a:pt x="318929" y="271149"/>
                  <a:pt x="318462" y="271782"/>
                </a:cubicBezTo>
                <a:cubicBezTo>
                  <a:pt x="311204" y="280489"/>
                  <a:pt x="305451" y="290337"/>
                  <a:pt x="301413" y="300928"/>
                </a:cubicBezTo>
                <a:cubicBezTo>
                  <a:pt x="295383" y="319162"/>
                  <a:pt x="291202" y="337958"/>
                  <a:pt x="288935" y="357030"/>
                </a:cubicBezTo>
                <a:cubicBezTo>
                  <a:pt x="283725" y="412012"/>
                  <a:pt x="289687" y="467480"/>
                  <a:pt x="306461" y="520098"/>
                </a:cubicBezTo>
                <a:cubicBezTo>
                  <a:pt x="308880" y="525128"/>
                  <a:pt x="311785" y="529913"/>
                  <a:pt x="315129" y="534386"/>
                </a:cubicBezTo>
                <a:close/>
                <a:moveTo>
                  <a:pt x="621643" y="500667"/>
                </a:moveTo>
                <a:cubicBezTo>
                  <a:pt x="622977" y="495238"/>
                  <a:pt x="624405" y="491142"/>
                  <a:pt x="624977" y="487047"/>
                </a:cubicBezTo>
                <a:cubicBezTo>
                  <a:pt x="628501" y="461922"/>
                  <a:pt x="627463" y="436368"/>
                  <a:pt x="621929" y="411609"/>
                </a:cubicBezTo>
                <a:cubicBezTo>
                  <a:pt x="618024" y="396425"/>
                  <a:pt x="612890" y="381581"/>
                  <a:pt x="606594" y="367222"/>
                </a:cubicBezTo>
                <a:cubicBezTo>
                  <a:pt x="603031" y="356898"/>
                  <a:pt x="593906" y="349505"/>
                  <a:pt x="583067" y="348172"/>
                </a:cubicBezTo>
                <a:cubicBezTo>
                  <a:pt x="580971" y="350934"/>
                  <a:pt x="577923" y="353316"/>
                  <a:pt x="577257" y="356268"/>
                </a:cubicBezTo>
                <a:cubicBezTo>
                  <a:pt x="574656" y="364583"/>
                  <a:pt x="573123" y="373191"/>
                  <a:pt x="572685" y="381891"/>
                </a:cubicBezTo>
                <a:cubicBezTo>
                  <a:pt x="572913" y="424136"/>
                  <a:pt x="587306" y="465085"/>
                  <a:pt x="613547" y="498191"/>
                </a:cubicBezTo>
                <a:cubicBezTo>
                  <a:pt x="614309" y="498953"/>
                  <a:pt x="616595" y="498953"/>
                  <a:pt x="621643" y="500667"/>
                </a:cubicBezTo>
                <a:close/>
              </a:path>
            </a:pathLst>
          </a:custGeom>
          <a:solidFill>
            <a:schemeClr val="accent2">
              <a:alpha val="37000"/>
            </a:schemeClr>
          </a:solidFill>
          <a:ln w="9525" cap="flat">
            <a:noFill/>
            <a:prstDash val="solid"/>
            <a:miter/>
          </a:ln>
        </p:spPr>
        <p:txBody>
          <a:bodyPr rtlCol="0" anchor="ctr"/>
          <a:lstStyle/>
          <a:p>
            <a:endParaRPr lang="zh-CN" altLang="en-US"/>
          </a:p>
        </p:txBody>
      </p:sp>
      <p:sp>
        <p:nvSpPr>
          <p:cNvPr id="7" name="任意多边形: 形状 6">
            <a:extLst>
              <a:ext uri="{FF2B5EF4-FFF2-40B4-BE49-F238E27FC236}">
                <a16:creationId xmlns:a16="http://schemas.microsoft.com/office/drawing/2014/main" id="{B9315868-B669-7F41-EE75-156D013F708A}"/>
              </a:ext>
            </a:extLst>
          </p:cNvPr>
          <p:cNvSpPr/>
          <p:nvPr/>
        </p:nvSpPr>
        <p:spPr>
          <a:xfrm>
            <a:off x="10301057" y="2833393"/>
            <a:ext cx="1411733" cy="801453"/>
          </a:xfrm>
          <a:custGeom>
            <a:avLst/>
            <a:gdLst>
              <a:gd name="connsiteX0" fmla="*/ 505817 w 1411733"/>
              <a:gd name="connsiteY0" fmla="*/ 504276 h 801453"/>
              <a:gd name="connsiteX1" fmla="*/ 519747 w 1411733"/>
              <a:gd name="connsiteY1" fmla="*/ 521742 h 801453"/>
              <a:gd name="connsiteX2" fmla="*/ 533368 w 1411733"/>
              <a:gd name="connsiteY2" fmla="*/ 538410 h 801453"/>
              <a:gd name="connsiteX3" fmla="*/ 624332 w 1411733"/>
              <a:gd name="connsiteY3" fmla="*/ 541173 h 801453"/>
              <a:gd name="connsiteX4" fmla="*/ 639572 w 1411733"/>
              <a:gd name="connsiteY4" fmla="*/ 526028 h 801453"/>
              <a:gd name="connsiteX5" fmla="*/ 651002 w 1411733"/>
              <a:gd name="connsiteY5" fmla="*/ 524409 h 801453"/>
              <a:gd name="connsiteX6" fmla="*/ 656412 w 1411733"/>
              <a:gd name="connsiteY6" fmla="*/ 536744 h 801453"/>
              <a:gd name="connsiteX7" fmla="*/ 655098 w 1411733"/>
              <a:gd name="connsiteY7" fmla="*/ 539077 h 801453"/>
              <a:gd name="connsiteX8" fmla="*/ 580993 w 1411733"/>
              <a:gd name="connsiteY8" fmla="*/ 584797 h 801453"/>
              <a:gd name="connsiteX9" fmla="*/ 500983 w 1411733"/>
              <a:gd name="connsiteY9" fmla="*/ 534696 h 801453"/>
              <a:gd name="connsiteX10" fmla="*/ 498506 w 1411733"/>
              <a:gd name="connsiteY10" fmla="*/ 505454 h 801453"/>
              <a:gd name="connsiteX11" fmla="*/ 505817 w 1411733"/>
              <a:gd name="connsiteY11" fmla="*/ 504276 h 801453"/>
              <a:gd name="connsiteX12" fmla="*/ 518795 w 1411733"/>
              <a:gd name="connsiteY12" fmla="*/ 339623 h 801453"/>
              <a:gd name="connsiteX13" fmla="*/ 541369 w 1411733"/>
              <a:gd name="connsiteY13" fmla="*/ 364769 h 801453"/>
              <a:gd name="connsiteX14" fmla="*/ 523939 w 1411733"/>
              <a:gd name="connsiteY14" fmla="*/ 389725 h 801453"/>
              <a:gd name="connsiteX15" fmla="*/ 498411 w 1411733"/>
              <a:gd name="connsiteY15" fmla="*/ 366484 h 801453"/>
              <a:gd name="connsiteX16" fmla="*/ 518795 w 1411733"/>
              <a:gd name="connsiteY16" fmla="*/ 339623 h 801453"/>
              <a:gd name="connsiteX17" fmla="*/ 643477 w 1411733"/>
              <a:gd name="connsiteY17" fmla="*/ 335146 h 801453"/>
              <a:gd name="connsiteX18" fmla="*/ 657383 w 1411733"/>
              <a:gd name="connsiteY18" fmla="*/ 358768 h 801453"/>
              <a:gd name="connsiteX19" fmla="*/ 637285 w 1411733"/>
              <a:gd name="connsiteY19" fmla="*/ 386105 h 801453"/>
              <a:gd name="connsiteX20" fmla="*/ 614902 w 1411733"/>
              <a:gd name="connsiteY20" fmla="*/ 361721 h 801453"/>
              <a:gd name="connsiteX21" fmla="*/ 643477 w 1411733"/>
              <a:gd name="connsiteY21" fmla="*/ 335146 h 801453"/>
              <a:gd name="connsiteX22" fmla="*/ 749029 w 1411733"/>
              <a:gd name="connsiteY22" fmla="*/ 21594 h 801453"/>
              <a:gd name="connsiteX23" fmla="*/ 659003 w 1411733"/>
              <a:gd name="connsiteY23" fmla="*/ 39871 h 801453"/>
              <a:gd name="connsiteX24" fmla="*/ 588708 w 1411733"/>
              <a:gd name="connsiteY24" fmla="*/ 108070 h 801453"/>
              <a:gd name="connsiteX25" fmla="*/ 547846 w 1411733"/>
              <a:gd name="connsiteY25" fmla="*/ 189128 h 801453"/>
              <a:gd name="connsiteX26" fmla="*/ 518414 w 1411733"/>
              <a:gd name="connsiteY26" fmla="*/ 191223 h 801453"/>
              <a:gd name="connsiteX27" fmla="*/ 502793 w 1411733"/>
              <a:gd name="connsiteY27" fmla="*/ 160267 h 801453"/>
              <a:gd name="connsiteX28" fmla="*/ 446976 w 1411733"/>
              <a:gd name="connsiteY28" fmla="*/ 95307 h 801453"/>
              <a:gd name="connsiteX29" fmla="*/ 328962 w 1411733"/>
              <a:gd name="connsiteY29" fmla="*/ 100545 h 801453"/>
              <a:gd name="connsiteX30" fmla="*/ 288671 w 1411733"/>
              <a:gd name="connsiteY30" fmla="*/ 156076 h 801453"/>
              <a:gd name="connsiteX31" fmla="*/ 253333 w 1411733"/>
              <a:gd name="connsiteY31" fmla="*/ 280568 h 801453"/>
              <a:gd name="connsiteX32" fmla="*/ 228664 w 1411733"/>
              <a:gd name="connsiteY32" fmla="*/ 296094 h 801453"/>
              <a:gd name="connsiteX33" fmla="*/ 66739 w 1411733"/>
              <a:gd name="connsiteY33" fmla="*/ 317430 h 801453"/>
              <a:gd name="connsiteX34" fmla="*/ 23781 w 1411733"/>
              <a:gd name="connsiteY34" fmla="*/ 402012 h 801453"/>
              <a:gd name="connsiteX35" fmla="*/ 86646 w 1411733"/>
              <a:gd name="connsiteY35" fmla="*/ 472211 h 801453"/>
              <a:gd name="connsiteX36" fmla="*/ 86550 w 1411733"/>
              <a:gd name="connsiteY36" fmla="*/ 471735 h 801453"/>
              <a:gd name="connsiteX37" fmla="*/ 167418 w 1411733"/>
              <a:gd name="connsiteY37" fmla="*/ 484117 h 801453"/>
              <a:gd name="connsiteX38" fmla="*/ 334200 w 1411733"/>
              <a:gd name="connsiteY38" fmla="*/ 435444 h 801453"/>
              <a:gd name="connsiteX39" fmla="*/ 356108 w 1411733"/>
              <a:gd name="connsiteY39" fmla="*/ 433158 h 801453"/>
              <a:gd name="connsiteX40" fmla="*/ 351346 w 1411733"/>
              <a:gd name="connsiteY40" fmla="*/ 452208 h 801453"/>
              <a:gd name="connsiteX41" fmla="*/ 321532 w 1411733"/>
              <a:gd name="connsiteY41" fmla="*/ 637565 h 801453"/>
              <a:gd name="connsiteX42" fmla="*/ 401638 w 1411733"/>
              <a:gd name="connsiteY42" fmla="*/ 748912 h 801453"/>
              <a:gd name="connsiteX43" fmla="*/ 637286 w 1411733"/>
              <a:gd name="connsiteY43" fmla="*/ 746721 h 801453"/>
              <a:gd name="connsiteX44" fmla="*/ 749109 w 1411733"/>
              <a:gd name="connsiteY44" fmla="*/ 660139 h 801453"/>
              <a:gd name="connsiteX45" fmla="*/ 775017 w 1411733"/>
              <a:gd name="connsiteY45" fmla="*/ 631564 h 801453"/>
              <a:gd name="connsiteX46" fmla="*/ 837025 w 1411733"/>
              <a:gd name="connsiteY46" fmla="*/ 627849 h 801453"/>
              <a:gd name="connsiteX47" fmla="*/ 868839 w 1411733"/>
              <a:gd name="connsiteY47" fmla="*/ 656996 h 801453"/>
              <a:gd name="connsiteX48" fmla="*/ 1090009 w 1411733"/>
              <a:gd name="connsiteY48" fmla="*/ 710431 h 801453"/>
              <a:gd name="connsiteX49" fmla="*/ 1229646 w 1411733"/>
              <a:gd name="connsiteY49" fmla="*/ 437540 h 801453"/>
              <a:gd name="connsiteX50" fmla="*/ 1251554 w 1411733"/>
              <a:gd name="connsiteY50" fmla="*/ 403917 h 801453"/>
              <a:gd name="connsiteX51" fmla="*/ 1360234 w 1411733"/>
              <a:gd name="connsiteY51" fmla="*/ 360673 h 801453"/>
              <a:gd name="connsiteX52" fmla="*/ 1373950 w 1411733"/>
              <a:gd name="connsiteY52" fmla="*/ 241420 h 801453"/>
              <a:gd name="connsiteX53" fmla="*/ 1347565 w 1411733"/>
              <a:gd name="connsiteY53" fmla="*/ 207321 h 801453"/>
              <a:gd name="connsiteX54" fmla="*/ 992092 w 1411733"/>
              <a:gd name="connsiteY54" fmla="*/ 176841 h 801453"/>
              <a:gd name="connsiteX55" fmla="*/ 975042 w 1411733"/>
              <a:gd name="connsiteY55" fmla="*/ 189985 h 801453"/>
              <a:gd name="connsiteX56" fmla="*/ 950563 w 1411733"/>
              <a:gd name="connsiteY56" fmla="*/ 179984 h 801453"/>
              <a:gd name="connsiteX57" fmla="*/ 749029 w 1411733"/>
              <a:gd name="connsiteY57" fmla="*/ 21594 h 801453"/>
              <a:gd name="connsiteX58" fmla="*/ 751300 w 1411733"/>
              <a:gd name="connsiteY58" fmla="*/ 628 h 801453"/>
              <a:gd name="connsiteX59" fmla="*/ 973233 w 1411733"/>
              <a:gd name="connsiteY59" fmla="*/ 153981 h 801453"/>
              <a:gd name="connsiteX60" fmla="*/ 994569 w 1411733"/>
              <a:gd name="connsiteY60" fmla="*/ 146837 h 801453"/>
              <a:gd name="connsiteX61" fmla="*/ 1243171 w 1411733"/>
              <a:gd name="connsiteY61" fmla="*/ 119119 h 801453"/>
              <a:gd name="connsiteX62" fmla="*/ 1386046 w 1411733"/>
              <a:gd name="connsiteY62" fmla="*/ 217608 h 801453"/>
              <a:gd name="connsiteX63" fmla="*/ 1351756 w 1411733"/>
              <a:gd name="connsiteY63" fmla="*/ 398583 h 801453"/>
              <a:gd name="connsiteX64" fmla="*/ 1292511 w 1411733"/>
              <a:gd name="connsiteY64" fmla="*/ 423348 h 801453"/>
              <a:gd name="connsiteX65" fmla="*/ 1255935 w 1411733"/>
              <a:gd name="connsiteY65" fmla="*/ 435540 h 801453"/>
              <a:gd name="connsiteX66" fmla="*/ 1261935 w 1411733"/>
              <a:gd name="connsiteY66" fmla="*/ 464781 h 801453"/>
              <a:gd name="connsiteX67" fmla="*/ 1163923 w 1411733"/>
              <a:gd name="connsiteY67" fmla="*/ 702906 h 801453"/>
              <a:gd name="connsiteX68" fmla="*/ 855599 w 1411733"/>
              <a:gd name="connsiteY68" fmla="*/ 677284 h 801453"/>
              <a:gd name="connsiteX69" fmla="*/ 805783 w 1411733"/>
              <a:gd name="connsiteY69" fmla="*/ 640041 h 801453"/>
              <a:gd name="connsiteX70" fmla="*/ 759968 w 1411733"/>
              <a:gd name="connsiteY70" fmla="*/ 683285 h 801453"/>
              <a:gd name="connsiteX71" fmla="*/ 540226 w 1411733"/>
              <a:gd name="connsiteY71" fmla="*/ 799395 h 801453"/>
              <a:gd name="connsiteX72" fmla="*/ 297720 w 1411733"/>
              <a:gd name="connsiteY72" fmla="*/ 555269 h 801453"/>
              <a:gd name="connsiteX73" fmla="*/ 311722 w 1411733"/>
              <a:gd name="connsiteY73" fmla="*/ 477069 h 801453"/>
              <a:gd name="connsiteX74" fmla="*/ 248190 w 1411733"/>
              <a:gd name="connsiteY74" fmla="*/ 495357 h 801453"/>
              <a:gd name="connsiteX75" fmla="*/ 75311 w 1411733"/>
              <a:gd name="connsiteY75" fmla="*/ 492785 h 801453"/>
              <a:gd name="connsiteX76" fmla="*/ 730 w 1411733"/>
              <a:gd name="connsiteY76" fmla="*/ 405345 h 801453"/>
              <a:gd name="connsiteX77" fmla="*/ 49974 w 1411733"/>
              <a:gd name="connsiteY77" fmla="*/ 300285 h 801453"/>
              <a:gd name="connsiteX78" fmla="*/ 157416 w 1411733"/>
              <a:gd name="connsiteY78" fmla="*/ 260089 h 801453"/>
              <a:gd name="connsiteX79" fmla="*/ 227044 w 1411733"/>
              <a:gd name="connsiteY79" fmla="*/ 257708 h 801453"/>
              <a:gd name="connsiteX80" fmla="*/ 252476 w 1411733"/>
              <a:gd name="connsiteY80" fmla="*/ 185127 h 801453"/>
              <a:gd name="connsiteX81" fmla="*/ 317532 w 1411733"/>
              <a:gd name="connsiteY81" fmla="*/ 80352 h 801453"/>
              <a:gd name="connsiteX82" fmla="*/ 456692 w 1411733"/>
              <a:gd name="connsiteY82" fmla="*/ 74161 h 801453"/>
              <a:gd name="connsiteX83" fmla="*/ 508603 w 1411733"/>
              <a:gd name="connsiteY83" fmla="*/ 125596 h 801453"/>
              <a:gd name="connsiteX84" fmla="*/ 536226 w 1411733"/>
              <a:gd name="connsiteY84" fmla="*/ 157695 h 801453"/>
              <a:gd name="connsiteX85" fmla="*/ 751300 w 1411733"/>
              <a:gd name="connsiteY85" fmla="*/ 628 h 80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411733" h="801453">
                <a:moveTo>
                  <a:pt x="505817" y="504276"/>
                </a:moveTo>
                <a:cubicBezTo>
                  <a:pt x="511960" y="506347"/>
                  <a:pt x="515104" y="516670"/>
                  <a:pt x="519747" y="521742"/>
                </a:cubicBezTo>
                <a:cubicBezTo>
                  <a:pt x="524510" y="527076"/>
                  <a:pt x="528320" y="533362"/>
                  <a:pt x="533368" y="538410"/>
                </a:cubicBezTo>
                <a:cubicBezTo>
                  <a:pt x="561943" y="566985"/>
                  <a:pt x="593852" y="568319"/>
                  <a:pt x="624332" y="541173"/>
                </a:cubicBezTo>
                <a:cubicBezTo>
                  <a:pt x="629666" y="536410"/>
                  <a:pt x="633857" y="530314"/>
                  <a:pt x="639572" y="526028"/>
                </a:cubicBezTo>
                <a:cubicBezTo>
                  <a:pt x="642934" y="523770"/>
                  <a:pt x="647144" y="523170"/>
                  <a:pt x="651002" y="524409"/>
                </a:cubicBezTo>
                <a:cubicBezTo>
                  <a:pt x="655907" y="526323"/>
                  <a:pt x="658326" y="531848"/>
                  <a:pt x="656412" y="536744"/>
                </a:cubicBezTo>
                <a:cubicBezTo>
                  <a:pt x="656088" y="537582"/>
                  <a:pt x="655640" y="538363"/>
                  <a:pt x="655098" y="539077"/>
                </a:cubicBezTo>
                <a:cubicBezTo>
                  <a:pt x="640134" y="566271"/>
                  <a:pt x="612007" y="583626"/>
                  <a:pt x="580993" y="584797"/>
                </a:cubicBezTo>
                <a:cubicBezTo>
                  <a:pt x="545370" y="583464"/>
                  <a:pt x="520223" y="563652"/>
                  <a:pt x="500983" y="534696"/>
                </a:cubicBezTo>
                <a:cubicBezTo>
                  <a:pt x="494982" y="525742"/>
                  <a:pt x="484219" y="513455"/>
                  <a:pt x="498506" y="505454"/>
                </a:cubicBezTo>
                <a:cubicBezTo>
                  <a:pt x="501387" y="503811"/>
                  <a:pt x="503769" y="503585"/>
                  <a:pt x="505817" y="504276"/>
                </a:cubicBezTo>
                <a:close/>
                <a:moveTo>
                  <a:pt x="518795" y="339623"/>
                </a:moveTo>
                <a:cubicBezTo>
                  <a:pt x="534892" y="340195"/>
                  <a:pt x="540893" y="350672"/>
                  <a:pt x="541369" y="364769"/>
                </a:cubicBezTo>
                <a:cubicBezTo>
                  <a:pt x="541846" y="376961"/>
                  <a:pt x="537464" y="388677"/>
                  <a:pt x="523939" y="389725"/>
                </a:cubicBezTo>
                <a:cubicBezTo>
                  <a:pt x="509175" y="390868"/>
                  <a:pt x="500793" y="380200"/>
                  <a:pt x="498411" y="366484"/>
                </a:cubicBezTo>
                <a:cubicBezTo>
                  <a:pt x="495554" y="350958"/>
                  <a:pt x="505174" y="343243"/>
                  <a:pt x="518795" y="339623"/>
                </a:cubicBezTo>
                <a:close/>
                <a:moveTo>
                  <a:pt x="643477" y="335146"/>
                </a:moveTo>
                <a:cubicBezTo>
                  <a:pt x="655002" y="338099"/>
                  <a:pt x="657383" y="348291"/>
                  <a:pt x="657383" y="358768"/>
                </a:cubicBezTo>
                <a:cubicBezTo>
                  <a:pt x="657859" y="372960"/>
                  <a:pt x="653192" y="385629"/>
                  <a:pt x="637285" y="386105"/>
                </a:cubicBezTo>
                <a:cubicBezTo>
                  <a:pt x="621664" y="386581"/>
                  <a:pt x="615473" y="375246"/>
                  <a:pt x="614902" y="361721"/>
                </a:cubicBezTo>
                <a:cubicBezTo>
                  <a:pt x="614330" y="348195"/>
                  <a:pt x="631951" y="332193"/>
                  <a:pt x="643477" y="335146"/>
                </a:cubicBezTo>
                <a:close/>
                <a:moveTo>
                  <a:pt x="749029" y="21594"/>
                </a:moveTo>
                <a:cubicBezTo>
                  <a:pt x="718742" y="20738"/>
                  <a:pt x="688007" y="26488"/>
                  <a:pt x="659003" y="39871"/>
                </a:cubicBezTo>
                <a:cubicBezTo>
                  <a:pt x="627475" y="54444"/>
                  <a:pt x="607282" y="80257"/>
                  <a:pt x="588708" y="108070"/>
                </a:cubicBezTo>
                <a:cubicBezTo>
                  <a:pt x="572402" y="133654"/>
                  <a:pt x="558714" y="160810"/>
                  <a:pt x="547846" y="189128"/>
                </a:cubicBezTo>
                <a:cubicBezTo>
                  <a:pt x="539750" y="208940"/>
                  <a:pt x="529368" y="209226"/>
                  <a:pt x="518414" y="191223"/>
                </a:cubicBezTo>
                <a:cubicBezTo>
                  <a:pt x="512413" y="181698"/>
                  <a:pt x="508222" y="170459"/>
                  <a:pt x="502793" y="160267"/>
                </a:cubicBezTo>
                <a:cubicBezTo>
                  <a:pt x="489534" y="134540"/>
                  <a:pt x="470417" y="112280"/>
                  <a:pt x="446976" y="95307"/>
                </a:cubicBezTo>
                <a:cubicBezTo>
                  <a:pt x="406019" y="66732"/>
                  <a:pt x="366871" y="68351"/>
                  <a:pt x="328962" y="100545"/>
                </a:cubicBezTo>
                <a:cubicBezTo>
                  <a:pt x="311293" y="115576"/>
                  <a:pt x="297481" y="134616"/>
                  <a:pt x="288671" y="156076"/>
                </a:cubicBezTo>
                <a:cubicBezTo>
                  <a:pt x="272098" y="196081"/>
                  <a:pt x="255524" y="236372"/>
                  <a:pt x="253333" y="280568"/>
                </a:cubicBezTo>
                <a:cubicBezTo>
                  <a:pt x="252381" y="298951"/>
                  <a:pt x="244665" y="303999"/>
                  <a:pt x="228664" y="296094"/>
                </a:cubicBezTo>
                <a:cubicBezTo>
                  <a:pt x="169990" y="267519"/>
                  <a:pt x="116840" y="286092"/>
                  <a:pt x="66739" y="317430"/>
                </a:cubicBezTo>
                <a:cubicBezTo>
                  <a:pt x="36878" y="334575"/>
                  <a:pt x="20009" y="367788"/>
                  <a:pt x="23781" y="402012"/>
                </a:cubicBezTo>
                <a:cubicBezTo>
                  <a:pt x="27686" y="439635"/>
                  <a:pt x="54642" y="459066"/>
                  <a:pt x="86646" y="472211"/>
                </a:cubicBezTo>
                <a:lnTo>
                  <a:pt x="86550" y="471735"/>
                </a:lnTo>
                <a:cubicBezTo>
                  <a:pt x="109315" y="481260"/>
                  <a:pt x="133509" y="483736"/>
                  <a:pt x="167418" y="484117"/>
                </a:cubicBezTo>
                <a:cubicBezTo>
                  <a:pt x="226139" y="481679"/>
                  <a:pt x="283385" y="464972"/>
                  <a:pt x="334200" y="435444"/>
                </a:cubicBezTo>
                <a:cubicBezTo>
                  <a:pt x="341154" y="431253"/>
                  <a:pt x="348774" y="423157"/>
                  <a:pt x="356108" y="433158"/>
                </a:cubicBezTo>
                <a:cubicBezTo>
                  <a:pt x="361061" y="439826"/>
                  <a:pt x="354393" y="446112"/>
                  <a:pt x="351346" y="452208"/>
                </a:cubicBezTo>
                <a:cubicBezTo>
                  <a:pt x="322390" y="509396"/>
                  <a:pt x="311969" y="574186"/>
                  <a:pt x="321532" y="637565"/>
                </a:cubicBezTo>
                <a:cubicBezTo>
                  <a:pt x="327790" y="685799"/>
                  <a:pt x="357899" y="727643"/>
                  <a:pt x="401638" y="748912"/>
                </a:cubicBezTo>
                <a:cubicBezTo>
                  <a:pt x="480409" y="789965"/>
                  <a:pt x="559181" y="783107"/>
                  <a:pt x="637286" y="746721"/>
                </a:cubicBezTo>
                <a:cubicBezTo>
                  <a:pt x="679844" y="725424"/>
                  <a:pt x="717839" y="696010"/>
                  <a:pt x="749109" y="660139"/>
                </a:cubicBezTo>
                <a:cubicBezTo>
                  <a:pt x="757873" y="650614"/>
                  <a:pt x="766064" y="640422"/>
                  <a:pt x="775017" y="631564"/>
                </a:cubicBezTo>
                <a:cubicBezTo>
                  <a:pt x="799306" y="606609"/>
                  <a:pt x="811213" y="605847"/>
                  <a:pt x="837025" y="627849"/>
                </a:cubicBezTo>
                <a:cubicBezTo>
                  <a:pt x="847979" y="637374"/>
                  <a:pt x="857694" y="647947"/>
                  <a:pt x="868839" y="656996"/>
                </a:cubicBezTo>
                <a:cubicBezTo>
                  <a:pt x="934180" y="709955"/>
                  <a:pt x="1007999" y="731005"/>
                  <a:pt x="1090009" y="710431"/>
                </a:cubicBezTo>
                <a:cubicBezTo>
                  <a:pt x="1208310" y="680713"/>
                  <a:pt x="1272985" y="552602"/>
                  <a:pt x="1229646" y="437540"/>
                </a:cubicBezTo>
                <a:cubicBezTo>
                  <a:pt x="1217359" y="404964"/>
                  <a:pt x="1217454" y="404202"/>
                  <a:pt x="1251554" y="403917"/>
                </a:cubicBezTo>
                <a:cubicBezTo>
                  <a:pt x="1293368" y="403917"/>
                  <a:pt x="1330706" y="391534"/>
                  <a:pt x="1360234" y="360673"/>
                </a:cubicBezTo>
                <a:cubicBezTo>
                  <a:pt x="1392713" y="329307"/>
                  <a:pt x="1398457" y="279339"/>
                  <a:pt x="1373950" y="241420"/>
                </a:cubicBezTo>
                <a:cubicBezTo>
                  <a:pt x="1366587" y="229009"/>
                  <a:pt x="1357728" y="217560"/>
                  <a:pt x="1347565" y="207321"/>
                </a:cubicBezTo>
                <a:cubicBezTo>
                  <a:pt x="1257459" y="114642"/>
                  <a:pt x="1096582" y="100926"/>
                  <a:pt x="992092" y="176841"/>
                </a:cubicBezTo>
                <a:cubicBezTo>
                  <a:pt x="986673" y="181546"/>
                  <a:pt x="980976" y="185937"/>
                  <a:pt x="975042" y="189985"/>
                </a:cubicBezTo>
                <a:cubicBezTo>
                  <a:pt x="963327" y="196748"/>
                  <a:pt x="954945" y="197415"/>
                  <a:pt x="950563" y="179984"/>
                </a:cubicBezTo>
                <a:cubicBezTo>
                  <a:pt x="926703" y="86187"/>
                  <a:pt x="839889" y="24161"/>
                  <a:pt x="749029" y="21594"/>
                </a:cubicBezTo>
                <a:close/>
                <a:moveTo>
                  <a:pt x="751300" y="628"/>
                </a:moveTo>
                <a:cubicBezTo>
                  <a:pt x="854075" y="7867"/>
                  <a:pt x="934561" y="52444"/>
                  <a:pt x="973233" y="153981"/>
                </a:cubicBezTo>
                <a:cubicBezTo>
                  <a:pt x="983329" y="156076"/>
                  <a:pt x="988473" y="150456"/>
                  <a:pt x="994569" y="146837"/>
                </a:cubicBezTo>
                <a:cubicBezTo>
                  <a:pt x="1073341" y="100641"/>
                  <a:pt x="1157065" y="93878"/>
                  <a:pt x="1243171" y="119119"/>
                </a:cubicBezTo>
                <a:cubicBezTo>
                  <a:pt x="1300664" y="134626"/>
                  <a:pt x="1351099" y="169392"/>
                  <a:pt x="1386046" y="217608"/>
                </a:cubicBezTo>
                <a:cubicBezTo>
                  <a:pt x="1430719" y="280092"/>
                  <a:pt x="1415764" y="357054"/>
                  <a:pt x="1351756" y="398583"/>
                </a:cubicBezTo>
                <a:cubicBezTo>
                  <a:pt x="1333344" y="409727"/>
                  <a:pt x="1313380" y="418071"/>
                  <a:pt x="1292511" y="423348"/>
                </a:cubicBezTo>
                <a:cubicBezTo>
                  <a:pt x="1280605" y="426872"/>
                  <a:pt x="1266412" y="424300"/>
                  <a:pt x="1255935" y="435540"/>
                </a:cubicBezTo>
                <a:cubicBezTo>
                  <a:pt x="1257935" y="445065"/>
                  <a:pt x="1260030" y="454590"/>
                  <a:pt x="1261935" y="464781"/>
                </a:cubicBezTo>
                <a:cubicBezTo>
                  <a:pt x="1280005" y="556631"/>
                  <a:pt x="1241419" y="650386"/>
                  <a:pt x="1163923" y="702906"/>
                </a:cubicBezTo>
                <a:cubicBezTo>
                  <a:pt x="1074293" y="763295"/>
                  <a:pt x="948373" y="752341"/>
                  <a:pt x="855599" y="677284"/>
                </a:cubicBezTo>
                <a:cubicBezTo>
                  <a:pt x="839311" y="664044"/>
                  <a:pt x="828167" y="637755"/>
                  <a:pt x="805783" y="640041"/>
                </a:cubicBezTo>
                <a:cubicBezTo>
                  <a:pt x="783399" y="642327"/>
                  <a:pt x="774541" y="667854"/>
                  <a:pt x="759968" y="683285"/>
                </a:cubicBezTo>
                <a:cubicBezTo>
                  <a:pt x="699484" y="747102"/>
                  <a:pt x="628237" y="789298"/>
                  <a:pt x="540226" y="799395"/>
                </a:cubicBezTo>
                <a:cubicBezTo>
                  <a:pt x="381921" y="817492"/>
                  <a:pt x="279527" y="714622"/>
                  <a:pt x="297720" y="555269"/>
                </a:cubicBezTo>
                <a:cubicBezTo>
                  <a:pt x="300482" y="531171"/>
                  <a:pt x="306197" y="507644"/>
                  <a:pt x="311722" y="477069"/>
                </a:cubicBezTo>
                <a:cubicBezTo>
                  <a:pt x="286480" y="484403"/>
                  <a:pt x="267525" y="490499"/>
                  <a:pt x="248190" y="495357"/>
                </a:cubicBezTo>
                <a:cubicBezTo>
                  <a:pt x="190373" y="509930"/>
                  <a:pt x="132556" y="516216"/>
                  <a:pt x="75311" y="492785"/>
                </a:cubicBezTo>
                <a:cubicBezTo>
                  <a:pt x="35877" y="476592"/>
                  <a:pt x="5683" y="450303"/>
                  <a:pt x="730" y="405345"/>
                </a:cubicBezTo>
                <a:cubicBezTo>
                  <a:pt x="-4223" y="360387"/>
                  <a:pt x="16447" y="326859"/>
                  <a:pt x="49974" y="300285"/>
                </a:cubicBezTo>
                <a:cubicBezTo>
                  <a:pt x="81598" y="275520"/>
                  <a:pt x="119031" y="267042"/>
                  <a:pt x="157416" y="260089"/>
                </a:cubicBezTo>
                <a:cubicBezTo>
                  <a:pt x="181610" y="255708"/>
                  <a:pt x="211518" y="274853"/>
                  <a:pt x="227044" y="257708"/>
                </a:cubicBezTo>
                <a:cubicBezTo>
                  <a:pt x="242570" y="240563"/>
                  <a:pt x="244094" y="210083"/>
                  <a:pt x="252476" y="185127"/>
                </a:cubicBezTo>
                <a:cubicBezTo>
                  <a:pt x="266001" y="145027"/>
                  <a:pt x="283147" y="107213"/>
                  <a:pt x="317532" y="80352"/>
                </a:cubicBezTo>
                <a:cubicBezTo>
                  <a:pt x="360871" y="45872"/>
                  <a:pt x="410591" y="43300"/>
                  <a:pt x="456692" y="74161"/>
                </a:cubicBezTo>
                <a:cubicBezTo>
                  <a:pt x="476761" y="88268"/>
                  <a:pt x="494316" y="105651"/>
                  <a:pt x="508603" y="125596"/>
                </a:cubicBezTo>
                <a:cubicBezTo>
                  <a:pt x="516128" y="135693"/>
                  <a:pt x="518985" y="149694"/>
                  <a:pt x="536226" y="157695"/>
                </a:cubicBezTo>
                <a:cubicBezTo>
                  <a:pt x="576231" y="61874"/>
                  <a:pt x="638619" y="-7373"/>
                  <a:pt x="751300" y="628"/>
                </a:cubicBezTo>
                <a:close/>
              </a:path>
            </a:pathLst>
          </a:custGeom>
          <a:solidFill>
            <a:schemeClr val="accent1">
              <a:alpha val="32000"/>
            </a:schemeClr>
          </a:solidFill>
          <a:ln w="9525" cap="flat">
            <a:noFill/>
            <a:prstDash val="solid"/>
            <a:miter/>
          </a:ln>
        </p:spPr>
        <p:txBody>
          <a:bodyPr rtlCol="0" anchor="ctr"/>
          <a:lstStyle/>
          <a:p>
            <a:endParaRPr lang="zh-CN" altLang="en-US"/>
          </a:p>
        </p:txBody>
      </p:sp>
      <p:sp>
        <p:nvSpPr>
          <p:cNvPr id="6" name="任意多边形: 形状 5">
            <a:extLst>
              <a:ext uri="{FF2B5EF4-FFF2-40B4-BE49-F238E27FC236}">
                <a16:creationId xmlns:a16="http://schemas.microsoft.com/office/drawing/2014/main" id="{396A3101-7C92-8156-984C-C2ED371F65A7}"/>
              </a:ext>
            </a:extLst>
          </p:cNvPr>
          <p:cNvSpPr/>
          <p:nvPr/>
        </p:nvSpPr>
        <p:spPr>
          <a:xfrm>
            <a:off x="1136745" y="5698113"/>
            <a:ext cx="1376539" cy="774101"/>
          </a:xfrm>
          <a:custGeom>
            <a:avLst/>
            <a:gdLst>
              <a:gd name="connsiteX0" fmla="*/ 625626 w 1376539"/>
              <a:gd name="connsiteY0" fmla="*/ 445685 h 774101"/>
              <a:gd name="connsiteX1" fmla="*/ 632294 w 1376539"/>
              <a:gd name="connsiteY1" fmla="*/ 451305 h 774101"/>
              <a:gd name="connsiteX2" fmla="*/ 646581 w 1376539"/>
              <a:gd name="connsiteY2" fmla="*/ 465402 h 774101"/>
              <a:gd name="connsiteX3" fmla="*/ 739831 w 1376539"/>
              <a:gd name="connsiteY3" fmla="*/ 473117 h 774101"/>
              <a:gd name="connsiteX4" fmla="*/ 749356 w 1376539"/>
              <a:gd name="connsiteY4" fmla="*/ 467212 h 774101"/>
              <a:gd name="connsiteX5" fmla="*/ 760024 w 1376539"/>
              <a:gd name="connsiteY5" fmla="*/ 468259 h 774101"/>
              <a:gd name="connsiteX6" fmla="*/ 756881 w 1376539"/>
              <a:gd name="connsiteY6" fmla="*/ 480261 h 774101"/>
              <a:gd name="connsiteX7" fmla="*/ 687729 w 1376539"/>
              <a:gd name="connsiteY7" fmla="*/ 500454 h 774101"/>
              <a:gd name="connsiteX8" fmla="*/ 621626 w 1376539"/>
              <a:gd name="connsiteY8" fmla="*/ 462354 h 774101"/>
              <a:gd name="connsiteX9" fmla="*/ 618101 w 1376539"/>
              <a:gd name="connsiteY9" fmla="*/ 447209 h 774101"/>
              <a:gd name="connsiteX10" fmla="*/ 625626 w 1376539"/>
              <a:gd name="connsiteY10" fmla="*/ 445685 h 774101"/>
              <a:gd name="connsiteX11" fmla="*/ 720781 w 1376539"/>
              <a:gd name="connsiteY11" fmla="*/ 354436 h 774101"/>
              <a:gd name="connsiteX12" fmla="*/ 730878 w 1376539"/>
              <a:gd name="connsiteY12" fmla="*/ 365770 h 774101"/>
              <a:gd name="connsiteX13" fmla="*/ 719162 w 1376539"/>
              <a:gd name="connsiteY13" fmla="*/ 375295 h 774101"/>
              <a:gd name="connsiteX14" fmla="*/ 717009 w 1376539"/>
              <a:gd name="connsiteY14" fmla="*/ 374905 h 774101"/>
              <a:gd name="connsiteX15" fmla="*/ 710685 w 1376539"/>
              <a:gd name="connsiteY15" fmla="*/ 363008 h 774101"/>
              <a:gd name="connsiteX16" fmla="*/ 720781 w 1376539"/>
              <a:gd name="connsiteY16" fmla="*/ 354436 h 774101"/>
              <a:gd name="connsiteX17" fmla="*/ 662869 w 1376539"/>
              <a:gd name="connsiteY17" fmla="*/ 344721 h 774101"/>
              <a:gd name="connsiteX18" fmla="*/ 671441 w 1376539"/>
              <a:gd name="connsiteY18" fmla="*/ 359294 h 774101"/>
              <a:gd name="connsiteX19" fmla="*/ 658297 w 1376539"/>
              <a:gd name="connsiteY19" fmla="*/ 368247 h 774101"/>
              <a:gd name="connsiteX20" fmla="*/ 655687 w 1376539"/>
              <a:gd name="connsiteY20" fmla="*/ 367333 h 774101"/>
              <a:gd name="connsiteX21" fmla="*/ 650963 w 1376539"/>
              <a:gd name="connsiteY21" fmla="*/ 353007 h 774101"/>
              <a:gd name="connsiteX22" fmla="*/ 662869 w 1376539"/>
              <a:gd name="connsiteY22" fmla="*/ 344721 h 774101"/>
              <a:gd name="connsiteX23" fmla="*/ 670393 w 1376539"/>
              <a:gd name="connsiteY23" fmla="*/ 15441 h 774101"/>
              <a:gd name="connsiteX24" fmla="*/ 461796 w 1376539"/>
              <a:gd name="connsiteY24" fmla="*/ 69543 h 774101"/>
              <a:gd name="connsiteX25" fmla="*/ 378262 w 1376539"/>
              <a:gd name="connsiteY25" fmla="*/ 196511 h 774101"/>
              <a:gd name="connsiteX26" fmla="*/ 377309 w 1376539"/>
              <a:gd name="connsiteY26" fmla="*/ 205083 h 774101"/>
              <a:gd name="connsiteX27" fmla="*/ 363403 w 1376539"/>
              <a:gd name="connsiteY27" fmla="*/ 208703 h 774101"/>
              <a:gd name="connsiteX28" fmla="*/ 289870 w 1376539"/>
              <a:gd name="connsiteY28" fmla="*/ 174222 h 774101"/>
              <a:gd name="connsiteX29" fmla="*/ 95369 w 1376539"/>
              <a:gd name="connsiteY29" fmla="*/ 217942 h 774101"/>
              <a:gd name="connsiteX30" fmla="*/ 32980 w 1376539"/>
              <a:gd name="connsiteY30" fmla="*/ 291475 h 774101"/>
              <a:gd name="connsiteX31" fmla="*/ 24503 w 1376539"/>
              <a:gd name="connsiteY31" fmla="*/ 422825 h 774101"/>
              <a:gd name="connsiteX32" fmla="*/ 160044 w 1376539"/>
              <a:gd name="connsiteY32" fmla="*/ 489500 h 774101"/>
              <a:gd name="connsiteX33" fmla="*/ 179094 w 1376539"/>
              <a:gd name="connsiteY33" fmla="*/ 482547 h 774101"/>
              <a:gd name="connsiteX34" fmla="*/ 194810 w 1376539"/>
              <a:gd name="connsiteY34" fmla="*/ 495405 h 774101"/>
              <a:gd name="connsiteX35" fmla="*/ 241673 w 1376539"/>
              <a:gd name="connsiteY35" fmla="*/ 605896 h 774101"/>
              <a:gd name="connsiteX36" fmla="*/ 369022 w 1376539"/>
              <a:gd name="connsiteY36" fmla="*/ 686096 h 774101"/>
              <a:gd name="connsiteX37" fmla="*/ 490942 w 1376539"/>
              <a:gd name="connsiteY37" fmla="*/ 690001 h 774101"/>
              <a:gd name="connsiteX38" fmla="*/ 535234 w 1376539"/>
              <a:gd name="connsiteY38" fmla="*/ 658759 h 774101"/>
              <a:gd name="connsiteX39" fmla="*/ 550188 w 1376539"/>
              <a:gd name="connsiteY39" fmla="*/ 660474 h 774101"/>
              <a:gd name="connsiteX40" fmla="*/ 652677 w 1376539"/>
              <a:gd name="connsiteY40" fmla="*/ 739055 h 774101"/>
              <a:gd name="connsiteX41" fmla="*/ 975860 w 1376539"/>
              <a:gd name="connsiteY41" fmla="*/ 686191 h 774101"/>
              <a:gd name="connsiteX42" fmla="*/ 1018723 w 1376539"/>
              <a:gd name="connsiteY42" fmla="*/ 590370 h 774101"/>
              <a:gd name="connsiteX43" fmla="*/ 1020818 w 1376539"/>
              <a:gd name="connsiteY43" fmla="*/ 577320 h 774101"/>
              <a:gd name="connsiteX44" fmla="*/ 1035677 w 1376539"/>
              <a:gd name="connsiteY44" fmla="*/ 581511 h 774101"/>
              <a:gd name="connsiteX45" fmla="*/ 1107984 w 1376539"/>
              <a:gd name="connsiteY45" fmla="*/ 619486 h 774101"/>
              <a:gd name="connsiteX46" fmla="*/ 1188320 w 1376539"/>
              <a:gd name="connsiteY46" fmla="*/ 633986 h 774101"/>
              <a:gd name="connsiteX47" fmla="*/ 1188268 w 1376539"/>
              <a:gd name="connsiteY47" fmla="*/ 633994 h 774101"/>
              <a:gd name="connsiteX48" fmla="*/ 1188363 w 1376539"/>
              <a:gd name="connsiteY48" fmla="*/ 633994 h 774101"/>
              <a:gd name="connsiteX49" fmla="*/ 1188320 w 1376539"/>
              <a:gd name="connsiteY49" fmla="*/ 633986 h 774101"/>
              <a:gd name="connsiteX50" fmla="*/ 1253566 w 1376539"/>
              <a:gd name="connsiteY50" fmla="*/ 624049 h 774101"/>
              <a:gd name="connsiteX51" fmla="*/ 1360575 w 1376539"/>
              <a:gd name="connsiteY51" fmla="*/ 478451 h 774101"/>
              <a:gd name="connsiteX52" fmla="*/ 1275517 w 1376539"/>
              <a:gd name="connsiteY52" fmla="*/ 381391 h 774101"/>
              <a:gd name="connsiteX53" fmla="*/ 1257324 w 1376539"/>
              <a:gd name="connsiteY53" fmla="*/ 356626 h 774101"/>
              <a:gd name="connsiteX54" fmla="*/ 1181124 w 1376539"/>
              <a:gd name="connsiteY54" fmla="*/ 209274 h 774101"/>
              <a:gd name="connsiteX55" fmla="*/ 1074158 w 1376539"/>
              <a:gd name="connsiteY55" fmla="*/ 199749 h 774101"/>
              <a:gd name="connsiteX56" fmla="*/ 1022152 w 1376539"/>
              <a:gd name="connsiteY56" fmla="*/ 227753 h 774101"/>
              <a:gd name="connsiteX57" fmla="*/ 993577 w 1376539"/>
              <a:gd name="connsiteY57" fmla="*/ 224419 h 774101"/>
              <a:gd name="connsiteX58" fmla="*/ 938713 w 1376539"/>
              <a:gd name="connsiteY58" fmla="*/ 140313 h 774101"/>
              <a:gd name="connsiteX59" fmla="*/ 743736 w 1376539"/>
              <a:gd name="connsiteY59" fmla="*/ 22013 h 774101"/>
              <a:gd name="connsiteX60" fmla="*/ 670393 w 1376539"/>
              <a:gd name="connsiteY60" fmla="*/ 15441 h 774101"/>
              <a:gd name="connsiteX61" fmla="*/ 643842 w 1376539"/>
              <a:gd name="connsiteY61" fmla="*/ 748 h 774101"/>
              <a:gd name="connsiteX62" fmla="*/ 869561 w 1376539"/>
              <a:gd name="connsiteY62" fmla="*/ 54303 h 774101"/>
              <a:gd name="connsiteX63" fmla="*/ 991767 w 1376539"/>
              <a:gd name="connsiteY63" fmla="*/ 189558 h 774101"/>
              <a:gd name="connsiteX64" fmla="*/ 1005292 w 1376539"/>
              <a:gd name="connsiteY64" fmla="*/ 211656 h 774101"/>
              <a:gd name="connsiteX65" fmla="*/ 1009198 w 1376539"/>
              <a:gd name="connsiteY65" fmla="*/ 214894 h 774101"/>
              <a:gd name="connsiteX66" fmla="*/ 1201031 w 1376539"/>
              <a:gd name="connsiteY66" fmla="*/ 202131 h 774101"/>
              <a:gd name="connsiteX67" fmla="*/ 1275803 w 1376539"/>
              <a:gd name="connsiteY67" fmla="*/ 339576 h 774101"/>
              <a:gd name="connsiteX68" fmla="*/ 1294853 w 1376539"/>
              <a:gd name="connsiteY68" fmla="*/ 368151 h 774101"/>
              <a:gd name="connsiteX69" fmla="*/ 1375720 w 1376539"/>
              <a:gd name="connsiteY69" fmla="*/ 490548 h 774101"/>
              <a:gd name="connsiteX70" fmla="*/ 1177047 w 1376539"/>
              <a:gd name="connsiteY70" fmla="*/ 649101 h 774101"/>
              <a:gd name="connsiteX71" fmla="*/ 1174933 w 1376539"/>
              <a:gd name="connsiteY71" fmla="*/ 648853 h 774101"/>
              <a:gd name="connsiteX72" fmla="*/ 1104638 w 1376539"/>
              <a:gd name="connsiteY72" fmla="*/ 634280 h 774101"/>
              <a:gd name="connsiteX73" fmla="*/ 1042630 w 1376539"/>
              <a:gd name="connsiteY73" fmla="*/ 606848 h 774101"/>
              <a:gd name="connsiteX74" fmla="*/ 1035868 w 1376539"/>
              <a:gd name="connsiteY74" fmla="*/ 618849 h 774101"/>
              <a:gd name="connsiteX75" fmla="*/ 1003197 w 1376539"/>
              <a:gd name="connsiteY75" fmla="*/ 683715 h 774101"/>
              <a:gd name="connsiteX76" fmla="*/ 627436 w 1376539"/>
              <a:gd name="connsiteY76" fmla="*/ 745532 h 774101"/>
              <a:gd name="connsiteX77" fmla="*/ 555046 w 1376539"/>
              <a:gd name="connsiteY77" fmla="*/ 694573 h 774101"/>
              <a:gd name="connsiteX78" fmla="*/ 533805 w 1376539"/>
              <a:gd name="connsiteY78" fmla="*/ 688477 h 774101"/>
              <a:gd name="connsiteX79" fmla="*/ 375214 w 1376539"/>
              <a:gd name="connsiteY79" fmla="*/ 703431 h 774101"/>
              <a:gd name="connsiteX80" fmla="*/ 223861 w 1376539"/>
              <a:gd name="connsiteY80" fmla="*/ 609134 h 774101"/>
              <a:gd name="connsiteX81" fmla="*/ 180142 w 1376539"/>
              <a:gd name="connsiteY81" fmla="*/ 519980 h 774101"/>
              <a:gd name="connsiteX82" fmla="*/ 174427 w 1376539"/>
              <a:gd name="connsiteY82" fmla="*/ 503787 h 774101"/>
              <a:gd name="connsiteX83" fmla="*/ 147185 w 1376539"/>
              <a:gd name="connsiteY83" fmla="*/ 509217 h 774101"/>
              <a:gd name="connsiteX84" fmla="*/ 19645 w 1376539"/>
              <a:gd name="connsiteY84" fmla="*/ 448447 h 774101"/>
              <a:gd name="connsiteX85" fmla="*/ 16216 w 1376539"/>
              <a:gd name="connsiteY85" fmla="*/ 292904 h 774101"/>
              <a:gd name="connsiteX86" fmla="*/ 101941 w 1376539"/>
              <a:gd name="connsiteY86" fmla="*/ 196035 h 774101"/>
              <a:gd name="connsiteX87" fmla="*/ 360545 w 1376539"/>
              <a:gd name="connsiteY87" fmla="*/ 180890 h 774101"/>
              <a:gd name="connsiteX88" fmla="*/ 367784 w 1376539"/>
              <a:gd name="connsiteY88" fmla="*/ 165459 h 774101"/>
              <a:gd name="connsiteX89" fmla="*/ 445984 w 1376539"/>
              <a:gd name="connsiteY89" fmla="*/ 61637 h 774101"/>
              <a:gd name="connsiteX90" fmla="*/ 643842 w 1376539"/>
              <a:gd name="connsiteY90" fmla="*/ 748 h 77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376539" h="774101">
                <a:moveTo>
                  <a:pt x="625626" y="445685"/>
                </a:moveTo>
                <a:cubicBezTo>
                  <a:pt x="628007" y="446876"/>
                  <a:pt x="630246" y="449257"/>
                  <a:pt x="632294" y="451305"/>
                </a:cubicBezTo>
                <a:cubicBezTo>
                  <a:pt x="636770" y="456286"/>
                  <a:pt x="641542" y="460992"/>
                  <a:pt x="646581" y="465402"/>
                </a:cubicBezTo>
                <a:cubicBezTo>
                  <a:pt x="672527" y="488338"/>
                  <a:pt x="710465" y="491472"/>
                  <a:pt x="739831" y="473117"/>
                </a:cubicBezTo>
                <a:cubicBezTo>
                  <a:pt x="742879" y="471307"/>
                  <a:pt x="746022" y="469117"/>
                  <a:pt x="749356" y="467212"/>
                </a:cubicBezTo>
                <a:cubicBezTo>
                  <a:pt x="752614" y="464630"/>
                  <a:pt x="757328" y="465097"/>
                  <a:pt x="760024" y="468259"/>
                </a:cubicBezTo>
                <a:cubicBezTo>
                  <a:pt x="764406" y="473308"/>
                  <a:pt x="760595" y="477308"/>
                  <a:pt x="756881" y="480261"/>
                </a:cubicBezTo>
                <a:cubicBezTo>
                  <a:pt x="734688" y="497596"/>
                  <a:pt x="710018" y="505502"/>
                  <a:pt x="687729" y="500454"/>
                </a:cubicBezTo>
                <a:cubicBezTo>
                  <a:pt x="661859" y="496044"/>
                  <a:pt x="638409" y="482537"/>
                  <a:pt x="621626" y="462354"/>
                </a:cubicBezTo>
                <a:cubicBezTo>
                  <a:pt x="618101" y="458067"/>
                  <a:pt x="612863" y="452638"/>
                  <a:pt x="618101" y="447209"/>
                </a:cubicBezTo>
                <a:cubicBezTo>
                  <a:pt x="620720" y="444495"/>
                  <a:pt x="623245" y="444495"/>
                  <a:pt x="625626" y="445685"/>
                </a:cubicBezTo>
                <a:close/>
                <a:moveTo>
                  <a:pt x="720781" y="354436"/>
                </a:moveTo>
                <a:cubicBezTo>
                  <a:pt x="727639" y="354340"/>
                  <a:pt x="732211" y="359770"/>
                  <a:pt x="730878" y="365770"/>
                </a:cubicBezTo>
                <a:cubicBezTo>
                  <a:pt x="729544" y="371771"/>
                  <a:pt x="726020" y="376153"/>
                  <a:pt x="719162" y="375295"/>
                </a:cubicBezTo>
                <a:cubicBezTo>
                  <a:pt x="718429" y="375248"/>
                  <a:pt x="717714" y="375114"/>
                  <a:pt x="717009" y="374905"/>
                </a:cubicBezTo>
                <a:cubicBezTo>
                  <a:pt x="711980" y="373362"/>
                  <a:pt x="709152" y="368037"/>
                  <a:pt x="710685" y="363008"/>
                </a:cubicBezTo>
                <a:cubicBezTo>
                  <a:pt x="711190" y="357893"/>
                  <a:pt x="715657" y="354102"/>
                  <a:pt x="720781" y="354436"/>
                </a:cubicBezTo>
                <a:close/>
                <a:moveTo>
                  <a:pt x="662869" y="344721"/>
                </a:moveTo>
                <a:cubicBezTo>
                  <a:pt x="670394" y="347102"/>
                  <a:pt x="670775" y="353960"/>
                  <a:pt x="671441" y="359294"/>
                </a:cubicBezTo>
                <a:cubicBezTo>
                  <a:pt x="668584" y="366247"/>
                  <a:pt x="664679" y="370057"/>
                  <a:pt x="658297" y="368247"/>
                </a:cubicBezTo>
                <a:cubicBezTo>
                  <a:pt x="657392" y="368057"/>
                  <a:pt x="656516" y="367752"/>
                  <a:pt x="655687" y="367333"/>
                </a:cubicBezTo>
                <a:cubicBezTo>
                  <a:pt x="650429" y="364685"/>
                  <a:pt x="648315" y="358265"/>
                  <a:pt x="650963" y="353007"/>
                </a:cubicBezTo>
                <a:cubicBezTo>
                  <a:pt x="652677" y="347483"/>
                  <a:pt x="655344" y="342339"/>
                  <a:pt x="662869" y="344721"/>
                </a:cubicBezTo>
                <a:close/>
                <a:moveTo>
                  <a:pt x="670393" y="15441"/>
                </a:moveTo>
                <a:cubicBezTo>
                  <a:pt x="596479" y="16393"/>
                  <a:pt x="525518" y="29728"/>
                  <a:pt x="461796" y="69543"/>
                </a:cubicBezTo>
                <a:cubicBezTo>
                  <a:pt x="414838" y="98880"/>
                  <a:pt x="383596" y="139456"/>
                  <a:pt x="378262" y="196511"/>
                </a:cubicBezTo>
                <a:cubicBezTo>
                  <a:pt x="378186" y="199387"/>
                  <a:pt x="377871" y="202254"/>
                  <a:pt x="377309" y="205083"/>
                </a:cubicBezTo>
                <a:cubicBezTo>
                  <a:pt x="374833" y="214608"/>
                  <a:pt x="369118" y="216037"/>
                  <a:pt x="363403" y="208703"/>
                </a:cubicBezTo>
                <a:cubicBezTo>
                  <a:pt x="344353" y="184795"/>
                  <a:pt x="317587" y="178032"/>
                  <a:pt x="289870" y="174222"/>
                </a:cubicBezTo>
                <a:cubicBezTo>
                  <a:pt x="221861" y="164154"/>
                  <a:pt x="152529" y="179737"/>
                  <a:pt x="95369" y="217942"/>
                </a:cubicBezTo>
                <a:cubicBezTo>
                  <a:pt x="67813" y="235802"/>
                  <a:pt x="46115" y="261376"/>
                  <a:pt x="32980" y="291475"/>
                </a:cubicBezTo>
                <a:cubicBezTo>
                  <a:pt x="13930" y="334052"/>
                  <a:pt x="8406" y="377962"/>
                  <a:pt x="24503" y="422825"/>
                </a:cubicBezTo>
                <a:cubicBezTo>
                  <a:pt x="46125" y="483213"/>
                  <a:pt x="98989" y="508550"/>
                  <a:pt x="160044" y="489500"/>
                </a:cubicBezTo>
                <a:cubicBezTo>
                  <a:pt x="166426" y="487500"/>
                  <a:pt x="172426" y="484261"/>
                  <a:pt x="179094" y="482547"/>
                </a:cubicBezTo>
                <a:cubicBezTo>
                  <a:pt x="189762" y="479689"/>
                  <a:pt x="195382" y="483309"/>
                  <a:pt x="194810" y="495405"/>
                </a:cubicBezTo>
                <a:cubicBezTo>
                  <a:pt x="192524" y="539792"/>
                  <a:pt x="212908" y="574939"/>
                  <a:pt x="241673" y="605896"/>
                </a:cubicBezTo>
                <a:cubicBezTo>
                  <a:pt x="276192" y="643529"/>
                  <a:pt x="320169" y="671218"/>
                  <a:pt x="369022" y="686096"/>
                </a:cubicBezTo>
                <a:cubicBezTo>
                  <a:pt x="408475" y="698917"/>
                  <a:pt x="450756" y="700269"/>
                  <a:pt x="490942" y="690001"/>
                </a:cubicBezTo>
                <a:cubicBezTo>
                  <a:pt x="508849" y="685239"/>
                  <a:pt x="528280" y="681524"/>
                  <a:pt x="535234" y="658759"/>
                </a:cubicBezTo>
                <a:cubicBezTo>
                  <a:pt x="538091" y="649234"/>
                  <a:pt x="546568" y="653901"/>
                  <a:pt x="550188" y="660474"/>
                </a:cubicBezTo>
                <a:cubicBezTo>
                  <a:pt x="572857" y="701717"/>
                  <a:pt x="610957" y="723529"/>
                  <a:pt x="652677" y="739055"/>
                </a:cubicBezTo>
                <a:cubicBezTo>
                  <a:pt x="770120" y="782870"/>
                  <a:pt x="876514" y="754295"/>
                  <a:pt x="975860" y="686191"/>
                </a:cubicBezTo>
                <a:cubicBezTo>
                  <a:pt x="1009198" y="663331"/>
                  <a:pt x="1027486" y="632661"/>
                  <a:pt x="1018723" y="590370"/>
                </a:cubicBezTo>
                <a:cubicBezTo>
                  <a:pt x="1017770" y="585702"/>
                  <a:pt x="1016056" y="580845"/>
                  <a:pt x="1020818" y="577320"/>
                </a:cubicBezTo>
                <a:cubicBezTo>
                  <a:pt x="1027200" y="572748"/>
                  <a:pt x="1031200" y="578178"/>
                  <a:pt x="1035677" y="581511"/>
                </a:cubicBezTo>
                <a:cubicBezTo>
                  <a:pt x="1057832" y="597875"/>
                  <a:pt x="1082235" y="610636"/>
                  <a:pt x="1107984" y="619486"/>
                </a:cubicBezTo>
                <a:lnTo>
                  <a:pt x="1188320" y="633986"/>
                </a:lnTo>
                <a:lnTo>
                  <a:pt x="1188268" y="633994"/>
                </a:lnTo>
                <a:lnTo>
                  <a:pt x="1188363" y="633994"/>
                </a:lnTo>
                <a:lnTo>
                  <a:pt x="1188320" y="633986"/>
                </a:lnTo>
                <a:lnTo>
                  <a:pt x="1253566" y="624049"/>
                </a:lnTo>
                <a:cubicBezTo>
                  <a:pt x="1314552" y="601609"/>
                  <a:pt x="1359503" y="544531"/>
                  <a:pt x="1360575" y="478451"/>
                </a:cubicBezTo>
                <a:cubicBezTo>
                  <a:pt x="1361337" y="424158"/>
                  <a:pt x="1327809" y="385963"/>
                  <a:pt x="1275517" y="381391"/>
                </a:cubicBezTo>
                <a:cubicBezTo>
                  <a:pt x="1252562" y="379486"/>
                  <a:pt x="1252562" y="379486"/>
                  <a:pt x="1257324" y="356626"/>
                </a:cubicBezTo>
                <a:cubicBezTo>
                  <a:pt x="1270945" y="291380"/>
                  <a:pt x="1242274" y="236040"/>
                  <a:pt x="1181124" y="209274"/>
                </a:cubicBezTo>
                <a:cubicBezTo>
                  <a:pt x="1147282" y="195235"/>
                  <a:pt x="1109953" y="191910"/>
                  <a:pt x="1074158" y="199749"/>
                </a:cubicBezTo>
                <a:cubicBezTo>
                  <a:pt x="1054089" y="202750"/>
                  <a:pt x="1035696" y="212646"/>
                  <a:pt x="1022152" y="227753"/>
                </a:cubicBezTo>
                <a:cubicBezTo>
                  <a:pt x="1007674" y="244041"/>
                  <a:pt x="1003769" y="243279"/>
                  <a:pt x="993577" y="224419"/>
                </a:cubicBezTo>
                <a:cubicBezTo>
                  <a:pt x="977441" y="195035"/>
                  <a:pt x="959096" y="166926"/>
                  <a:pt x="938713" y="140313"/>
                </a:cubicBezTo>
                <a:cubicBezTo>
                  <a:pt x="890135" y="76401"/>
                  <a:pt x="825937" y="38015"/>
                  <a:pt x="743736" y="22013"/>
                </a:cubicBezTo>
                <a:cubicBezTo>
                  <a:pt x="719580" y="17279"/>
                  <a:pt x="695006" y="15069"/>
                  <a:pt x="670393" y="15441"/>
                </a:cubicBezTo>
                <a:close/>
                <a:moveTo>
                  <a:pt x="643842" y="748"/>
                </a:moveTo>
                <a:cubicBezTo>
                  <a:pt x="721281" y="-3657"/>
                  <a:pt x="803363" y="11011"/>
                  <a:pt x="869561" y="54303"/>
                </a:cubicBezTo>
                <a:cubicBezTo>
                  <a:pt x="922330" y="88878"/>
                  <a:pt x="958906" y="137456"/>
                  <a:pt x="991767" y="189558"/>
                </a:cubicBezTo>
                <a:cubicBezTo>
                  <a:pt x="996339" y="196892"/>
                  <a:pt x="1000625" y="204417"/>
                  <a:pt x="1005292" y="211656"/>
                </a:cubicBezTo>
                <a:cubicBezTo>
                  <a:pt x="1006397" y="212951"/>
                  <a:pt x="1007721" y="214046"/>
                  <a:pt x="1009198" y="214894"/>
                </a:cubicBezTo>
                <a:cubicBezTo>
                  <a:pt x="1070634" y="169841"/>
                  <a:pt x="1135880" y="168984"/>
                  <a:pt x="1201031" y="202131"/>
                </a:cubicBezTo>
                <a:cubicBezTo>
                  <a:pt x="1255705" y="230039"/>
                  <a:pt x="1280184" y="277854"/>
                  <a:pt x="1275803" y="339576"/>
                </a:cubicBezTo>
                <a:cubicBezTo>
                  <a:pt x="1274183" y="362436"/>
                  <a:pt x="1274088" y="362436"/>
                  <a:pt x="1294853" y="368151"/>
                </a:cubicBezTo>
                <a:cubicBezTo>
                  <a:pt x="1349812" y="382725"/>
                  <a:pt x="1382197" y="431778"/>
                  <a:pt x="1375720" y="490548"/>
                </a:cubicBezTo>
                <a:cubicBezTo>
                  <a:pt x="1364642" y="589198"/>
                  <a:pt x="1275698" y="660178"/>
                  <a:pt x="1177047" y="649101"/>
                </a:cubicBezTo>
                <a:cubicBezTo>
                  <a:pt x="1176342" y="649025"/>
                  <a:pt x="1175637" y="648939"/>
                  <a:pt x="1174933" y="648853"/>
                </a:cubicBezTo>
                <a:cubicBezTo>
                  <a:pt x="1151063" y="646443"/>
                  <a:pt x="1127498" y="641557"/>
                  <a:pt x="1104638" y="634280"/>
                </a:cubicBezTo>
                <a:cubicBezTo>
                  <a:pt x="1083302" y="626736"/>
                  <a:pt x="1062566" y="617563"/>
                  <a:pt x="1042630" y="606848"/>
                </a:cubicBezTo>
                <a:cubicBezTo>
                  <a:pt x="1035201" y="609039"/>
                  <a:pt x="1036058" y="614087"/>
                  <a:pt x="1035868" y="618849"/>
                </a:cubicBezTo>
                <a:cubicBezTo>
                  <a:pt x="1034210" y="644005"/>
                  <a:pt x="1022428" y="667408"/>
                  <a:pt x="1003197" y="683715"/>
                </a:cubicBezTo>
                <a:cubicBezTo>
                  <a:pt x="909280" y="773631"/>
                  <a:pt x="744879" y="800777"/>
                  <a:pt x="627436" y="745532"/>
                </a:cubicBezTo>
                <a:cubicBezTo>
                  <a:pt x="600308" y="733254"/>
                  <a:pt x="575753" y="715966"/>
                  <a:pt x="555046" y="694573"/>
                </a:cubicBezTo>
                <a:cubicBezTo>
                  <a:pt x="549140" y="688191"/>
                  <a:pt x="544759" y="681905"/>
                  <a:pt x="533805" y="688477"/>
                </a:cubicBezTo>
                <a:cubicBezTo>
                  <a:pt x="483513" y="718862"/>
                  <a:pt x="429030" y="716481"/>
                  <a:pt x="375214" y="703431"/>
                </a:cubicBezTo>
                <a:cubicBezTo>
                  <a:pt x="316254" y="688344"/>
                  <a:pt x="263390" y="655416"/>
                  <a:pt x="223861" y="609134"/>
                </a:cubicBezTo>
                <a:cubicBezTo>
                  <a:pt x="201287" y="584055"/>
                  <a:pt x="186152" y="553184"/>
                  <a:pt x="180142" y="519980"/>
                </a:cubicBezTo>
                <a:cubicBezTo>
                  <a:pt x="179094" y="514455"/>
                  <a:pt x="180142" y="508264"/>
                  <a:pt x="174427" y="503787"/>
                </a:cubicBezTo>
                <a:cubicBezTo>
                  <a:pt x="164902" y="502454"/>
                  <a:pt x="156424" y="507502"/>
                  <a:pt x="147185" y="509217"/>
                </a:cubicBezTo>
                <a:cubicBezTo>
                  <a:pt x="95712" y="521094"/>
                  <a:pt x="42848" y="495910"/>
                  <a:pt x="19645" y="448447"/>
                </a:cubicBezTo>
                <a:cubicBezTo>
                  <a:pt x="-7596" y="397393"/>
                  <a:pt x="-4358" y="344910"/>
                  <a:pt x="16216" y="292904"/>
                </a:cubicBezTo>
                <a:cubicBezTo>
                  <a:pt x="32123" y="251308"/>
                  <a:pt x="62584" y="216885"/>
                  <a:pt x="101941" y="196035"/>
                </a:cubicBezTo>
                <a:cubicBezTo>
                  <a:pt x="185571" y="151172"/>
                  <a:pt x="271772" y="140123"/>
                  <a:pt x="360545" y="180890"/>
                </a:cubicBezTo>
                <a:cubicBezTo>
                  <a:pt x="366165" y="176985"/>
                  <a:pt x="366070" y="170793"/>
                  <a:pt x="367784" y="165459"/>
                </a:cubicBezTo>
                <a:cubicBezTo>
                  <a:pt x="381052" y="122844"/>
                  <a:pt x="408694" y="86154"/>
                  <a:pt x="445984" y="61637"/>
                </a:cubicBezTo>
                <a:cubicBezTo>
                  <a:pt x="493609" y="28633"/>
                  <a:pt x="566404" y="5154"/>
                  <a:pt x="643842" y="748"/>
                </a:cubicBezTo>
                <a:close/>
              </a:path>
            </a:pathLst>
          </a:custGeom>
          <a:solidFill>
            <a:schemeClr val="accent4">
              <a:alpha val="22000"/>
            </a:schemeClr>
          </a:solidFill>
          <a:ln w="9525" cap="flat">
            <a:noFill/>
            <a:prstDash val="solid"/>
            <a:miter/>
          </a:ln>
        </p:spPr>
        <p:txBody>
          <a:bodyPr rtlCol="0" anchor="ctr"/>
          <a:lstStyle/>
          <a:p>
            <a:endParaRPr lang="zh-CN" altLang="en-US"/>
          </a:p>
        </p:txBody>
      </p:sp>
      <p:sp>
        <p:nvSpPr>
          <p:cNvPr id="5" name="任意多边形: 形状 4">
            <a:extLst>
              <a:ext uri="{FF2B5EF4-FFF2-40B4-BE49-F238E27FC236}">
                <a16:creationId xmlns:a16="http://schemas.microsoft.com/office/drawing/2014/main" id="{2FA4B669-9F7F-0D96-4948-7F1327F2A212}"/>
              </a:ext>
            </a:extLst>
          </p:cNvPr>
          <p:cNvSpPr/>
          <p:nvPr/>
        </p:nvSpPr>
        <p:spPr>
          <a:xfrm>
            <a:off x="3476343" y="3939482"/>
            <a:ext cx="231136" cy="226999"/>
          </a:xfrm>
          <a:custGeom>
            <a:avLst/>
            <a:gdLst>
              <a:gd name="connsiteX0" fmla="*/ 223937 w 231136"/>
              <a:gd name="connsiteY0" fmla="*/ 100580 h 226999"/>
              <a:gd name="connsiteX1" fmla="*/ 142307 w 231136"/>
              <a:gd name="connsiteY1" fmla="*/ 95341 h 226999"/>
              <a:gd name="connsiteX2" fmla="*/ 135449 w 231136"/>
              <a:gd name="connsiteY2" fmla="*/ 52193 h 226999"/>
              <a:gd name="connsiteX3" fmla="*/ 128020 w 231136"/>
              <a:gd name="connsiteY3" fmla="*/ 5139 h 226999"/>
              <a:gd name="connsiteX4" fmla="*/ 118971 w 231136"/>
              <a:gd name="connsiteY4" fmla="*/ 358 h 226999"/>
              <a:gd name="connsiteX5" fmla="*/ 114971 w 231136"/>
              <a:gd name="connsiteY5" fmla="*/ 3425 h 226999"/>
              <a:gd name="connsiteX6" fmla="*/ 73727 w 231136"/>
              <a:gd name="connsiteY6" fmla="*/ 91341 h 226999"/>
              <a:gd name="connsiteX7" fmla="*/ 54677 w 231136"/>
              <a:gd name="connsiteY7" fmla="*/ 90293 h 226999"/>
              <a:gd name="connsiteX8" fmla="*/ 7052 w 231136"/>
              <a:gd name="connsiteY8" fmla="*/ 87721 h 226999"/>
              <a:gd name="connsiteX9" fmla="*/ 107 w 231136"/>
              <a:gd name="connsiteY9" fmla="*/ 95055 h 226999"/>
              <a:gd name="connsiteX10" fmla="*/ 3528 w 231136"/>
              <a:gd name="connsiteY10" fmla="*/ 100961 h 226999"/>
              <a:gd name="connsiteX11" fmla="*/ 51915 w 231136"/>
              <a:gd name="connsiteY11" fmla="*/ 135442 h 226999"/>
              <a:gd name="connsiteX12" fmla="*/ 35342 w 231136"/>
              <a:gd name="connsiteY12" fmla="*/ 166684 h 226999"/>
              <a:gd name="connsiteX13" fmla="*/ 10196 w 231136"/>
              <a:gd name="connsiteY13" fmla="*/ 212118 h 226999"/>
              <a:gd name="connsiteX14" fmla="*/ 9529 w 231136"/>
              <a:gd name="connsiteY14" fmla="*/ 213546 h 226999"/>
              <a:gd name="connsiteX15" fmla="*/ 10386 w 231136"/>
              <a:gd name="connsiteY15" fmla="*/ 222214 h 226999"/>
              <a:gd name="connsiteX16" fmla="*/ 13339 w 231136"/>
              <a:gd name="connsiteY16" fmla="*/ 224976 h 226999"/>
              <a:gd name="connsiteX17" fmla="*/ 21911 w 231136"/>
              <a:gd name="connsiteY17" fmla="*/ 226119 h 226999"/>
              <a:gd name="connsiteX18" fmla="*/ 103160 w 231136"/>
              <a:gd name="connsiteY18" fmla="*/ 179161 h 226999"/>
              <a:gd name="connsiteX19" fmla="*/ 119638 w 231136"/>
              <a:gd name="connsiteY19" fmla="*/ 194496 h 226999"/>
              <a:gd name="connsiteX20" fmla="*/ 150308 w 231136"/>
              <a:gd name="connsiteY20" fmla="*/ 224024 h 226999"/>
              <a:gd name="connsiteX21" fmla="*/ 160414 w 231136"/>
              <a:gd name="connsiteY21" fmla="*/ 223872 h 226999"/>
              <a:gd name="connsiteX22" fmla="*/ 162215 w 231136"/>
              <a:gd name="connsiteY22" fmla="*/ 217166 h 226999"/>
              <a:gd name="connsiteX23" fmla="*/ 152023 w 231136"/>
              <a:gd name="connsiteY23" fmla="*/ 152682 h 226999"/>
              <a:gd name="connsiteX24" fmla="*/ 181741 w 231136"/>
              <a:gd name="connsiteY24" fmla="*/ 137156 h 226999"/>
              <a:gd name="connsiteX25" fmla="*/ 228128 w 231136"/>
              <a:gd name="connsiteY25" fmla="*/ 113915 h 226999"/>
              <a:gd name="connsiteX26" fmla="*/ 223937 w 231136"/>
              <a:gd name="connsiteY26" fmla="*/ 100580 h 226999"/>
              <a:gd name="connsiteX27" fmla="*/ 105636 w 231136"/>
              <a:gd name="connsiteY27" fmla="*/ 57908 h 226999"/>
              <a:gd name="connsiteX28" fmla="*/ 117828 w 231136"/>
              <a:gd name="connsiteY28" fmla="*/ 31524 h 226999"/>
              <a:gd name="connsiteX29" fmla="*/ 127353 w 231136"/>
              <a:gd name="connsiteY29" fmla="*/ 94484 h 226999"/>
              <a:gd name="connsiteX30" fmla="*/ 88682 w 231136"/>
              <a:gd name="connsiteY30" fmla="*/ 92293 h 226999"/>
              <a:gd name="connsiteX31" fmla="*/ 105636 w 231136"/>
              <a:gd name="connsiteY31" fmla="*/ 57908 h 226999"/>
              <a:gd name="connsiteX32" fmla="*/ 130115 w 231136"/>
              <a:gd name="connsiteY32" fmla="*/ 108867 h 226999"/>
              <a:gd name="connsiteX33" fmla="*/ 135830 w 231136"/>
              <a:gd name="connsiteY33" fmla="*/ 144871 h 226999"/>
              <a:gd name="connsiteX34" fmla="*/ 104588 w 231136"/>
              <a:gd name="connsiteY34" fmla="*/ 161826 h 226999"/>
              <a:gd name="connsiteX35" fmla="*/ 69251 w 231136"/>
              <a:gd name="connsiteY35" fmla="*/ 131727 h 226999"/>
              <a:gd name="connsiteX36" fmla="*/ 82300 w 231136"/>
              <a:gd name="connsiteY36" fmla="*/ 106009 h 226999"/>
              <a:gd name="connsiteX37" fmla="*/ 45724 w 231136"/>
              <a:gd name="connsiteY37" fmla="*/ 113248 h 226999"/>
              <a:gd name="connsiteX38" fmla="*/ 31913 w 231136"/>
              <a:gd name="connsiteY38" fmla="*/ 103723 h 226999"/>
              <a:gd name="connsiteX39" fmla="*/ 66869 w 231136"/>
              <a:gd name="connsiteY39" fmla="*/ 105628 h 226999"/>
              <a:gd name="connsiteX40" fmla="*/ 58011 w 231136"/>
              <a:gd name="connsiteY40" fmla="*/ 123059 h 226999"/>
              <a:gd name="connsiteX41" fmla="*/ 45724 w 231136"/>
              <a:gd name="connsiteY41" fmla="*/ 113248 h 226999"/>
              <a:gd name="connsiteX42" fmla="*/ 58868 w 231136"/>
              <a:gd name="connsiteY42" fmla="*/ 187543 h 226999"/>
              <a:gd name="connsiteX43" fmla="*/ 30293 w 231136"/>
              <a:gd name="connsiteY43" fmla="*/ 204212 h 226999"/>
              <a:gd name="connsiteX44" fmla="*/ 62583 w 231136"/>
              <a:gd name="connsiteY44" fmla="*/ 144490 h 226999"/>
              <a:gd name="connsiteX45" fmla="*/ 91158 w 231136"/>
              <a:gd name="connsiteY45" fmla="*/ 169065 h 226999"/>
              <a:gd name="connsiteX46" fmla="*/ 58868 w 231136"/>
              <a:gd name="connsiteY46" fmla="*/ 187734 h 226999"/>
              <a:gd name="connsiteX47" fmla="*/ 140498 w 231136"/>
              <a:gd name="connsiteY47" fmla="*/ 173922 h 226999"/>
              <a:gd name="connsiteX48" fmla="*/ 144498 w 231136"/>
              <a:gd name="connsiteY48" fmla="*/ 199068 h 226999"/>
              <a:gd name="connsiteX49" fmla="*/ 115923 w 231136"/>
              <a:gd name="connsiteY49" fmla="*/ 171922 h 226999"/>
              <a:gd name="connsiteX50" fmla="*/ 138497 w 231136"/>
              <a:gd name="connsiteY50" fmla="*/ 159730 h 226999"/>
              <a:gd name="connsiteX51" fmla="*/ 149070 w 231136"/>
              <a:gd name="connsiteY51" fmla="*/ 137823 h 226999"/>
              <a:gd name="connsiteX52" fmla="*/ 144593 w 231136"/>
              <a:gd name="connsiteY52" fmla="*/ 109819 h 226999"/>
              <a:gd name="connsiteX53" fmla="*/ 175931 w 231136"/>
              <a:gd name="connsiteY53" fmla="*/ 111629 h 226999"/>
              <a:gd name="connsiteX54" fmla="*/ 197267 w 231136"/>
              <a:gd name="connsiteY54" fmla="*/ 113058 h 226999"/>
              <a:gd name="connsiteX55" fmla="*/ 149070 w 231136"/>
              <a:gd name="connsiteY55" fmla="*/ 137823 h 22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31136" h="226999">
                <a:moveTo>
                  <a:pt x="223937" y="100580"/>
                </a:moveTo>
                <a:lnTo>
                  <a:pt x="142307" y="95341"/>
                </a:lnTo>
                <a:lnTo>
                  <a:pt x="135449" y="52193"/>
                </a:lnTo>
                <a:lnTo>
                  <a:pt x="128020" y="5139"/>
                </a:lnTo>
                <a:cubicBezTo>
                  <a:pt x="126839" y="1320"/>
                  <a:pt x="122791" y="-823"/>
                  <a:pt x="118971" y="358"/>
                </a:cubicBezTo>
                <a:cubicBezTo>
                  <a:pt x="117314" y="863"/>
                  <a:pt x="115895" y="1958"/>
                  <a:pt x="114971" y="3425"/>
                </a:cubicBezTo>
                <a:cubicBezTo>
                  <a:pt x="101826" y="33076"/>
                  <a:pt x="88082" y="62385"/>
                  <a:pt x="73727" y="91341"/>
                </a:cubicBezTo>
                <a:lnTo>
                  <a:pt x="54677" y="90293"/>
                </a:lnTo>
                <a:lnTo>
                  <a:pt x="7052" y="87721"/>
                </a:lnTo>
                <a:cubicBezTo>
                  <a:pt x="3108" y="87826"/>
                  <a:pt x="-1" y="91112"/>
                  <a:pt x="107" y="95055"/>
                </a:cubicBezTo>
                <a:cubicBezTo>
                  <a:pt x="173" y="97475"/>
                  <a:pt x="1461" y="99704"/>
                  <a:pt x="3528" y="100961"/>
                </a:cubicBezTo>
                <a:cubicBezTo>
                  <a:pt x="20292" y="111629"/>
                  <a:pt x="36294" y="123250"/>
                  <a:pt x="51915" y="135442"/>
                </a:cubicBezTo>
                <a:cubicBezTo>
                  <a:pt x="46486" y="145919"/>
                  <a:pt x="40961" y="156301"/>
                  <a:pt x="35342" y="166684"/>
                </a:cubicBezTo>
                <a:cubicBezTo>
                  <a:pt x="27150" y="181924"/>
                  <a:pt x="18768" y="197068"/>
                  <a:pt x="10196" y="212118"/>
                </a:cubicBezTo>
                <a:cubicBezTo>
                  <a:pt x="9898" y="212556"/>
                  <a:pt x="9672" y="213042"/>
                  <a:pt x="9529" y="213546"/>
                </a:cubicBezTo>
                <a:cubicBezTo>
                  <a:pt x="7391" y="216185"/>
                  <a:pt x="7773" y="220052"/>
                  <a:pt x="10386" y="222214"/>
                </a:cubicBezTo>
                <a:lnTo>
                  <a:pt x="13339" y="224976"/>
                </a:lnTo>
                <a:cubicBezTo>
                  <a:pt x="15630" y="227215"/>
                  <a:pt x="19115" y="227672"/>
                  <a:pt x="21911" y="226119"/>
                </a:cubicBezTo>
                <a:cubicBezTo>
                  <a:pt x="48772" y="210051"/>
                  <a:pt x="75851" y="194401"/>
                  <a:pt x="103160" y="179161"/>
                </a:cubicBezTo>
                <a:lnTo>
                  <a:pt x="119638" y="194496"/>
                </a:lnTo>
                <a:cubicBezTo>
                  <a:pt x="129925" y="204021"/>
                  <a:pt x="140212" y="214118"/>
                  <a:pt x="150308" y="224024"/>
                </a:cubicBezTo>
                <a:cubicBezTo>
                  <a:pt x="153137" y="226777"/>
                  <a:pt x="157662" y="226701"/>
                  <a:pt x="160414" y="223872"/>
                </a:cubicBezTo>
                <a:cubicBezTo>
                  <a:pt x="162129" y="222100"/>
                  <a:pt x="162815" y="219566"/>
                  <a:pt x="162215" y="217166"/>
                </a:cubicBezTo>
                <a:cubicBezTo>
                  <a:pt x="158786" y="195639"/>
                  <a:pt x="155385" y="174142"/>
                  <a:pt x="152023" y="152682"/>
                </a:cubicBezTo>
                <a:cubicBezTo>
                  <a:pt x="161548" y="147443"/>
                  <a:pt x="171835" y="142204"/>
                  <a:pt x="181741" y="137156"/>
                </a:cubicBezTo>
                <a:cubicBezTo>
                  <a:pt x="197171" y="129250"/>
                  <a:pt x="212602" y="121440"/>
                  <a:pt x="228128" y="113915"/>
                </a:cubicBezTo>
                <a:cubicBezTo>
                  <a:pt x="234319" y="110486"/>
                  <a:pt x="230414" y="101056"/>
                  <a:pt x="223937" y="100580"/>
                </a:cubicBezTo>
                <a:close/>
                <a:moveTo>
                  <a:pt x="105636" y="57908"/>
                </a:moveTo>
                <a:cubicBezTo>
                  <a:pt x="109827" y="49145"/>
                  <a:pt x="113828" y="40382"/>
                  <a:pt x="117828" y="31524"/>
                </a:cubicBezTo>
                <a:lnTo>
                  <a:pt x="127353" y="94484"/>
                </a:lnTo>
                <a:lnTo>
                  <a:pt x="88682" y="92293"/>
                </a:lnTo>
                <a:cubicBezTo>
                  <a:pt x="94682" y="80863"/>
                  <a:pt x="100207" y="69433"/>
                  <a:pt x="105636" y="57908"/>
                </a:cubicBezTo>
                <a:close/>
                <a:moveTo>
                  <a:pt x="130115" y="108867"/>
                </a:moveTo>
                <a:lnTo>
                  <a:pt x="135830" y="144871"/>
                </a:lnTo>
                <a:cubicBezTo>
                  <a:pt x="125353" y="150396"/>
                  <a:pt x="114971" y="156111"/>
                  <a:pt x="104588" y="161826"/>
                </a:cubicBezTo>
                <a:cubicBezTo>
                  <a:pt x="93092" y="151472"/>
                  <a:pt x="81319" y="141442"/>
                  <a:pt x="69251" y="131727"/>
                </a:cubicBezTo>
                <a:cubicBezTo>
                  <a:pt x="73632" y="123154"/>
                  <a:pt x="78014" y="114582"/>
                  <a:pt x="82300" y="106009"/>
                </a:cubicBezTo>
                <a:close/>
                <a:moveTo>
                  <a:pt x="45724" y="113248"/>
                </a:moveTo>
                <a:cubicBezTo>
                  <a:pt x="41152" y="109819"/>
                  <a:pt x="36199" y="106581"/>
                  <a:pt x="31913" y="103723"/>
                </a:cubicBezTo>
                <a:lnTo>
                  <a:pt x="66869" y="105628"/>
                </a:lnTo>
                <a:lnTo>
                  <a:pt x="58011" y="123059"/>
                </a:lnTo>
                <a:cubicBezTo>
                  <a:pt x="53944" y="119563"/>
                  <a:pt x="49851" y="116296"/>
                  <a:pt x="45724" y="113248"/>
                </a:cubicBezTo>
                <a:close/>
                <a:moveTo>
                  <a:pt x="58868" y="187543"/>
                </a:moveTo>
                <a:cubicBezTo>
                  <a:pt x="49343" y="192972"/>
                  <a:pt x="39818" y="198592"/>
                  <a:pt x="30293" y="204212"/>
                </a:cubicBezTo>
                <a:cubicBezTo>
                  <a:pt x="41342" y="184467"/>
                  <a:pt x="52106" y="164559"/>
                  <a:pt x="62583" y="144490"/>
                </a:cubicBezTo>
                <a:cubicBezTo>
                  <a:pt x="72108" y="152491"/>
                  <a:pt x="81633" y="160683"/>
                  <a:pt x="91158" y="169065"/>
                </a:cubicBezTo>
                <a:cubicBezTo>
                  <a:pt x="80585" y="175161"/>
                  <a:pt x="69727" y="181257"/>
                  <a:pt x="58868" y="187734"/>
                </a:cubicBezTo>
                <a:close/>
                <a:moveTo>
                  <a:pt x="140498" y="173922"/>
                </a:moveTo>
                <a:lnTo>
                  <a:pt x="144498" y="199068"/>
                </a:lnTo>
                <a:cubicBezTo>
                  <a:pt x="134973" y="189925"/>
                  <a:pt x="125448" y="180876"/>
                  <a:pt x="115923" y="171922"/>
                </a:cubicBezTo>
                <a:lnTo>
                  <a:pt x="138497" y="159730"/>
                </a:lnTo>
                <a:close/>
                <a:moveTo>
                  <a:pt x="149070" y="137823"/>
                </a:moveTo>
                <a:lnTo>
                  <a:pt x="144593" y="109819"/>
                </a:lnTo>
                <a:lnTo>
                  <a:pt x="175931" y="111629"/>
                </a:lnTo>
                <a:lnTo>
                  <a:pt x="197267" y="113058"/>
                </a:lnTo>
                <a:cubicBezTo>
                  <a:pt x="181074" y="121059"/>
                  <a:pt x="165072" y="129441"/>
                  <a:pt x="149070" y="137823"/>
                </a:cubicBezTo>
                <a:close/>
              </a:path>
            </a:pathLst>
          </a:custGeom>
          <a:solidFill>
            <a:srgbClr val="FFFFFF"/>
          </a:solidFill>
          <a:ln w="9525" cap="flat">
            <a:noFill/>
            <a:prstDash val="solid"/>
            <a:miter/>
          </a:ln>
        </p:spPr>
        <p:txBody>
          <a:bodyPr rtlCol="0" anchor="ctr"/>
          <a:lstStyle/>
          <a:p>
            <a:endParaRPr lang="zh-CN" altLang="en-US"/>
          </a:p>
        </p:txBody>
      </p:sp>
      <p:sp>
        <p:nvSpPr>
          <p:cNvPr id="4" name="任意多边形: 形状 3">
            <a:extLst>
              <a:ext uri="{FF2B5EF4-FFF2-40B4-BE49-F238E27FC236}">
                <a16:creationId xmlns:a16="http://schemas.microsoft.com/office/drawing/2014/main" id="{781CC3B6-8E4C-3F04-0C45-3FCEACD6B12D}"/>
              </a:ext>
            </a:extLst>
          </p:cNvPr>
          <p:cNvSpPr/>
          <p:nvPr/>
        </p:nvSpPr>
        <p:spPr>
          <a:xfrm>
            <a:off x="10680945" y="5913247"/>
            <a:ext cx="374310" cy="343832"/>
          </a:xfrm>
          <a:custGeom>
            <a:avLst/>
            <a:gdLst>
              <a:gd name="connsiteX0" fmla="*/ 147161 w 245649"/>
              <a:gd name="connsiteY0" fmla="*/ 120396 h 225647"/>
              <a:gd name="connsiteX1" fmla="*/ 154114 w 245649"/>
              <a:gd name="connsiteY1" fmla="*/ 225647 h 225647"/>
              <a:gd name="connsiteX2" fmla="*/ 101727 w 245649"/>
              <a:gd name="connsiteY2" fmla="*/ 128873 h 225647"/>
              <a:gd name="connsiteX3" fmla="*/ 0 w 245649"/>
              <a:gd name="connsiteY3" fmla="*/ 155067 h 225647"/>
              <a:gd name="connsiteX4" fmla="*/ 76486 w 245649"/>
              <a:gd name="connsiteY4" fmla="*/ 90202 h 225647"/>
              <a:gd name="connsiteX5" fmla="*/ 53816 w 245649"/>
              <a:gd name="connsiteY5" fmla="*/ 7715 h 225647"/>
              <a:gd name="connsiteX6" fmla="*/ 118491 w 245649"/>
              <a:gd name="connsiteY6" fmla="*/ 73342 h 225647"/>
              <a:gd name="connsiteX7" fmla="*/ 153543 w 245649"/>
              <a:gd name="connsiteY7" fmla="*/ 0 h 225647"/>
              <a:gd name="connsiteX8" fmla="*/ 148685 w 245649"/>
              <a:gd name="connsiteY8" fmla="*/ 80391 h 225647"/>
              <a:gd name="connsiteX9" fmla="*/ 245650 w 245649"/>
              <a:gd name="connsiteY9" fmla="*/ 96583 h 225647"/>
              <a:gd name="connsiteX10" fmla="*/ 147161 w 245649"/>
              <a:gd name="connsiteY10" fmla="*/ 120396 h 225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649" h="225647">
                <a:moveTo>
                  <a:pt x="147161" y="120396"/>
                </a:moveTo>
                <a:lnTo>
                  <a:pt x="154114" y="225647"/>
                </a:lnTo>
                <a:lnTo>
                  <a:pt x="101727" y="128873"/>
                </a:lnTo>
                <a:lnTo>
                  <a:pt x="0" y="155067"/>
                </a:lnTo>
                <a:lnTo>
                  <a:pt x="76486" y="90202"/>
                </a:lnTo>
                <a:lnTo>
                  <a:pt x="53816" y="7715"/>
                </a:lnTo>
                <a:lnTo>
                  <a:pt x="118491" y="73342"/>
                </a:lnTo>
                <a:lnTo>
                  <a:pt x="153543" y="0"/>
                </a:lnTo>
                <a:lnTo>
                  <a:pt x="148685" y="80391"/>
                </a:lnTo>
                <a:lnTo>
                  <a:pt x="245650" y="96583"/>
                </a:lnTo>
                <a:lnTo>
                  <a:pt x="147161" y="120396"/>
                </a:lnTo>
                <a:close/>
              </a:path>
            </a:pathLst>
          </a:custGeom>
          <a:solidFill>
            <a:schemeClr val="accent2">
              <a:lumMod val="60000"/>
              <a:lumOff val="40000"/>
              <a:alpha val="38000"/>
            </a:schemeClr>
          </a:solidFill>
          <a:ln w="9525" cap="flat">
            <a:noFill/>
            <a:prstDash val="solid"/>
            <a:miter/>
          </a:ln>
        </p:spPr>
        <p:txBody>
          <a:bodyPr rtlCol="0" anchor="ctr"/>
          <a:lstStyle/>
          <a:p>
            <a:endParaRPr lang="zh-CN" altLang="en-US"/>
          </a:p>
        </p:txBody>
      </p:sp>
      <p:sp>
        <p:nvSpPr>
          <p:cNvPr id="2" name="任意多边形: 形状 1">
            <a:extLst>
              <a:ext uri="{FF2B5EF4-FFF2-40B4-BE49-F238E27FC236}">
                <a16:creationId xmlns:a16="http://schemas.microsoft.com/office/drawing/2014/main" id="{C5E61FB8-F98B-9FD9-774D-3D18543956C2}"/>
              </a:ext>
            </a:extLst>
          </p:cNvPr>
          <p:cNvSpPr/>
          <p:nvPr/>
        </p:nvSpPr>
        <p:spPr>
          <a:xfrm>
            <a:off x="11006924" y="296679"/>
            <a:ext cx="602308" cy="597348"/>
          </a:xfrm>
          <a:custGeom>
            <a:avLst/>
            <a:gdLst>
              <a:gd name="connsiteX0" fmla="*/ 168363 w 256097"/>
              <a:gd name="connsiteY0" fmla="*/ 253976 h 253988"/>
              <a:gd name="connsiteX1" fmla="*/ 164363 w 256097"/>
              <a:gd name="connsiteY1" fmla="*/ 252167 h 253988"/>
              <a:gd name="connsiteX2" fmla="*/ 102260 w 256097"/>
              <a:gd name="connsiteY2" fmla="*/ 177395 h 253988"/>
              <a:gd name="connsiteX3" fmla="*/ 7010 w 256097"/>
              <a:gd name="connsiteY3" fmla="*/ 212924 h 253988"/>
              <a:gd name="connsiteX4" fmla="*/ 1104 w 256097"/>
              <a:gd name="connsiteY4" fmla="*/ 211209 h 253988"/>
              <a:gd name="connsiteX5" fmla="*/ 1104 w 256097"/>
              <a:gd name="connsiteY5" fmla="*/ 205113 h 253988"/>
              <a:gd name="connsiteX6" fmla="*/ 58254 w 256097"/>
              <a:gd name="connsiteY6" fmla="*/ 124817 h 253988"/>
              <a:gd name="connsiteX7" fmla="*/ 17773 w 256097"/>
              <a:gd name="connsiteY7" fmla="*/ 76049 h 253988"/>
              <a:gd name="connsiteX8" fmla="*/ 17202 w 256097"/>
              <a:gd name="connsiteY8" fmla="*/ 70144 h 253988"/>
              <a:gd name="connsiteX9" fmla="*/ 22631 w 256097"/>
              <a:gd name="connsiteY9" fmla="*/ 67667 h 253988"/>
              <a:gd name="connsiteX10" fmla="*/ 89877 w 256097"/>
              <a:gd name="connsiteY10" fmla="*/ 80431 h 253988"/>
              <a:gd name="connsiteX11" fmla="*/ 145504 w 256097"/>
              <a:gd name="connsiteY11" fmla="*/ 2230 h 253988"/>
              <a:gd name="connsiteX12" fmla="*/ 151123 w 256097"/>
              <a:gd name="connsiteY12" fmla="*/ 230 h 253988"/>
              <a:gd name="connsiteX13" fmla="*/ 154838 w 256097"/>
              <a:gd name="connsiteY13" fmla="*/ 4802 h 253988"/>
              <a:gd name="connsiteX14" fmla="*/ 161601 w 256097"/>
              <a:gd name="connsiteY14" fmla="*/ 93956 h 253988"/>
              <a:gd name="connsiteX15" fmla="*/ 251993 w 256097"/>
              <a:gd name="connsiteY15" fmla="*/ 111101 h 253988"/>
              <a:gd name="connsiteX16" fmla="*/ 256184 w 256097"/>
              <a:gd name="connsiteY16" fmla="*/ 115769 h 253988"/>
              <a:gd name="connsiteX17" fmla="*/ 252850 w 256097"/>
              <a:gd name="connsiteY17" fmla="*/ 121007 h 253988"/>
              <a:gd name="connsiteX18" fmla="*/ 166173 w 256097"/>
              <a:gd name="connsiteY18" fmla="*/ 153488 h 253988"/>
              <a:gd name="connsiteX19" fmla="*/ 173316 w 256097"/>
              <a:gd name="connsiteY19" fmla="*/ 248738 h 253988"/>
              <a:gd name="connsiteX20" fmla="*/ 170078 w 256097"/>
              <a:gd name="connsiteY20" fmla="*/ 253881 h 253988"/>
              <a:gd name="connsiteX21" fmla="*/ 168363 w 256097"/>
              <a:gd name="connsiteY21" fmla="*/ 253976 h 253988"/>
              <a:gd name="connsiteX22" fmla="*/ 112452 w 256097"/>
              <a:gd name="connsiteY22" fmla="*/ 173585 h 253988"/>
              <a:gd name="connsiteX23" fmla="*/ 161982 w 256097"/>
              <a:gd name="connsiteY23" fmla="*/ 233117 h 253988"/>
              <a:gd name="connsiteX24" fmla="*/ 156267 w 256097"/>
              <a:gd name="connsiteY24" fmla="*/ 156917 h 253988"/>
              <a:gd name="connsiteX25" fmla="*/ 65303 w 256097"/>
              <a:gd name="connsiteY25" fmla="*/ 133009 h 253988"/>
              <a:gd name="connsiteX26" fmla="*/ 19487 w 256097"/>
              <a:gd name="connsiteY26" fmla="*/ 197303 h 253988"/>
              <a:gd name="connsiteX27" fmla="*/ 95687 w 256097"/>
              <a:gd name="connsiteY27" fmla="*/ 168728 h 253988"/>
              <a:gd name="connsiteX28" fmla="*/ 71494 w 256097"/>
              <a:gd name="connsiteY28" fmla="*/ 124341 h 253988"/>
              <a:gd name="connsiteX29" fmla="*/ 105499 w 256097"/>
              <a:gd name="connsiteY29" fmla="*/ 165203 h 253988"/>
              <a:gd name="connsiteX30" fmla="*/ 155409 w 256097"/>
              <a:gd name="connsiteY30" fmla="*/ 146153 h 253988"/>
              <a:gd name="connsiteX31" fmla="*/ 152076 w 256097"/>
              <a:gd name="connsiteY31" fmla="*/ 102434 h 253988"/>
              <a:gd name="connsiteX32" fmla="*/ 94926 w 256097"/>
              <a:gd name="connsiteY32" fmla="*/ 91480 h 253988"/>
              <a:gd name="connsiteX33" fmla="*/ 162649 w 256097"/>
              <a:gd name="connsiteY33" fmla="*/ 104624 h 253988"/>
              <a:gd name="connsiteX34" fmla="*/ 165506 w 256097"/>
              <a:gd name="connsiteY34" fmla="*/ 142724 h 253988"/>
              <a:gd name="connsiteX35" fmla="*/ 232181 w 256097"/>
              <a:gd name="connsiteY35" fmla="*/ 117769 h 253988"/>
              <a:gd name="connsiteX36" fmla="*/ 35109 w 256097"/>
              <a:gd name="connsiteY36" fmla="*/ 80526 h 253988"/>
              <a:gd name="connsiteX37" fmla="*/ 64636 w 256097"/>
              <a:gd name="connsiteY37" fmla="*/ 116054 h 253988"/>
              <a:gd name="connsiteX38" fmla="*/ 83686 w 256097"/>
              <a:gd name="connsiteY38" fmla="*/ 89670 h 253988"/>
              <a:gd name="connsiteX39" fmla="*/ 101212 w 256097"/>
              <a:gd name="connsiteY39" fmla="*/ 82526 h 253988"/>
              <a:gd name="connsiteX40" fmla="*/ 151314 w 256097"/>
              <a:gd name="connsiteY40" fmla="*/ 92051 h 253988"/>
              <a:gd name="connsiteX41" fmla="*/ 145789 w 256097"/>
              <a:gd name="connsiteY41" fmla="*/ 19947 h 25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6097" h="253988">
                <a:moveTo>
                  <a:pt x="168363" y="253976"/>
                </a:moveTo>
                <a:cubicBezTo>
                  <a:pt x="166830" y="254005"/>
                  <a:pt x="165363" y="253338"/>
                  <a:pt x="164363" y="252167"/>
                </a:cubicBezTo>
                <a:lnTo>
                  <a:pt x="102260" y="177395"/>
                </a:lnTo>
                <a:lnTo>
                  <a:pt x="7010" y="212924"/>
                </a:lnTo>
                <a:cubicBezTo>
                  <a:pt x="4876" y="213686"/>
                  <a:pt x="2495" y="213000"/>
                  <a:pt x="1104" y="211209"/>
                </a:cubicBezTo>
                <a:cubicBezTo>
                  <a:pt x="-229" y="209399"/>
                  <a:pt x="-229" y="206923"/>
                  <a:pt x="1104" y="205113"/>
                </a:cubicBezTo>
                <a:lnTo>
                  <a:pt x="58254" y="124817"/>
                </a:lnTo>
                <a:lnTo>
                  <a:pt x="17773" y="76049"/>
                </a:lnTo>
                <a:cubicBezTo>
                  <a:pt x="16354" y="74402"/>
                  <a:pt x="16125" y="72039"/>
                  <a:pt x="17202" y="70144"/>
                </a:cubicBezTo>
                <a:cubicBezTo>
                  <a:pt x="18316" y="68267"/>
                  <a:pt x="20478" y="67277"/>
                  <a:pt x="22631" y="67667"/>
                </a:cubicBezTo>
                <a:lnTo>
                  <a:pt x="89877" y="80431"/>
                </a:lnTo>
                <a:lnTo>
                  <a:pt x="145504" y="2230"/>
                </a:lnTo>
                <a:cubicBezTo>
                  <a:pt x="146761" y="430"/>
                  <a:pt x="149018" y="-370"/>
                  <a:pt x="151123" y="230"/>
                </a:cubicBezTo>
                <a:cubicBezTo>
                  <a:pt x="153228" y="773"/>
                  <a:pt x="154743" y="2631"/>
                  <a:pt x="154838" y="4802"/>
                </a:cubicBezTo>
                <a:lnTo>
                  <a:pt x="161601" y="93956"/>
                </a:lnTo>
                <a:lnTo>
                  <a:pt x="251993" y="111101"/>
                </a:lnTo>
                <a:cubicBezTo>
                  <a:pt x="254307" y="111492"/>
                  <a:pt x="256041" y="113425"/>
                  <a:pt x="256184" y="115769"/>
                </a:cubicBezTo>
                <a:cubicBezTo>
                  <a:pt x="256374" y="118064"/>
                  <a:pt x="255013" y="120207"/>
                  <a:pt x="252850" y="121007"/>
                </a:cubicBezTo>
                <a:lnTo>
                  <a:pt x="166173" y="153488"/>
                </a:lnTo>
                <a:lnTo>
                  <a:pt x="173316" y="248738"/>
                </a:lnTo>
                <a:cubicBezTo>
                  <a:pt x="173536" y="250995"/>
                  <a:pt x="172202" y="253110"/>
                  <a:pt x="170078" y="253881"/>
                </a:cubicBezTo>
                <a:cubicBezTo>
                  <a:pt x="169516" y="254024"/>
                  <a:pt x="168935" y="254062"/>
                  <a:pt x="168363" y="253976"/>
                </a:cubicBezTo>
                <a:close/>
                <a:moveTo>
                  <a:pt x="112452" y="173585"/>
                </a:moveTo>
                <a:lnTo>
                  <a:pt x="161982" y="233117"/>
                </a:lnTo>
                <a:lnTo>
                  <a:pt x="156267" y="156917"/>
                </a:lnTo>
                <a:close/>
                <a:moveTo>
                  <a:pt x="65303" y="133009"/>
                </a:moveTo>
                <a:lnTo>
                  <a:pt x="19487" y="197303"/>
                </a:lnTo>
                <a:lnTo>
                  <a:pt x="95687" y="168728"/>
                </a:lnTo>
                <a:close/>
                <a:moveTo>
                  <a:pt x="71494" y="124341"/>
                </a:moveTo>
                <a:lnTo>
                  <a:pt x="105499" y="165203"/>
                </a:lnTo>
                <a:lnTo>
                  <a:pt x="155409" y="146153"/>
                </a:lnTo>
                <a:lnTo>
                  <a:pt x="152076" y="102434"/>
                </a:lnTo>
                <a:lnTo>
                  <a:pt x="94926" y="91480"/>
                </a:lnTo>
                <a:close/>
                <a:moveTo>
                  <a:pt x="162649" y="104624"/>
                </a:moveTo>
                <a:lnTo>
                  <a:pt x="165506" y="142724"/>
                </a:lnTo>
                <a:lnTo>
                  <a:pt x="232181" y="117769"/>
                </a:lnTo>
                <a:close/>
                <a:moveTo>
                  <a:pt x="35109" y="80526"/>
                </a:moveTo>
                <a:lnTo>
                  <a:pt x="64636" y="116054"/>
                </a:lnTo>
                <a:lnTo>
                  <a:pt x="83686" y="89670"/>
                </a:lnTo>
                <a:close/>
                <a:moveTo>
                  <a:pt x="101212" y="82526"/>
                </a:moveTo>
                <a:lnTo>
                  <a:pt x="151314" y="92051"/>
                </a:lnTo>
                <a:lnTo>
                  <a:pt x="145789" y="19947"/>
                </a:lnTo>
                <a:close/>
              </a:path>
            </a:pathLst>
          </a:custGeom>
          <a:solidFill>
            <a:schemeClr val="accent4">
              <a:alpha val="25000"/>
            </a:schemeClr>
          </a:solidFill>
          <a:ln w="9525" cap="flat">
            <a:noFill/>
            <a:prstDash val="solid"/>
            <a:miter/>
          </a:ln>
        </p:spPr>
        <p:txBody>
          <a:bodyPr rtlCol="0" anchor="ctr"/>
          <a:lstStyle/>
          <a:p>
            <a:endParaRPr lang="zh-CN" altLang="en-US"/>
          </a:p>
        </p:txBody>
      </p:sp>
      <p:sp>
        <p:nvSpPr>
          <p:cNvPr id="44" name="Shape1">
            <a:extLst>
              <a:ext uri="{FF2B5EF4-FFF2-40B4-BE49-F238E27FC236}">
                <a16:creationId xmlns:a16="http://schemas.microsoft.com/office/drawing/2014/main" id="{6ECB60BF-9F18-DB3A-231E-9674DA0E7725}"/>
              </a:ext>
            </a:extLst>
          </p:cNvPr>
          <p:cNvSpPr/>
          <p:nvPr>
            <p:custDataLst>
              <p:tags r:id="rId2"/>
            </p:custDataLst>
          </p:nvPr>
        </p:nvSpPr>
        <p:spPr>
          <a:xfrm rot="990537">
            <a:off x="781819" y="3260617"/>
            <a:ext cx="10061389" cy="3724151"/>
          </a:xfrm>
          <a:custGeom>
            <a:avLst/>
            <a:gdLst>
              <a:gd name="connsiteX0" fmla="*/ 8797026 w 9419739"/>
              <a:gd name="connsiteY0" fmla="*/ 91915 h 3724151"/>
              <a:gd name="connsiteX1" fmla="*/ 9419739 w 9419739"/>
              <a:gd name="connsiteY1" fmla="*/ 0 h 3724151"/>
              <a:gd name="connsiteX2" fmla="*/ 9308757 w 9419739"/>
              <a:gd name="connsiteY2" fmla="*/ 538461 h 3724151"/>
              <a:gd name="connsiteX3" fmla="*/ 9135278 w 9419739"/>
              <a:gd name="connsiteY3" fmla="*/ 387079 h 3724151"/>
              <a:gd name="connsiteX4" fmla="*/ 8746057 w 9419739"/>
              <a:gd name="connsiteY4" fmla="*/ 730159 h 3724151"/>
              <a:gd name="connsiteX5" fmla="*/ 8284176 w 9419739"/>
              <a:gd name="connsiteY5" fmla="*/ 1101047 h 3724151"/>
              <a:gd name="connsiteX6" fmla="*/ 651949 w 9419739"/>
              <a:gd name="connsiteY6" fmla="*/ 3723488 h 3724151"/>
              <a:gd name="connsiteX7" fmla="*/ 0 w 9419739"/>
              <a:gd name="connsiteY7" fmla="*/ 3703824 h 3724151"/>
              <a:gd name="connsiteX8" fmla="*/ 1784 w 9419739"/>
              <a:gd name="connsiteY8" fmla="*/ 3690974 h 3724151"/>
              <a:gd name="connsiteX9" fmla="*/ 651138 w 9419739"/>
              <a:gd name="connsiteY9" fmla="*/ 3697785 h 3724151"/>
              <a:gd name="connsiteX10" fmla="*/ 8112961 w 9419739"/>
              <a:gd name="connsiteY10" fmla="*/ 964052 h 3724151"/>
              <a:gd name="connsiteX11" fmla="*/ 8554620 w 9419739"/>
              <a:gd name="connsiteY11" fmla="*/ 591555 h 3724151"/>
              <a:gd name="connsiteX12" fmla="*/ 8949724 w 9419739"/>
              <a:gd name="connsiteY12" fmla="*/ 225162 h 372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19739" h="3724151">
                <a:moveTo>
                  <a:pt x="8797026" y="91915"/>
                </a:moveTo>
                <a:lnTo>
                  <a:pt x="9419739" y="0"/>
                </a:lnTo>
                <a:lnTo>
                  <a:pt x="9308757" y="538461"/>
                </a:lnTo>
                <a:lnTo>
                  <a:pt x="9135278" y="387079"/>
                </a:lnTo>
                <a:lnTo>
                  <a:pt x="8746057" y="730159"/>
                </a:lnTo>
                <a:cubicBezTo>
                  <a:pt x="8595838" y="856531"/>
                  <a:pt x="8441878" y="980161"/>
                  <a:pt x="8284176" y="1101047"/>
                </a:cubicBezTo>
                <a:cubicBezTo>
                  <a:pt x="6255694" y="2668780"/>
                  <a:pt x="3503110" y="3689302"/>
                  <a:pt x="651949" y="3723488"/>
                </a:cubicBezTo>
                <a:cubicBezTo>
                  <a:pt x="434343" y="3726378"/>
                  <a:pt x="216700" y="3719825"/>
                  <a:pt x="0" y="3703824"/>
                </a:cubicBezTo>
                <a:lnTo>
                  <a:pt x="1784" y="3690974"/>
                </a:lnTo>
                <a:cubicBezTo>
                  <a:pt x="217910" y="3702758"/>
                  <a:pt x="434695" y="3705033"/>
                  <a:pt x="651138" y="3697785"/>
                </a:cubicBezTo>
                <a:cubicBezTo>
                  <a:pt x="3467927" y="3608725"/>
                  <a:pt x="6158412" y="2551961"/>
                  <a:pt x="8112961" y="964052"/>
                </a:cubicBezTo>
                <a:cubicBezTo>
                  <a:pt x="8263910" y="842608"/>
                  <a:pt x="8411129" y="718441"/>
                  <a:pt x="8554620" y="591555"/>
                </a:cubicBezTo>
                <a:lnTo>
                  <a:pt x="8949724" y="225162"/>
                </a:lnTo>
                <a:close/>
              </a:path>
            </a:pathLst>
          </a:custGeom>
          <a:gradFill>
            <a:gsLst>
              <a:gs pos="0">
                <a:schemeClr val="accent2">
                  <a:alpha val="0"/>
                </a:schemeClr>
              </a:gs>
              <a:gs pos="77000">
                <a:schemeClr val="accent2"/>
              </a:gs>
            </a:gsLst>
            <a:lin ang="1200000" scaled="0"/>
          </a:gradFill>
          <a:ln w="13325" cap="flat">
            <a:noFill/>
            <a:prstDash val="solid"/>
            <a:miter/>
          </a:ln>
        </p:spPr>
        <p:txBody>
          <a:bodyPr wrap="square" rtlCol="0" anchor="ctr">
            <a:noAutofit/>
          </a:bodyPr>
          <a:lstStyle/>
          <a:p>
            <a:endParaRPr lang="zh-CN" altLang="en-US">
              <a:latin typeface="微软雅黑" panose="020B0503020204020204" pitchFamily="34" charset="-122"/>
              <a:ea typeface="微软雅黑" panose="020B0503020204020204" pitchFamily="34" charset="-122"/>
              <a:cs typeface="+mn-ea"/>
              <a:sym typeface="+mn-lt"/>
            </a:endParaRPr>
          </a:p>
        </p:txBody>
      </p:sp>
      <p:grpSp>
        <p:nvGrpSpPr>
          <p:cNvPr id="45" name="Text1">
            <a:extLst>
              <a:ext uri="{FF2B5EF4-FFF2-40B4-BE49-F238E27FC236}">
                <a16:creationId xmlns:a16="http://schemas.microsoft.com/office/drawing/2014/main" id="{8885AB17-1D92-09EF-D8F9-5E14A5AE320F}"/>
              </a:ext>
            </a:extLst>
          </p:cNvPr>
          <p:cNvGrpSpPr/>
          <p:nvPr>
            <p:custDataLst>
              <p:tags r:id="rId3"/>
            </p:custDataLst>
          </p:nvPr>
        </p:nvGrpSpPr>
        <p:grpSpPr>
          <a:xfrm>
            <a:off x="395962" y="2956931"/>
            <a:ext cx="139700" cy="2438029"/>
            <a:chOff x="828682" y="2956931"/>
            <a:chExt cx="139700" cy="2438029"/>
          </a:xfrm>
        </p:grpSpPr>
        <p:sp>
          <p:nvSpPr>
            <p:cNvPr id="34" name="line1">
              <a:extLst>
                <a:ext uri="{FF2B5EF4-FFF2-40B4-BE49-F238E27FC236}">
                  <a16:creationId xmlns:a16="http://schemas.microsoft.com/office/drawing/2014/main" id="{5F21C11F-C614-ACB8-1F77-2FC7E29D0B9E}"/>
                </a:ext>
              </a:extLst>
            </p:cNvPr>
            <p:cNvSpPr/>
            <p:nvPr/>
          </p:nvSpPr>
          <p:spPr>
            <a:xfrm>
              <a:off x="828682" y="2956931"/>
              <a:ext cx="139700" cy="139700"/>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35" name="line2">
              <a:extLst>
                <a:ext uri="{FF2B5EF4-FFF2-40B4-BE49-F238E27FC236}">
                  <a16:creationId xmlns:a16="http://schemas.microsoft.com/office/drawing/2014/main" id="{09C80F58-8614-5F23-69E9-19C39DBDB280}"/>
                </a:ext>
              </a:extLst>
            </p:cNvPr>
            <p:cNvSpPr/>
            <p:nvPr/>
          </p:nvSpPr>
          <p:spPr>
            <a:xfrm>
              <a:off x="855407" y="2983656"/>
              <a:ext cx="86250" cy="86250"/>
            </a:xfrm>
            <a:prstGeom prst="ellipse">
              <a:avLst/>
            </a:prstGeom>
            <a:solidFill>
              <a:schemeClr val="accent1"/>
            </a:solidFill>
            <a:ln>
              <a:noFill/>
            </a:ln>
            <a:effectLst>
              <a:outerShdw blurRad="127000" dist="63500" dir="2700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cxnSp>
          <p:nvCxnSpPr>
            <p:cNvPr id="33" name="line3">
              <a:extLst>
                <a:ext uri="{FF2B5EF4-FFF2-40B4-BE49-F238E27FC236}">
                  <a16:creationId xmlns:a16="http://schemas.microsoft.com/office/drawing/2014/main" id="{D5D2F86F-16E5-5429-F5B8-4A51930953B4}"/>
                </a:ext>
              </a:extLst>
            </p:cNvPr>
            <p:cNvCxnSpPr>
              <a:cxnSpLocks/>
            </p:cNvCxnSpPr>
            <p:nvPr/>
          </p:nvCxnSpPr>
          <p:spPr>
            <a:xfrm>
              <a:off x="895396" y="3026781"/>
              <a:ext cx="0" cy="2368179"/>
            </a:xfrm>
            <a:prstGeom prst="line">
              <a:avLst/>
            </a:prstGeom>
            <a:ln>
              <a:solidFill>
                <a:schemeClr val="accent1">
                  <a:alpha val="5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46" name="Text2">
            <a:extLst>
              <a:ext uri="{FF2B5EF4-FFF2-40B4-BE49-F238E27FC236}">
                <a16:creationId xmlns:a16="http://schemas.microsoft.com/office/drawing/2014/main" id="{D7342B75-E698-7B19-FFA8-E69961215C2E}"/>
              </a:ext>
            </a:extLst>
          </p:cNvPr>
          <p:cNvGrpSpPr/>
          <p:nvPr>
            <p:custDataLst>
              <p:tags r:id="rId4"/>
            </p:custDataLst>
          </p:nvPr>
        </p:nvGrpSpPr>
        <p:grpSpPr>
          <a:xfrm>
            <a:off x="3318547" y="2559802"/>
            <a:ext cx="139700" cy="3488573"/>
            <a:chOff x="3573990" y="2559802"/>
            <a:chExt cx="139700" cy="3488573"/>
          </a:xfrm>
        </p:grpSpPr>
        <p:cxnSp>
          <p:nvCxnSpPr>
            <p:cNvPr id="24" name="line3">
              <a:extLst>
                <a:ext uri="{FF2B5EF4-FFF2-40B4-BE49-F238E27FC236}">
                  <a16:creationId xmlns:a16="http://schemas.microsoft.com/office/drawing/2014/main" id="{592521DC-2B1C-45D6-3814-AFEBFDDF5A2F}"/>
                </a:ext>
              </a:extLst>
            </p:cNvPr>
            <p:cNvCxnSpPr>
              <a:cxnSpLocks/>
            </p:cNvCxnSpPr>
            <p:nvPr/>
          </p:nvCxnSpPr>
          <p:spPr>
            <a:xfrm flipH="1">
              <a:off x="3622491" y="2629652"/>
              <a:ext cx="21687" cy="3418723"/>
            </a:xfrm>
            <a:prstGeom prst="line">
              <a:avLst/>
            </a:prstGeom>
            <a:ln>
              <a:solidFill>
                <a:schemeClr val="accent2">
                  <a:alpha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7" name="line1">
              <a:extLst>
                <a:ext uri="{FF2B5EF4-FFF2-40B4-BE49-F238E27FC236}">
                  <a16:creationId xmlns:a16="http://schemas.microsoft.com/office/drawing/2014/main" id="{62251614-D349-F397-D30F-4D29C0733958}"/>
                </a:ext>
              </a:extLst>
            </p:cNvPr>
            <p:cNvSpPr/>
            <p:nvPr/>
          </p:nvSpPr>
          <p:spPr>
            <a:xfrm>
              <a:off x="3573990" y="2559802"/>
              <a:ext cx="139700" cy="139700"/>
            </a:xfrm>
            <a:prstGeom prst="ellipse">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28" name="line2">
              <a:extLst>
                <a:ext uri="{FF2B5EF4-FFF2-40B4-BE49-F238E27FC236}">
                  <a16:creationId xmlns:a16="http://schemas.microsoft.com/office/drawing/2014/main" id="{F5D52E22-1FD9-E6FC-EE0C-4BB4C84B1A4C}"/>
                </a:ext>
              </a:extLst>
            </p:cNvPr>
            <p:cNvSpPr/>
            <p:nvPr/>
          </p:nvSpPr>
          <p:spPr>
            <a:xfrm>
              <a:off x="3600715" y="2586527"/>
              <a:ext cx="86250" cy="86250"/>
            </a:xfrm>
            <a:prstGeom prst="ellipse">
              <a:avLst/>
            </a:prstGeom>
            <a:solidFill>
              <a:schemeClr val="accent2"/>
            </a:solidFill>
            <a:ln>
              <a:noFill/>
            </a:ln>
            <a:effectLst>
              <a:outerShdw blurRad="127000" dist="63500" dir="2700000" algn="ctr"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grpSp>
      <p:grpSp>
        <p:nvGrpSpPr>
          <p:cNvPr id="47" name="Text3">
            <a:extLst>
              <a:ext uri="{FF2B5EF4-FFF2-40B4-BE49-F238E27FC236}">
                <a16:creationId xmlns:a16="http://schemas.microsoft.com/office/drawing/2014/main" id="{F9A286B6-BCE6-3CB8-A28F-FFB5301D27C4}"/>
              </a:ext>
            </a:extLst>
          </p:cNvPr>
          <p:cNvGrpSpPr/>
          <p:nvPr>
            <p:custDataLst>
              <p:tags r:id="rId5"/>
            </p:custDataLst>
          </p:nvPr>
        </p:nvGrpSpPr>
        <p:grpSpPr>
          <a:xfrm>
            <a:off x="6168456" y="2122831"/>
            <a:ext cx="139700" cy="3925544"/>
            <a:chOff x="6319298" y="2122831"/>
            <a:chExt cx="139700" cy="3925544"/>
          </a:xfrm>
        </p:grpSpPr>
        <p:sp>
          <p:nvSpPr>
            <p:cNvPr id="20" name="line1">
              <a:extLst>
                <a:ext uri="{FF2B5EF4-FFF2-40B4-BE49-F238E27FC236}">
                  <a16:creationId xmlns:a16="http://schemas.microsoft.com/office/drawing/2014/main" id="{9375CF92-C763-DDCE-36B6-9904FCA97845}"/>
                </a:ext>
              </a:extLst>
            </p:cNvPr>
            <p:cNvSpPr/>
            <p:nvPr/>
          </p:nvSpPr>
          <p:spPr>
            <a:xfrm>
              <a:off x="6319298" y="2122831"/>
              <a:ext cx="139700" cy="13970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21" name="line2">
              <a:extLst>
                <a:ext uri="{FF2B5EF4-FFF2-40B4-BE49-F238E27FC236}">
                  <a16:creationId xmlns:a16="http://schemas.microsoft.com/office/drawing/2014/main" id="{66E69A15-E2F4-1A54-A1BC-3B25ACA5D386}"/>
                </a:ext>
              </a:extLst>
            </p:cNvPr>
            <p:cNvSpPr/>
            <p:nvPr/>
          </p:nvSpPr>
          <p:spPr>
            <a:xfrm>
              <a:off x="6346023" y="2149556"/>
              <a:ext cx="86250" cy="86250"/>
            </a:xfrm>
            <a:prstGeom prst="ellipse">
              <a:avLst/>
            </a:prstGeom>
            <a:solidFill>
              <a:schemeClr val="accent1">
                <a:alpha val="50000"/>
              </a:schemeClr>
            </a:solidFill>
            <a:ln>
              <a:noFill/>
            </a:ln>
            <a:effectLst>
              <a:outerShdw blurRad="127000" dist="63500" dir="2700000" algn="ct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cxnSp>
          <p:nvCxnSpPr>
            <p:cNvPr id="19" name="line3">
              <a:extLst>
                <a:ext uri="{FF2B5EF4-FFF2-40B4-BE49-F238E27FC236}">
                  <a16:creationId xmlns:a16="http://schemas.microsoft.com/office/drawing/2014/main" id="{FBC3942B-0746-DA5C-CC98-89FDB3495714}"/>
                </a:ext>
              </a:extLst>
            </p:cNvPr>
            <p:cNvCxnSpPr>
              <a:cxnSpLocks/>
            </p:cNvCxnSpPr>
            <p:nvPr/>
          </p:nvCxnSpPr>
          <p:spPr>
            <a:xfrm flipH="1">
              <a:off x="6346936" y="2192681"/>
              <a:ext cx="42212" cy="3855694"/>
            </a:xfrm>
            <a:prstGeom prst="line">
              <a:avLst/>
            </a:prstGeom>
            <a:ln>
              <a:solidFill>
                <a:schemeClr val="accent1">
                  <a:alpha val="5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48" name="Text4">
            <a:extLst>
              <a:ext uri="{FF2B5EF4-FFF2-40B4-BE49-F238E27FC236}">
                <a16:creationId xmlns:a16="http://schemas.microsoft.com/office/drawing/2014/main" id="{783987EC-3BA6-5FF9-FB5E-EAFF29D2BEDB}"/>
              </a:ext>
            </a:extLst>
          </p:cNvPr>
          <p:cNvGrpSpPr/>
          <p:nvPr>
            <p:custDataLst>
              <p:tags r:id="rId6"/>
            </p:custDataLst>
          </p:nvPr>
        </p:nvGrpSpPr>
        <p:grpSpPr>
          <a:xfrm>
            <a:off x="9064607" y="1593794"/>
            <a:ext cx="139700" cy="3831646"/>
            <a:chOff x="9064607" y="1593794"/>
            <a:chExt cx="139700" cy="3831646"/>
          </a:xfrm>
        </p:grpSpPr>
        <p:cxnSp>
          <p:nvCxnSpPr>
            <p:cNvPr id="10" name="line3">
              <a:extLst>
                <a:ext uri="{FF2B5EF4-FFF2-40B4-BE49-F238E27FC236}">
                  <a16:creationId xmlns:a16="http://schemas.microsoft.com/office/drawing/2014/main" id="{0F478CC1-4E94-9FDA-9498-202BAD3568B0}"/>
                </a:ext>
              </a:extLst>
            </p:cNvPr>
            <p:cNvCxnSpPr>
              <a:cxnSpLocks/>
            </p:cNvCxnSpPr>
            <p:nvPr/>
          </p:nvCxnSpPr>
          <p:spPr>
            <a:xfrm flipH="1">
              <a:off x="9093273" y="1663644"/>
              <a:ext cx="41184" cy="3761796"/>
            </a:xfrm>
            <a:prstGeom prst="line">
              <a:avLst/>
            </a:prstGeom>
            <a:ln>
              <a:solidFill>
                <a:schemeClr val="accent2">
                  <a:alpha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4" name="line1">
              <a:extLst>
                <a:ext uri="{FF2B5EF4-FFF2-40B4-BE49-F238E27FC236}">
                  <a16:creationId xmlns:a16="http://schemas.microsoft.com/office/drawing/2014/main" id="{0CED483C-2BB5-160A-EF36-F4A8AC5B8964}"/>
                </a:ext>
              </a:extLst>
            </p:cNvPr>
            <p:cNvSpPr/>
            <p:nvPr/>
          </p:nvSpPr>
          <p:spPr>
            <a:xfrm>
              <a:off x="9064607" y="1593794"/>
              <a:ext cx="139700" cy="139700"/>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15" name="line2">
              <a:extLst>
                <a:ext uri="{FF2B5EF4-FFF2-40B4-BE49-F238E27FC236}">
                  <a16:creationId xmlns:a16="http://schemas.microsoft.com/office/drawing/2014/main" id="{7D637F2F-A4AC-C21D-C81E-1DAA552CB98D}"/>
                </a:ext>
              </a:extLst>
            </p:cNvPr>
            <p:cNvSpPr/>
            <p:nvPr/>
          </p:nvSpPr>
          <p:spPr>
            <a:xfrm>
              <a:off x="9091332" y="1620519"/>
              <a:ext cx="86250" cy="86250"/>
            </a:xfrm>
            <a:prstGeom prst="ellipse">
              <a:avLst/>
            </a:prstGeom>
            <a:solidFill>
              <a:schemeClr val="accent2">
                <a:alpha val="50000"/>
              </a:schemeClr>
            </a:solidFill>
            <a:ln>
              <a:noFill/>
            </a:ln>
            <a:effectLst>
              <a:outerShdw blurRad="127000" dist="63500" dir="2700000" algn="ctr"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grpSp>
      <p:sp>
        <p:nvSpPr>
          <p:cNvPr id="29" name="Text5">
            <a:extLst>
              <a:ext uri="{FF2B5EF4-FFF2-40B4-BE49-F238E27FC236}">
                <a16:creationId xmlns:a16="http://schemas.microsoft.com/office/drawing/2014/main" id="{4EFCEA83-2060-C6C5-B91A-78C2AFB4E11A}"/>
              </a:ext>
            </a:extLst>
          </p:cNvPr>
          <p:cNvSpPr/>
          <p:nvPr>
            <p:custDataLst>
              <p:tags r:id="rId7"/>
            </p:custDataLst>
          </p:nvPr>
        </p:nvSpPr>
        <p:spPr>
          <a:xfrm>
            <a:off x="701735" y="2836576"/>
            <a:ext cx="2407751" cy="60182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fontAlgn="ctr"/>
            <a:r>
              <a:rPr kumimoji="1" lang="zh-CN" altLang="en-US" sz="1600" b="1">
                <a:solidFill>
                  <a:schemeClr val="tx2"/>
                </a:solidFill>
                <a:latin typeface="微软雅黑" panose="020B0503020204020204" pitchFamily="34" charset="-122"/>
                <a:ea typeface="微软雅黑" panose="020B0503020204020204" pitchFamily="34" charset="-122"/>
                <a:cs typeface="+mn-ea"/>
                <a:sym typeface="+mn-lt"/>
              </a:rPr>
              <a:t>身份认证与访问控制</a:t>
            </a:r>
            <a:endParaRPr kumimoji="1" lang="zh-CN" altLang="en-US" sz="1600" b="1" dirty="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25" name="Text6">
            <a:extLst>
              <a:ext uri="{FF2B5EF4-FFF2-40B4-BE49-F238E27FC236}">
                <a16:creationId xmlns:a16="http://schemas.microsoft.com/office/drawing/2014/main" id="{9B41AE36-5A2B-FF0D-2BED-AD9B6F05F3DE}"/>
              </a:ext>
            </a:extLst>
          </p:cNvPr>
          <p:cNvSpPr/>
          <p:nvPr>
            <p:custDataLst>
              <p:tags r:id="rId8"/>
            </p:custDataLst>
          </p:nvPr>
        </p:nvSpPr>
        <p:spPr>
          <a:xfrm>
            <a:off x="3615080" y="2439447"/>
            <a:ext cx="2407751" cy="601820"/>
          </a:xfrm>
          <a:prstGeom prst="roundRect">
            <a:avLst>
              <a:gd name="adj" fmla="val 5000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fontAlgn="ctr"/>
            <a:r>
              <a:rPr kumimoji="1" lang="zh-CN" altLang="en-US" sz="1600" b="1">
                <a:solidFill>
                  <a:schemeClr val="tx2"/>
                </a:solidFill>
                <a:latin typeface="微软雅黑" panose="020B0503020204020204" pitchFamily="34" charset="-122"/>
                <a:ea typeface="微软雅黑" panose="020B0503020204020204" pitchFamily="34" charset="-122"/>
                <a:cs typeface="+mn-ea"/>
                <a:sym typeface="+mn-lt"/>
              </a:rPr>
              <a:t>数据加密</a:t>
            </a:r>
            <a:endParaRPr kumimoji="1" lang="zh-CN" altLang="en-US" sz="1600" b="1" dirty="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16" name="Text7">
            <a:extLst>
              <a:ext uri="{FF2B5EF4-FFF2-40B4-BE49-F238E27FC236}">
                <a16:creationId xmlns:a16="http://schemas.microsoft.com/office/drawing/2014/main" id="{E9E67CF8-3DCD-5C55-1191-B0363B8FEC92}"/>
              </a:ext>
            </a:extLst>
          </p:cNvPr>
          <p:cNvSpPr/>
          <p:nvPr>
            <p:custDataLst>
              <p:tags r:id="rId9"/>
            </p:custDataLst>
          </p:nvPr>
        </p:nvSpPr>
        <p:spPr>
          <a:xfrm>
            <a:off x="6485723" y="2002476"/>
            <a:ext cx="2502935" cy="60182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fontAlgn="ctr"/>
            <a:r>
              <a:rPr kumimoji="1" lang="zh-CN" altLang="en-US" sz="1600" b="1">
                <a:solidFill>
                  <a:schemeClr val="tx2"/>
                </a:solidFill>
                <a:latin typeface="微软雅黑" panose="020B0503020204020204" pitchFamily="34" charset="-122"/>
                <a:ea typeface="微软雅黑" panose="020B0503020204020204" pitchFamily="34" charset="-122"/>
                <a:cs typeface="+mn-ea"/>
                <a:sym typeface="+mn-lt"/>
              </a:rPr>
              <a:t>安全审计与监控</a:t>
            </a:r>
            <a:endParaRPr kumimoji="1" lang="zh-CN" altLang="en-US" sz="1600" b="1" dirty="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11" name="Text8">
            <a:extLst>
              <a:ext uri="{FF2B5EF4-FFF2-40B4-BE49-F238E27FC236}">
                <a16:creationId xmlns:a16="http://schemas.microsoft.com/office/drawing/2014/main" id="{911188DC-5989-E8CD-78AF-551F0551E515}"/>
              </a:ext>
            </a:extLst>
          </p:cNvPr>
          <p:cNvSpPr/>
          <p:nvPr>
            <p:custDataLst>
              <p:tags r:id="rId10"/>
            </p:custDataLst>
          </p:nvPr>
        </p:nvSpPr>
        <p:spPr>
          <a:xfrm>
            <a:off x="9365394" y="1473439"/>
            <a:ext cx="2366534" cy="601820"/>
          </a:xfrm>
          <a:prstGeom prst="roundRect">
            <a:avLst>
              <a:gd name="adj" fmla="val 5000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fontAlgn="ctr"/>
            <a:r>
              <a:rPr kumimoji="1" lang="zh-CN" altLang="en-US" sz="1600" b="1">
                <a:solidFill>
                  <a:schemeClr val="tx2"/>
                </a:solidFill>
                <a:latin typeface="微软雅黑" panose="020B0503020204020204" pitchFamily="34" charset="-122"/>
                <a:ea typeface="微软雅黑" panose="020B0503020204020204" pitchFamily="34" charset="-122"/>
                <a:cs typeface="+mn-ea"/>
                <a:sym typeface="+mn-lt"/>
              </a:rPr>
              <a:t>防止常见安全威胁</a:t>
            </a:r>
            <a:endParaRPr kumimoji="1" lang="zh-CN" altLang="en-US" sz="1600" b="1" dirty="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40" name="Text9">
            <a:extLst>
              <a:ext uri="{FF2B5EF4-FFF2-40B4-BE49-F238E27FC236}">
                <a16:creationId xmlns:a16="http://schemas.microsoft.com/office/drawing/2014/main" id="{03EAB15A-5900-048C-3C3E-AFF5DB36DA86}"/>
              </a:ext>
            </a:extLst>
          </p:cNvPr>
          <p:cNvSpPr txBox="1"/>
          <p:nvPr>
            <p:custDataLst>
              <p:tags r:id="rId11"/>
            </p:custDataLst>
          </p:nvPr>
        </p:nvSpPr>
        <p:spPr>
          <a:xfrm>
            <a:off x="649744" y="3614071"/>
            <a:ext cx="2523242" cy="1695165"/>
          </a:xfrm>
          <a:prstGeom prst="rect">
            <a:avLst/>
          </a:prstGeom>
          <a:noFill/>
        </p:spPr>
        <p:txBody>
          <a:bodyPr wrap="square">
            <a:normAutofit fontScale="92500"/>
          </a:bodyPr>
          <a:lstStyle/>
          <a:p>
            <a:pPr marL="171450" algn="just">
              <a:lnSpc>
                <a:spcPct val="130000"/>
              </a:lnSpc>
              <a:spcBef>
                <a:spcPts val="150"/>
              </a:spcBef>
              <a:spcAft>
                <a:spcPts val="150"/>
              </a:spcAft>
              <a:buFont typeface="Arial" panose="020B0604020202020204" pitchFamily="34" charset="0"/>
              <a:buChar char="•"/>
              <a:defRPr/>
            </a:pPr>
            <a:r>
              <a:rPr lang="zh-CN" altLang="en-US" sz="1138">
                <a:solidFill>
                  <a:schemeClr val="bg2"/>
                </a:solidFill>
                <a:latin typeface="微软雅黑" panose="020B0503020204020204" pitchFamily="34" charset="-122"/>
                <a:ea typeface="微软雅黑" panose="020B0503020204020204" pitchFamily="34" charset="-122"/>
              </a:rPr>
              <a:t>设计用户身份认证机制，确保只有经过身份验证的用户才能访问系统。
设计访问控制机制，包括基于角色的访问控制（</a:t>
            </a:r>
            <a:r>
              <a:rPr lang="en-US" altLang="zh-CN" sz="1138">
                <a:solidFill>
                  <a:schemeClr val="bg2"/>
                </a:solidFill>
                <a:latin typeface="微软雅黑" panose="020B0503020204020204" pitchFamily="34" charset="-122"/>
                <a:ea typeface="微软雅黑" panose="020B0503020204020204" pitchFamily="34" charset="-122"/>
              </a:rPr>
              <a:t>RBAC</a:t>
            </a:r>
            <a:r>
              <a:rPr lang="zh-CN" altLang="en-US" sz="1138">
                <a:solidFill>
                  <a:schemeClr val="bg2"/>
                </a:solidFill>
                <a:latin typeface="微软雅黑" panose="020B0503020204020204" pitchFamily="34" charset="-122"/>
                <a:ea typeface="微软雅黑" panose="020B0503020204020204" pitchFamily="34" charset="-122"/>
              </a:rPr>
              <a:t>）、基于权限的访问控制（</a:t>
            </a:r>
            <a:r>
              <a:rPr lang="en-US" altLang="zh-CN" sz="1138">
                <a:solidFill>
                  <a:schemeClr val="bg2"/>
                </a:solidFill>
                <a:latin typeface="微软雅黑" panose="020B0503020204020204" pitchFamily="34" charset="-122"/>
                <a:ea typeface="微软雅黑" panose="020B0503020204020204" pitchFamily="34" charset="-122"/>
              </a:rPr>
              <a:t>ABAC</a:t>
            </a:r>
            <a:r>
              <a:rPr lang="zh-CN" altLang="en-US" sz="1138">
                <a:solidFill>
                  <a:schemeClr val="bg2"/>
                </a:solidFill>
                <a:latin typeface="微软雅黑" panose="020B0503020204020204" pitchFamily="34" charset="-122"/>
                <a:ea typeface="微软雅黑" panose="020B0503020204020204" pitchFamily="34" charset="-122"/>
              </a:rPr>
              <a:t>）等，以确保用户只能访问其被授权的资源和功能。</a:t>
            </a:r>
            <a:endParaRPr lang="zh-CN" altLang="en-US" sz="1138" dirty="0">
              <a:solidFill>
                <a:schemeClr val="bg2"/>
              </a:solidFill>
              <a:latin typeface="微软雅黑" panose="020B0503020204020204" pitchFamily="34" charset="-122"/>
              <a:ea typeface="微软雅黑" panose="020B0503020204020204" pitchFamily="34" charset="-122"/>
            </a:endParaRPr>
          </a:p>
        </p:txBody>
      </p:sp>
      <p:sp>
        <p:nvSpPr>
          <p:cNvPr id="41" name="Text10">
            <a:extLst>
              <a:ext uri="{FF2B5EF4-FFF2-40B4-BE49-F238E27FC236}">
                <a16:creationId xmlns:a16="http://schemas.microsoft.com/office/drawing/2014/main" id="{8796F877-461A-20F6-990D-71CAEFCB4213}"/>
              </a:ext>
            </a:extLst>
          </p:cNvPr>
          <p:cNvSpPr txBox="1"/>
          <p:nvPr>
            <p:custDataLst>
              <p:tags r:id="rId12"/>
            </p:custDataLst>
          </p:nvPr>
        </p:nvSpPr>
        <p:spPr>
          <a:xfrm>
            <a:off x="3615080" y="3228841"/>
            <a:ext cx="2407751" cy="1695165"/>
          </a:xfrm>
          <a:prstGeom prst="rect">
            <a:avLst/>
          </a:prstGeom>
          <a:noFill/>
        </p:spPr>
        <p:txBody>
          <a:bodyPr wrap="square">
            <a:normAutofit/>
          </a:bodyPr>
          <a:lstStyle/>
          <a:p>
            <a:pPr marL="171450" algn="just">
              <a:lnSpc>
                <a:spcPct val="130000"/>
              </a:lnSpc>
              <a:spcBef>
                <a:spcPts val="150"/>
              </a:spcBef>
              <a:spcAft>
                <a:spcPts val="150"/>
              </a:spcAft>
              <a:buFont typeface="Arial" panose="020B0604020202020204" pitchFamily="34" charset="0"/>
              <a:buChar char="•"/>
              <a:defRPr/>
            </a:pPr>
            <a:r>
              <a:rPr lang="zh-CN" altLang="en-US" sz="1138">
                <a:solidFill>
                  <a:schemeClr val="bg2"/>
                </a:solidFill>
                <a:latin typeface="微软雅黑" panose="020B0503020204020204" pitchFamily="34" charset="-122"/>
                <a:ea typeface="微软雅黑" panose="020B0503020204020204" pitchFamily="34" charset="-122"/>
              </a:rPr>
              <a:t>对敏感数据进行加密存储，确保即使数据库被非法访问，也无法获取到明文数据。
在数据传输过程中采用加密协议（如</a:t>
            </a:r>
            <a:r>
              <a:rPr lang="en-US" altLang="zh-CN" sz="1138">
                <a:solidFill>
                  <a:schemeClr val="bg2"/>
                </a:solidFill>
                <a:latin typeface="微软雅黑" panose="020B0503020204020204" pitchFamily="34" charset="-122"/>
                <a:ea typeface="微软雅黑" panose="020B0503020204020204" pitchFamily="34" charset="-122"/>
              </a:rPr>
              <a:t>HTTPS</a:t>
            </a:r>
            <a:r>
              <a:rPr lang="zh-CN" altLang="en-US" sz="1138">
                <a:solidFill>
                  <a:schemeClr val="bg2"/>
                </a:solidFill>
                <a:latin typeface="微软雅黑" panose="020B0503020204020204" pitchFamily="34" charset="-122"/>
                <a:ea typeface="微软雅黑" panose="020B0503020204020204" pitchFamily="34" charset="-122"/>
              </a:rPr>
              <a:t>）保障数据传输的安全性。</a:t>
            </a:r>
            <a:endParaRPr lang="zh-CN" altLang="en-US" sz="1138" dirty="0">
              <a:solidFill>
                <a:schemeClr val="bg2"/>
              </a:solidFill>
              <a:latin typeface="微软雅黑" panose="020B0503020204020204" pitchFamily="34" charset="-122"/>
              <a:ea typeface="微软雅黑" panose="020B0503020204020204" pitchFamily="34" charset="-122"/>
            </a:endParaRPr>
          </a:p>
        </p:txBody>
      </p:sp>
      <p:sp>
        <p:nvSpPr>
          <p:cNvPr id="42" name="Text11">
            <a:extLst>
              <a:ext uri="{FF2B5EF4-FFF2-40B4-BE49-F238E27FC236}">
                <a16:creationId xmlns:a16="http://schemas.microsoft.com/office/drawing/2014/main" id="{14505AC5-3146-198F-1350-E6005FA5F0E9}"/>
              </a:ext>
            </a:extLst>
          </p:cNvPr>
          <p:cNvSpPr txBox="1"/>
          <p:nvPr>
            <p:custDataLst>
              <p:tags r:id="rId13"/>
            </p:custDataLst>
          </p:nvPr>
        </p:nvSpPr>
        <p:spPr>
          <a:xfrm>
            <a:off x="6506459" y="2811619"/>
            <a:ext cx="2482199" cy="1695165"/>
          </a:xfrm>
          <a:prstGeom prst="rect">
            <a:avLst/>
          </a:prstGeom>
          <a:noFill/>
        </p:spPr>
        <p:txBody>
          <a:bodyPr wrap="square">
            <a:normAutofit lnSpcReduction="10000"/>
          </a:bodyPr>
          <a:lstStyle/>
          <a:p>
            <a:pPr marL="285750" algn="just">
              <a:lnSpc>
                <a:spcPct val="130000"/>
              </a:lnSpc>
              <a:spcBef>
                <a:spcPts val="150"/>
              </a:spcBef>
              <a:spcAft>
                <a:spcPts val="150"/>
              </a:spcAft>
              <a:buFont typeface="Arial" panose="020B0604020202020204" pitchFamily="34" charset="0"/>
              <a:buChar char="•"/>
              <a:defRPr/>
            </a:pPr>
            <a:r>
              <a:rPr lang="zh-CN" altLang="en-US" sz="1138">
                <a:solidFill>
                  <a:schemeClr val="bg2"/>
                </a:solidFill>
                <a:latin typeface="微软雅黑" panose="020B0503020204020204" pitchFamily="34" charset="-122"/>
                <a:ea typeface="微软雅黑" panose="020B0503020204020204" pitchFamily="34" charset="-122"/>
              </a:rPr>
              <a:t>设计安全审计日志功能，记录用户的操作行为以及系统的安全事件，用于追踪和分析安全事件。
配置安全监控系统，实时监测系统的运行状态和安全事件，及时发现并应对安全威胁。</a:t>
            </a:r>
            <a:endParaRPr lang="zh-CN" altLang="en-US" sz="1138" dirty="0">
              <a:solidFill>
                <a:schemeClr val="bg2"/>
              </a:solidFill>
              <a:latin typeface="微软雅黑" panose="020B0503020204020204" pitchFamily="34" charset="-122"/>
              <a:ea typeface="微软雅黑" panose="020B0503020204020204" pitchFamily="34" charset="-122"/>
            </a:endParaRPr>
          </a:p>
        </p:txBody>
      </p:sp>
      <p:sp>
        <p:nvSpPr>
          <p:cNvPr id="43" name="Text12">
            <a:extLst>
              <a:ext uri="{FF2B5EF4-FFF2-40B4-BE49-F238E27FC236}">
                <a16:creationId xmlns:a16="http://schemas.microsoft.com/office/drawing/2014/main" id="{44360067-49A9-FECC-A214-44CF53AC303A}"/>
              </a:ext>
            </a:extLst>
          </p:cNvPr>
          <p:cNvSpPr txBox="1"/>
          <p:nvPr>
            <p:custDataLst>
              <p:tags r:id="rId14"/>
            </p:custDataLst>
          </p:nvPr>
        </p:nvSpPr>
        <p:spPr>
          <a:xfrm>
            <a:off x="9297640" y="2249048"/>
            <a:ext cx="2497787" cy="1695165"/>
          </a:xfrm>
          <a:prstGeom prst="rect">
            <a:avLst/>
          </a:prstGeom>
          <a:noFill/>
        </p:spPr>
        <p:txBody>
          <a:bodyPr wrap="square">
            <a:normAutofit fontScale="92500" lnSpcReduction="20000"/>
          </a:bodyPr>
          <a:lstStyle/>
          <a:p>
            <a:pPr marL="285750" algn="just">
              <a:lnSpc>
                <a:spcPct val="130000"/>
              </a:lnSpc>
              <a:spcBef>
                <a:spcPts val="150"/>
              </a:spcBef>
              <a:spcAft>
                <a:spcPts val="150"/>
              </a:spcAft>
              <a:buFont typeface="Arial" panose="020B0604020202020204" pitchFamily="34" charset="0"/>
              <a:buChar char="•"/>
              <a:defRPr/>
            </a:pPr>
            <a:r>
              <a:rPr lang="zh-CN" altLang="en-US" sz="1138">
                <a:solidFill>
                  <a:schemeClr val="bg2"/>
                </a:solidFill>
                <a:latin typeface="微软雅黑" panose="020B0503020204020204" pitchFamily="34" charset="-122"/>
                <a:ea typeface="微软雅黑" panose="020B0503020204020204" pitchFamily="34" charset="-122"/>
              </a:rPr>
              <a:t>针对常见的安全威胁（如</a:t>
            </a:r>
            <a:r>
              <a:rPr lang="en-US" altLang="zh-CN" sz="1138">
                <a:solidFill>
                  <a:schemeClr val="bg2"/>
                </a:solidFill>
                <a:latin typeface="微软雅黑" panose="020B0503020204020204" pitchFamily="34" charset="-122"/>
                <a:ea typeface="微软雅黑" panose="020B0503020204020204" pitchFamily="34" charset="-122"/>
              </a:rPr>
              <a:t>SQL</a:t>
            </a:r>
            <a:r>
              <a:rPr lang="zh-CN" altLang="en-US" sz="1138">
                <a:solidFill>
                  <a:schemeClr val="bg2"/>
                </a:solidFill>
                <a:latin typeface="微软雅黑" panose="020B0503020204020204" pitchFamily="34" charset="-122"/>
                <a:ea typeface="微软雅黑" panose="020B0503020204020204" pitchFamily="34" charset="-122"/>
              </a:rPr>
              <a:t>注入、跨站脚本攻击等）进行相应的防护措施，比如输入验证、输出编码、参数化查询等。
对系统进行安全漏洞扫描和漏洞修复，及时更新和升级系统组件和依赖库，以确保系统不受已知漏洞的影响。</a:t>
            </a:r>
            <a:endParaRPr lang="zh-CN" altLang="en-US" sz="1138" dirty="0">
              <a:solidFill>
                <a:schemeClr val="bg2"/>
              </a:solidFill>
              <a:latin typeface="微软雅黑" panose="020B0503020204020204" pitchFamily="34" charset="-122"/>
              <a:ea typeface="微软雅黑" panose="020B0503020204020204" pitchFamily="34" charset="-122"/>
            </a:endParaRPr>
          </a:p>
        </p:txBody>
      </p:sp>
      <p:sp>
        <p:nvSpPr>
          <p:cNvPr id="3" name="Text13">
            <a:extLst>
              <a:ext uri="{FF2B5EF4-FFF2-40B4-BE49-F238E27FC236}">
                <a16:creationId xmlns:a16="http://schemas.microsoft.com/office/drawing/2014/main" id="{BE7DB444-1666-8DB4-0659-7A4A93D306D8}"/>
              </a:ext>
            </a:extLst>
          </p:cNvPr>
          <p:cNvSpPr txBox="1"/>
          <p:nvPr>
            <p:custDataLst>
              <p:tags r:id="rId15"/>
            </p:custDataLst>
          </p:nvPr>
        </p:nvSpPr>
        <p:spPr>
          <a:xfrm>
            <a:off x="347808" y="305152"/>
            <a:ext cx="11496384" cy="720348"/>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3200" b="1" noProof="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系统安全与权限设计</a:t>
            </a:r>
            <a:endParaRPr lang="zh-CN" altLang="en-US" sz="3200" b="1" dirty="0">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spTree>
    <p:custDataLst>
      <p:tags r:id="rId1"/>
    </p:custDataLst>
    <p:extLst>
      <p:ext uri="{BB962C8B-B14F-4D97-AF65-F5344CB8AC3E}">
        <p14:creationId xmlns:p14="http://schemas.microsoft.com/office/powerpoint/2010/main" val="1012912835"/>
      </p:ext>
    </p:extLst>
  </p:cSld>
  <p:clrMapOvr>
    <a:masterClrMapping/>
  </p:clrMapOvr>
  <mc:AlternateContent xmlns:mc="http://schemas.openxmlformats.org/markup-compatibility/2006">
    <mc:Choice xmlns:p14="http://schemas.microsoft.com/office/powerpoint/2010/main" Requires="p14">
      <p:transition spd="slow" p14:dur="2000">
        <p14:reveal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strVal val="4/3*#ppt_w"/>
                                          </p:val>
                                        </p:tav>
                                        <p:tav tm="100000">
                                          <p:val>
                                            <p:strVal val="#ppt_w"/>
                                          </p:val>
                                        </p:tav>
                                      </p:tavLst>
                                    </p:anim>
                                    <p:anim calcmode="lin" valueType="num">
                                      <p:cBhvr>
                                        <p:cTn id="8" dur="500" fill="hold"/>
                                        <p:tgtEl>
                                          <p:spTgt spid="44"/>
                                        </p:tgtEl>
                                        <p:attrNameLst>
                                          <p:attrName>ppt_h</p:attrName>
                                        </p:attrNameLst>
                                      </p:cBhvr>
                                      <p:tavLst>
                                        <p:tav tm="0">
                                          <p:val>
                                            <p:strVal val="4/3*#ppt_h"/>
                                          </p:val>
                                        </p:tav>
                                        <p:tav tm="100000">
                                          <p:val>
                                            <p:strVal val="#ppt_h"/>
                                          </p:val>
                                        </p:tav>
                                      </p:tavLst>
                                    </p:anim>
                                  </p:childTnLst>
                                </p:cTn>
                              </p:par>
                              <p:par>
                                <p:cTn id="9" presetID="0" presetClass="entr" presetSubtype="0"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to="" calcmode="lin" valueType="num">
                                      <p:cBhvr>
                                        <p:cTn id="11" dur="1" fill="hold">
                                          <p:stCondLst>
                                            <p:cond delay="0"/>
                                          </p:stCondLst>
                                        </p:cTn>
                                        <p:tgtEl>
                                          <p:spTgt spid="3"/>
                                        </p:tgtEl>
                                        <p:attrNameLst>
                                          <p:attrName>ppt_x</p:attrName>
                                        </p:attrNameLst>
                                      </p:cBhvr>
                                      <p:tavLst>
                                        <p:tav tm="0">
                                          <p:val>
                                            <p:strVal val="#ppt_x"/>
                                          </p:val>
                                        </p:tav>
                                        <p:tav tm="100000">
                                          <p:val>
                                            <p:strVal val="#ppt_x+0.15*sin(rand(0-360)+0)+2"/>
                                          </p:val>
                                        </p:tav>
                                      </p:tavLst>
                                    </p:anim>
                                    <p:anim to="" calcmode="lin" valueType="num">
                                      <p:cBhvr>
                                        <p:cTn id="12" dur="1" fill="hold">
                                          <p:stCondLst>
                                            <p:cond delay="0"/>
                                          </p:stCondLst>
                                        </p:cTn>
                                        <p:tgtEl>
                                          <p:spTgt spid="3"/>
                                        </p:tgtEl>
                                        <p:attrNameLst>
                                          <p:attrName>ppt_y</p:attrName>
                                        </p:attrNameLst>
                                      </p:cBhvr>
                                      <p:tavLst>
                                        <p:tav tm="0">
                                          <p:val>
                                            <p:strVal val="#ppt_y"/>
                                          </p:val>
                                        </p:tav>
                                        <p:tav tm="100000">
                                          <p:val>
                                            <p:strVal val="#ppt_y+0.15*sin(rand(0-360)+0)+2"/>
                                          </p:val>
                                        </p:tav>
                                      </p:tavLst>
                                    </p:anim>
                                    <p:anim to="" calcmode="lin" valueType="num">
                                      <p:cBhvr>
                                        <p:cTn id="13" dur="998" fill="hold">
                                          <p:stCondLst>
                                            <p:cond delay="2"/>
                                          </p:stCondLst>
                                        </p:cTn>
                                        <p:tgtEl>
                                          <p:spTgt spid="3"/>
                                        </p:tgtEl>
                                        <p:attrNameLst>
                                          <p:attrName>style.opacity</p:attrName>
                                        </p:attrNameLst>
                                      </p:cBhvr>
                                      <p:tavLst>
                                        <p:tav tm="0">
                                          <p:val>
                                            <p:strVal val="0"/>
                                          </p:val>
                                        </p:tav>
                                        <p:tav tm="100000">
                                          <p:val>
                                            <p:strVal val="1"/>
                                          </p:val>
                                        </p:tav>
                                      </p:tavLst>
                                    </p:anim>
                                    <p:animScale>
                                      <p:cBhvr>
                                        <p:cTn id="14" dur="998" fill="hold">
                                          <p:stCondLst>
                                            <p:cond delay="2"/>
                                          </p:stCondLst>
                                        </p:cTn>
                                        <p:tgtEl>
                                          <p:spTgt spid="3"/>
                                        </p:tgtEl>
                                      </p:cBhvr>
                                      <p:from x="500000" y="500000"/>
                                      <p:to x="100000" y="100000"/>
                                    </p:animScale>
                                    <p:anim to="" calcmode="lin" valueType="num">
                                      <p:cBhvr>
                                        <p:cTn id="15" dur="714" fill="hold">
                                          <p:stCondLst>
                                            <p:cond delay="286"/>
                                          </p:stCondLst>
                                        </p:cTn>
                                        <p:tgtEl>
                                          <p:spTgt spid="3"/>
                                        </p:tgtEl>
                                        <p:attrNameLst>
                                          <p:attrName>ppt_y</p:attrName>
                                        </p:attrNameLst>
                                      </p:cBhvr>
                                      <p:tavLst>
                                        <p:tav tm="0">
                                          <p:val>
                                            <p:strVal val="ppt_y-2"/>
                                          </p:val>
                                        </p:tav>
                                        <p:tav tm="100000">
                                          <p:val>
                                            <p:strVal val="#ppt_y"/>
                                          </p:val>
                                        </p:tav>
                                      </p:tavLst>
                                    </p:anim>
                                    <p:anim to="" calcmode="lin" valueType="num">
                                      <p:cBhvr>
                                        <p:cTn id="16" dur="714" fill="hold">
                                          <p:stCondLst>
                                            <p:cond delay="286"/>
                                          </p:stCondLst>
                                        </p:cTn>
                                        <p:tgtEl>
                                          <p:spTgt spid="3"/>
                                        </p:tgtEl>
                                        <p:attrNameLst>
                                          <p:attrName>ppt_x</p:attrName>
                                        </p:attrNameLst>
                                      </p:cBhvr>
                                      <p:tavLst>
                                        <p:tav tm="0">
                                          <p:val>
                                            <p:strVal val="ppt_x-2"/>
                                          </p:val>
                                        </p:tav>
                                        <p:tav tm="100000">
                                          <p:val>
                                            <p:strVal val="#ppt_x"/>
                                          </p:val>
                                        </p:tav>
                                      </p:tavLst>
                                    </p:anim>
                                  </p:childTnLst>
                                </p:cTn>
                              </p:par>
                              <p:par>
                                <p:cTn id="17" presetID="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to="" calcmode="lin" valueType="num">
                                      <p:cBhvr>
                                        <p:cTn id="19" dur="500" fill="hold">
                                          <p:stCondLst>
                                            <p:cond delay="0"/>
                                          </p:stCondLst>
                                        </p:cTn>
                                        <p:tgtEl>
                                          <p:spTgt spid="13"/>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20" dur="500" fill="hold">
                                          <p:stCondLst>
                                            <p:cond delay="0"/>
                                          </p:stCondLst>
                                        </p:cTn>
                                        <p:tgtEl>
                                          <p:spTgt spid="13"/>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21" dur="500" fill="hold">
                                          <p:stCondLst>
                                            <p:cond delay="0"/>
                                          </p:stCondLst>
                                        </p:cTn>
                                        <p:tgtEl>
                                          <p:spTgt spid="13"/>
                                        </p:tgtEl>
                                        <p:attrNameLst>
                                          <p:attrName>style.opacity</p:attrName>
                                        </p:attrNameLst>
                                      </p:cBhvr>
                                      <p:tavLst>
                                        <p:tav tm="0">
                                          <p:val>
                                            <p:strVal val="0"/>
                                          </p:val>
                                        </p:tav>
                                        <p:tav tm="100000">
                                          <p:val>
                                            <p:strVal val="1"/>
                                          </p:val>
                                        </p:tav>
                                      </p:tavLst>
                                    </p:anim>
                                  </p:childTnLst>
                                </p:cTn>
                              </p:par>
                              <p:par>
                                <p:cTn id="22" presetID="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to="" calcmode="lin" valueType="num">
                                      <p:cBhvr>
                                        <p:cTn id="24" dur="500" fill="hold">
                                          <p:stCondLst>
                                            <p:cond delay="0"/>
                                          </p:stCondLst>
                                        </p:cTn>
                                        <p:tgtEl>
                                          <p:spTgt spid="12"/>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25" dur="500" fill="hold">
                                          <p:stCondLst>
                                            <p:cond delay="0"/>
                                          </p:stCondLst>
                                        </p:cTn>
                                        <p:tgtEl>
                                          <p:spTgt spid="12"/>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26" dur="500" fill="hold">
                                          <p:stCondLst>
                                            <p:cond delay="0"/>
                                          </p:stCondLst>
                                        </p:cTn>
                                        <p:tgtEl>
                                          <p:spTgt spid="12"/>
                                        </p:tgtEl>
                                        <p:attrNameLst>
                                          <p:attrName>style.opacity</p:attrName>
                                        </p:attrNameLst>
                                      </p:cBhvr>
                                      <p:tavLst>
                                        <p:tav tm="0">
                                          <p:val>
                                            <p:strVal val="0"/>
                                          </p:val>
                                        </p:tav>
                                        <p:tav tm="100000">
                                          <p:val>
                                            <p:strVal val="1"/>
                                          </p:val>
                                        </p:tav>
                                      </p:tavLst>
                                    </p:anim>
                                  </p:childTnLst>
                                </p:cTn>
                              </p:par>
                              <p:par>
                                <p:cTn id="27" presetID="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to="" calcmode="lin" valueType="num">
                                      <p:cBhvr>
                                        <p:cTn id="29" dur="500" fill="hold">
                                          <p:stCondLst>
                                            <p:cond delay="0"/>
                                          </p:stCondLst>
                                        </p:cTn>
                                        <p:tgtEl>
                                          <p:spTgt spid="9"/>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30" dur="500" fill="hold">
                                          <p:stCondLst>
                                            <p:cond delay="0"/>
                                          </p:stCondLst>
                                        </p:cTn>
                                        <p:tgtEl>
                                          <p:spTgt spid="9"/>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31" dur="500" fill="hold">
                                          <p:stCondLst>
                                            <p:cond delay="0"/>
                                          </p:stCondLst>
                                        </p:cTn>
                                        <p:tgtEl>
                                          <p:spTgt spid="9"/>
                                        </p:tgtEl>
                                        <p:attrNameLst>
                                          <p:attrName>style.opacity</p:attrName>
                                        </p:attrNameLst>
                                      </p:cBhvr>
                                      <p:tavLst>
                                        <p:tav tm="0">
                                          <p:val>
                                            <p:strVal val="0"/>
                                          </p:val>
                                        </p:tav>
                                        <p:tav tm="100000">
                                          <p:val>
                                            <p:strVal val="1"/>
                                          </p:val>
                                        </p:tav>
                                      </p:tavLst>
                                    </p:anim>
                                  </p:childTnLst>
                                </p:cTn>
                              </p:par>
                              <p:par>
                                <p:cTn id="32" presetID="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 to="" calcmode="lin" valueType="num">
                                      <p:cBhvr>
                                        <p:cTn id="34" dur="500" fill="hold">
                                          <p:stCondLst>
                                            <p:cond delay="0"/>
                                          </p:stCondLst>
                                        </p:cTn>
                                        <p:tgtEl>
                                          <p:spTgt spid="8"/>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35" dur="500" fill="hold">
                                          <p:stCondLst>
                                            <p:cond delay="0"/>
                                          </p:stCondLst>
                                        </p:cTn>
                                        <p:tgtEl>
                                          <p:spTgt spid="8"/>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36" dur="500" fill="hold">
                                          <p:stCondLst>
                                            <p:cond delay="0"/>
                                          </p:stCondLst>
                                        </p:cTn>
                                        <p:tgtEl>
                                          <p:spTgt spid="8"/>
                                        </p:tgtEl>
                                        <p:attrNameLst>
                                          <p:attrName>style.opacity</p:attrName>
                                        </p:attrNameLst>
                                      </p:cBhvr>
                                      <p:tavLst>
                                        <p:tav tm="0">
                                          <p:val>
                                            <p:strVal val="0"/>
                                          </p:val>
                                        </p:tav>
                                        <p:tav tm="100000">
                                          <p:val>
                                            <p:strVal val="1"/>
                                          </p:val>
                                        </p:tav>
                                      </p:tavLst>
                                    </p:anim>
                                  </p:childTnLst>
                                </p:cTn>
                              </p:par>
                              <p:par>
                                <p:cTn id="37" presetID="0"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 to="" calcmode="lin" valueType="num">
                                      <p:cBhvr>
                                        <p:cTn id="39" dur="500" fill="hold">
                                          <p:stCondLst>
                                            <p:cond delay="0"/>
                                          </p:stCondLst>
                                        </p:cTn>
                                        <p:tgtEl>
                                          <p:spTgt spid="7"/>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40" dur="500" fill="hold">
                                          <p:stCondLst>
                                            <p:cond delay="0"/>
                                          </p:stCondLst>
                                        </p:cTn>
                                        <p:tgtEl>
                                          <p:spTgt spid="7"/>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41" dur="500" fill="hold">
                                          <p:stCondLst>
                                            <p:cond delay="0"/>
                                          </p:stCondLst>
                                        </p:cTn>
                                        <p:tgtEl>
                                          <p:spTgt spid="7"/>
                                        </p:tgtEl>
                                        <p:attrNameLst>
                                          <p:attrName>style.opacity</p:attrName>
                                        </p:attrNameLst>
                                      </p:cBhvr>
                                      <p:tavLst>
                                        <p:tav tm="0">
                                          <p:val>
                                            <p:strVal val="0"/>
                                          </p:val>
                                        </p:tav>
                                        <p:tav tm="100000">
                                          <p:val>
                                            <p:strVal val="1"/>
                                          </p:val>
                                        </p:tav>
                                      </p:tavLst>
                                    </p:anim>
                                  </p:childTnLst>
                                </p:cTn>
                              </p:par>
                              <p:par>
                                <p:cTn id="42" presetID="0" presetClass="entr" presetSubtype="0" fill="hold" grpId="0" nodeType="withEffect">
                                  <p:stCondLst>
                                    <p:cond delay="0"/>
                                  </p:stCondLst>
                                  <p:childTnLst>
                                    <p:set>
                                      <p:cBhvr>
                                        <p:cTn id="43" dur="1" fill="hold">
                                          <p:stCondLst>
                                            <p:cond delay="0"/>
                                          </p:stCondLst>
                                        </p:cTn>
                                        <p:tgtEl>
                                          <p:spTgt spid="6"/>
                                        </p:tgtEl>
                                        <p:attrNameLst>
                                          <p:attrName>style.visibility</p:attrName>
                                        </p:attrNameLst>
                                      </p:cBhvr>
                                      <p:to>
                                        <p:strVal val="visible"/>
                                      </p:to>
                                    </p:set>
                                    <p:anim to="" calcmode="lin" valueType="num">
                                      <p:cBhvr>
                                        <p:cTn id="44" dur="500" fill="hold">
                                          <p:stCondLst>
                                            <p:cond delay="0"/>
                                          </p:stCondLst>
                                        </p:cTn>
                                        <p:tgtEl>
                                          <p:spTgt spid="6"/>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45" dur="500" fill="hold">
                                          <p:stCondLst>
                                            <p:cond delay="0"/>
                                          </p:stCondLst>
                                        </p:cTn>
                                        <p:tgtEl>
                                          <p:spTgt spid="6"/>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46" dur="500" fill="hold">
                                          <p:stCondLst>
                                            <p:cond delay="0"/>
                                          </p:stCondLst>
                                        </p:cTn>
                                        <p:tgtEl>
                                          <p:spTgt spid="6"/>
                                        </p:tgtEl>
                                        <p:attrNameLst>
                                          <p:attrName>style.opacity</p:attrName>
                                        </p:attrNameLst>
                                      </p:cBhvr>
                                      <p:tavLst>
                                        <p:tav tm="0">
                                          <p:val>
                                            <p:strVal val="0"/>
                                          </p:val>
                                        </p:tav>
                                        <p:tav tm="100000">
                                          <p:val>
                                            <p:strVal val="1"/>
                                          </p:val>
                                        </p:tav>
                                      </p:tavLst>
                                    </p:anim>
                                  </p:childTnLst>
                                </p:cTn>
                              </p:par>
                              <p:par>
                                <p:cTn id="47" presetID="0" presetClass="entr" presetSubtype="0" fill="hold" grpId="0" nodeType="withEffect">
                                  <p:stCondLst>
                                    <p:cond delay="0"/>
                                  </p:stCondLst>
                                  <p:childTnLst>
                                    <p:set>
                                      <p:cBhvr>
                                        <p:cTn id="48" dur="1" fill="hold">
                                          <p:stCondLst>
                                            <p:cond delay="0"/>
                                          </p:stCondLst>
                                        </p:cTn>
                                        <p:tgtEl>
                                          <p:spTgt spid="5"/>
                                        </p:tgtEl>
                                        <p:attrNameLst>
                                          <p:attrName>style.visibility</p:attrName>
                                        </p:attrNameLst>
                                      </p:cBhvr>
                                      <p:to>
                                        <p:strVal val="visible"/>
                                      </p:to>
                                    </p:set>
                                    <p:anim to="" calcmode="lin" valueType="num">
                                      <p:cBhvr>
                                        <p:cTn id="49" dur="500" fill="hold">
                                          <p:stCondLst>
                                            <p:cond delay="0"/>
                                          </p:stCondLst>
                                        </p:cTn>
                                        <p:tgtEl>
                                          <p:spTgt spid="5"/>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50" dur="500" fill="hold">
                                          <p:stCondLst>
                                            <p:cond delay="0"/>
                                          </p:stCondLst>
                                        </p:cTn>
                                        <p:tgtEl>
                                          <p:spTgt spid="5"/>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51" dur="500" fill="hold">
                                          <p:stCondLst>
                                            <p:cond delay="0"/>
                                          </p:stCondLst>
                                        </p:cTn>
                                        <p:tgtEl>
                                          <p:spTgt spid="5"/>
                                        </p:tgtEl>
                                        <p:attrNameLst>
                                          <p:attrName>style.opacity</p:attrName>
                                        </p:attrNameLst>
                                      </p:cBhvr>
                                      <p:tavLst>
                                        <p:tav tm="0">
                                          <p:val>
                                            <p:strVal val="0"/>
                                          </p:val>
                                        </p:tav>
                                        <p:tav tm="100000">
                                          <p:val>
                                            <p:strVal val="1"/>
                                          </p:val>
                                        </p:tav>
                                      </p:tavLst>
                                    </p:anim>
                                  </p:childTnLst>
                                </p:cTn>
                              </p:par>
                              <p:par>
                                <p:cTn id="52" presetID="0" presetClass="entr" presetSubtype="0" fill="hold" grpId="0" nodeType="withEffect">
                                  <p:stCondLst>
                                    <p:cond delay="0"/>
                                  </p:stCondLst>
                                  <p:childTnLst>
                                    <p:set>
                                      <p:cBhvr>
                                        <p:cTn id="53" dur="1" fill="hold">
                                          <p:stCondLst>
                                            <p:cond delay="0"/>
                                          </p:stCondLst>
                                        </p:cTn>
                                        <p:tgtEl>
                                          <p:spTgt spid="4"/>
                                        </p:tgtEl>
                                        <p:attrNameLst>
                                          <p:attrName>style.visibility</p:attrName>
                                        </p:attrNameLst>
                                      </p:cBhvr>
                                      <p:to>
                                        <p:strVal val="visible"/>
                                      </p:to>
                                    </p:set>
                                    <p:anim to="" calcmode="lin" valueType="num">
                                      <p:cBhvr>
                                        <p:cTn id="54" dur="500" fill="hold">
                                          <p:stCondLst>
                                            <p:cond delay="0"/>
                                          </p:stCondLst>
                                        </p:cTn>
                                        <p:tgtEl>
                                          <p:spTgt spid="4"/>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55" dur="500" fill="hold">
                                          <p:stCondLst>
                                            <p:cond delay="0"/>
                                          </p:stCondLst>
                                        </p:cTn>
                                        <p:tgtEl>
                                          <p:spTgt spid="4"/>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56" dur="500" fill="hold">
                                          <p:stCondLst>
                                            <p:cond delay="0"/>
                                          </p:stCondLst>
                                        </p:cTn>
                                        <p:tgtEl>
                                          <p:spTgt spid="4"/>
                                        </p:tgtEl>
                                        <p:attrNameLst>
                                          <p:attrName>style.opacity</p:attrName>
                                        </p:attrNameLst>
                                      </p:cBhvr>
                                      <p:tavLst>
                                        <p:tav tm="0">
                                          <p:val>
                                            <p:strVal val="0"/>
                                          </p:val>
                                        </p:tav>
                                        <p:tav tm="100000">
                                          <p:val>
                                            <p:strVal val="1"/>
                                          </p:val>
                                        </p:tav>
                                      </p:tavLst>
                                    </p:anim>
                                  </p:childTnLst>
                                </p:cTn>
                              </p:par>
                              <p:par>
                                <p:cTn id="57" presetID="0" presetClass="entr" presetSubtype="0" fill="hold" grpId="0" nodeType="withEffect">
                                  <p:stCondLst>
                                    <p:cond delay="0"/>
                                  </p:stCondLst>
                                  <p:childTnLst>
                                    <p:set>
                                      <p:cBhvr>
                                        <p:cTn id="58" dur="1" fill="hold">
                                          <p:stCondLst>
                                            <p:cond delay="0"/>
                                          </p:stCondLst>
                                        </p:cTn>
                                        <p:tgtEl>
                                          <p:spTgt spid="2"/>
                                        </p:tgtEl>
                                        <p:attrNameLst>
                                          <p:attrName>style.visibility</p:attrName>
                                        </p:attrNameLst>
                                      </p:cBhvr>
                                      <p:to>
                                        <p:strVal val="visible"/>
                                      </p:to>
                                    </p:set>
                                    <p:anim to="" calcmode="lin" valueType="num">
                                      <p:cBhvr>
                                        <p:cTn id="59" dur="500" fill="hold">
                                          <p:stCondLst>
                                            <p:cond delay="0"/>
                                          </p:stCondLst>
                                        </p:cTn>
                                        <p:tgtEl>
                                          <p:spTgt spid="2"/>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60" dur="500" fill="hold">
                                          <p:stCondLst>
                                            <p:cond delay="0"/>
                                          </p:stCondLst>
                                        </p:cTn>
                                        <p:tgtEl>
                                          <p:spTgt spid="2"/>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61" dur="500" fill="hold">
                                          <p:stCondLst>
                                            <p:cond delay="0"/>
                                          </p:stCondLst>
                                        </p:cTn>
                                        <p:tgtEl>
                                          <p:spTgt spid="2"/>
                                        </p:tgtEl>
                                        <p:attrNameLst>
                                          <p:attrName>style.opacity</p:attrName>
                                        </p:attrNameLst>
                                      </p:cBhvr>
                                      <p:tavLst>
                                        <p:tav tm="0">
                                          <p:val>
                                            <p:strVal val="0"/>
                                          </p:val>
                                        </p:tav>
                                        <p:tav tm="100000">
                                          <p:val>
                                            <p:strVal val="1"/>
                                          </p:val>
                                        </p:tav>
                                      </p:tavLst>
                                    </p:anim>
                                  </p:childTnLst>
                                </p:cTn>
                              </p:par>
                            </p:childTnLst>
                          </p:cTn>
                        </p:par>
                      </p:childTnLst>
                    </p:cTn>
                  </p:par>
                  <p:par>
                    <p:cTn id="62" fill="hold">
                      <p:stCondLst>
                        <p:cond delay="indefinite"/>
                      </p:stCondLst>
                      <p:childTnLst>
                        <p:par>
                          <p:cTn id="63" fill="hold">
                            <p:stCondLst>
                              <p:cond delay="0"/>
                            </p:stCondLst>
                            <p:childTnLst>
                              <p:par>
                                <p:cTn id="64" presetID="23" presetClass="entr" presetSubtype="288" fill="hold" nodeType="clickEffect">
                                  <p:stCondLst>
                                    <p:cond delay="0"/>
                                  </p:stCondLst>
                                  <p:childTnLst>
                                    <p:set>
                                      <p:cBhvr>
                                        <p:cTn id="65" dur="1" fill="hold">
                                          <p:stCondLst>
                                            <p:cond delay="0"/>
                                          </p:stCondLst>
                                        </p:cTn>
                                        <p:tgtEl>
                                          <p:spTgt spid="45"/>
                                        </p:tgtEl>
                                        <p:attrNameLst>
                                          <p:attrName>style.visibility</p:attrName>
                                        </p:attrNameLst>
                                      </p:cBhvr>
                                      <p:to>
                                        <p:strVal val="visible"/>
                                      </p:to>
                                    </p:set>
                                    <p:anim calcmode="lin" valueType="num">
                                      <p:cBhvr>
                                        <p:cTn id="66" dur="500" fill="hold"/>
                                        <p:tgtEl>
                                          <p:spTgt spid="45"/>
                                        </p:tgtEl>
                                        <p:attrNameLst>
                                          <p:attrName>ppt_w</p:attrName>
                                        </p:attrNameLst>
                                      </p:cBhvr>
                                      <p:tavLst>
                                        <p:tav tm="0">
                                          <p:val>
                                            <p:strVal val="4/3*#ppt_w"/>
                                          </p:val>
                                        </p:tav>
                                        <p:tav tm="100000">
                                          <p:val>
                                            <p:strVal val="#ppt_w"/>
                                          </p:val>
                                        </p:tav>
                                      </p:tavLst>
                                    </p:anim>
                                    <p:anim calcmode="lin" valueType="num">
                                      <p:cBhvr>
                                        <p:cTn id="67" dur="500" fill="hold"/>
                                        <p:tgtEl>
                                          <p:spTgt spid="45"/>
                                        </p:tgtEl>
                                        <p:attrNameLst>
                                          <p:attrName>ppt_h</p:attrName>
                                        </p:attrNameLst>
                                      </p:cBhvr>
                                      <p:tavLst>
                                        <p:tav tm="0">
                                          <p:val>
                                            <p:strVal val="4/3*#ppt_h"/>
                                          </p:val>
                                        </p:tav>
                                        <p:tav tm="100000">
                                          <p:val>
                                            <p:strVal val="#ppt_h"/>
                                          </p:val>
                                        </p:tav>
                                      </p:tavLst>
                                    </p:anim>
                                    <p:anim to="" calcmode="lin" valueType="num">
                                      <p:cBhvr>
                                        <p:cTn id="68" dur="500" fill="hold">
                                          <p:stCondLst>
                                            <p:cond delay="0"/>
                                          </p:stCondLst>
                                        </p:cTn>
                                        <p:tgtEl>
                                          <p:spTgt spid="45"/>
                                        </p:tgtEl>
                                        <p:attrNameLst>
                                          <p:attrName>ppt_x</p:attrName>
                                        </p:attrNameLst>
                                      </p:cBhvr>
                                      <p:tavLst>
                                        <p:tav tm="0">
                                          <p:val>
                                            <p:strVal val="#ppt_x+0.3536106"/>
                                          </p:val>
                                        </p:tav>
                                        <p:tav tm="100000">
                                          <p:val>
                                            <p:strVal val="#ppt_x+0.3536106"/>
                                          </p:val>
                                        </p:tav>
                                      </p:tavLst>
                                    </p:anim>
                                    <p:anim to="" calcmode="lin" valueType="num">
                                      <p:cBhvr>
                                        <p:cTn id="69" dur="500" fill="hold">
                                          <p:stCondLst>
                                            <p:cond delay="0"/>
                                          </p:stCondLst>
                                        </p:cTn>
                                        <p:tgtEl>
                                          <p:spTgt spid="45"/>
                                        </p:tgtEl>
                                        <p:attrNameLst>
                                          <p:attrName>ppt_y</p:attrName>
                                        </p:attrNameLst>
                                      </p:cBhvr>
                                      <p:tavLst>
                                        <p:tav tm="0">
                                          <p:val>
                                            <p:strVal val="#ppt_y+-0.051744137"/>
                                          </p:val>
                                        </p:tav>
                                        <p:tav tm="100000">
                                          <p:val>
                                            <p:strVal val="#ppt_y+-0.051744137"/>
                                          </p:val>
                                        </p:tav>
                                      </p:tavLst>
                                    </p:anim>
                                  </p:childTnLst>
                                </p:cTn>
                              </p:par>
                              <p:par>
                                <p:cTn id="70" presetID="23" presetClass="entr" presetSubtype="288" fill="hold" grpId="0" nodeType="withEffect">
                                  <p:stCondLst>
                                    <p:cond delay="0"/>
                                  </p:stCondLst>
                                  <p:childTnLst>
                                    <p:set>
                                      <p:cBhvr>
                                        <p:cTn id="71" dur="1" fill="hold">
                                          <p:stCondLst>
                                            <p:cond delay="0"/>
                                          </p:stCondLst>
                                        </p:cTn>
                                        <p:tgtEl>
                                          <p:spTgt spid="29"/>
                                        </p:tgtEl>
                                        <p:attrNameLst>
                                          <p:attrName>style.visibility</p:attrName>
                                        </p:attrNameLst>
                                      </p:cBhvr>
                                      <p:to>
                                        <p:strVal val="visible"/>
                                      </p:to>
                                    </p:set>
                                    <p:anim calcmode="lin" valueType="num">
                                      <p:cBhvr>
                                        <p:cTn id="72" dur="500" fill="hold"/>
                                        <p:tgtEl>
                                          <p:spTgt spid="29"/>
                                        </p:tgtEl>
                                        <p:attrNameLst>
                                          <p:attrName>ppt_w</p:attrName>
                                        </p:attrNameLst>
                                      </p:cBhvr>
                                      <p:tavLst>
                                        <p:tav tm="0">
                                          <p:val>
                                            <p:strVal val="4/3*#ppt_w"/>
                                          </p:val>
                                        </p:tav>
                                        <p:tav tm="100000">
                                          <p:val>
                                            <p:strVal val="#ppt_w"/>
                                          </p:val>
                                        </p:tav>
                                      </p:tavLst>
                                    </p:anim>
                                    <p:anim calcmode="lin" valueType="num">
                                      <p:cBhvr>
                                        <p:cTn id="73" dur="500" fill="hold"/>
                                        <p:tgtEl>
                                          <p:spTgt spid="29"/>
                                        </p:tgtEl>
                                        <p:attrNameLst>
                                          <p:attrName>ppt_h</p:attrName>
                                        </p:attrNameLst>
                                      </p:cBhvr>
                                      <p:tavLst>
                                        <p:tav tm="0">
                                          <p:val>
                                            <p:strVal val="4/3*#ppt_h"/>
                                          </p:val>
                                        </p:tav>
                                        <p:tav tm="100000">
                                          <p:val>
                                            <p:strVal val="#ppt_h"/>
                                          </p:val>
                                        </p:tav>
                                      </p:tavLst>
                                    </p:anim>
                                    <p:anim to="" calcmode="lin" valueType="num">
                                      <p:cBhvr>
                                        <p:cTn id="74" dur="500" fill="hold">
                                          <p:stCondLst>
                                            <p:cond delay="0"/>
                                          </p:stCondLst>
                                        </p:cTn>
                                        <p:tgtEl>
                                          <p:spTgt spid="29"/>
                                        </p:tgtEl>
                                        <p:attrNameLst>
                                          <p:attrName>ppt_x</p:attrName>
                                        </p:attrNameLst>
                                      </p:cBhvr>
                                      <p:tavLst>
                                        <p:tav tm="0">
                                          <p:val>
                                            <p:strVal val="#ppt_x+0.3536106"/>
                                          </p:val>
                                        </p:tav>
                                        <p:tav tm="100000">
                                          <p:val>
                                            <p:strVal val="#ppt_x+0.3536106"/>
                                          </p:val>
                                        </p:tav>
                                      </p:tavLst>
                                    </p:anim>
                                    <p:anim to="" calcmode="lin" valueType="num">
                                      <p:cBhvr>
                                        <p:cTn id="75" dur="500" fill="hold">
                                          <p:stCondLst>
                                            <p:cond delay="0"/>
                                          </p:stCondLst>
                                        </p:cTn>
                                        <p:tgtEl>
                                          <p:spTgt spid="29"/>
                                        </p:tgtEl>
                                        <p:attrNameLst>
                                          <p:attrName>ppt_y</p:attrName>
                                        </p:attrNameLst>
                                      </p:cBhvr>
                                      <p:tavLst>
                                        <p:tav tm="0">
                                          <p:val>
                                            <p:strVal val="#ppt_y+-0.051744137"/>
                                          </p:val>
                                        </p:tav>
                                        <p:tav tm="100000">
                                          <p:val>
                                            <p:strVal val="#ppt_y+-0.051744137"/>
                                          </p:val>
                                        </p:tav>
                                      </p:tavLst>
                                    </p:anim>
                                  </p:childTnLst>
                                </p:cTn>
                              </p:par>
                              <p:par>
                                <p:cTn id="76" presetID="23" presetClass="entr" presetSubtype="288" fill="hold" grpId="0" nodeType="withEffect">
                                  <p:stCondLst>
                                    <p:cond delay="0"/>
                                  </p:stCondLst>
                                  <p:childTnLst>
                                    <p:set>
                                      <p:cBhvr>
                                        <p:cTn id="77" dur="1" fill="hold">
                                          <p:stCondLst>
                                            <p:cond delay="0"/>
                                          </p:stCondLst>
                                        </p:cTn>
                                        <p:tgtEl>
                                          <p:spTgt spid="40"/>
                                        </p:tgtEl>
                                        <p:attrNameLst>
                                          <p:attrName>style.visibility</p:attrName>
                                        </p:attrNameLst>
                                      </p:cBhvr>
                                      <p:to>
                                        <p:strVal val="visible"/>
                                      </p:to>
                                    </p:set>
                                    <p:anim calcmode="lin" valueType="num">
                                      <p:cBhvr>
                                        <p:cTn id="78" dur="500" fill="hold"/>
                                        <p:tgtEl>
                                          <p:spTgt spid="40"/>
                                        </p:tgtEl>
                                        <p:attrNameLst>
                                          <p:attrName>ppt_w</p:attrName>
                                        </p:attrNameLst>
                                      </p:cBhvr>
                                      <p:tavLst>
                                        <p:tav tm="0">
                                          <p:val>
                                            <p:strVal val="4/3*#ppt_w"/>
                                          </p:val>
                                        </p:tav>
                                        <p:tav tm="100000">
                                          <p:val>
                                            <p:strVal val="#ppt_w"/>
                                          </p:val>
                                        </p:tav>
                                      </p:tavLst>
                                    </p:anim>
                                    <p:anim calcmode="lin" valueType="num">
                                      <p:cBhvr>
                                        <p:cTn id="79" dur="500" fill="hold"/>
                                        <p:tgtEl>
                                          <p:spTgt spid="40"/>
                                        </p:tgtEl>
                                        <p:attrNameLst>
                                          <p:attrName>ppt_h</p:attrName>
                                        </p:attrNameLst>
                                      </p:cBhvr>
                                      <p:tavLst>
                                        <p:tav tm="0">
                                          <p:val>
                                            <p:strVal val="4/3*#ppt_h"/>
                                          </p:val>
                                        </p:tav>
                                        <p:tav tm="100000">
                                          <p:val>
                                            <p:strVal val="#ppt_h"/>
                                          </p:val>
                                        </p:tav>
                                      </p:tavLst>
                                    </p:anim>
                                    <p:anim to="" calcmode="lin" valueType="num">
                                      <p:cBhvr>
                                        <p:cTn id="80" dur="500" fill="hold">
                                          <p:stCondLst>
                                            <p:cond delay="0"/>
                                          </p:stCondLst>
                                        </p:cTn>
                                        <p:tgtEl>
                                          <p:spTgt spid="40"/>
                                        </p:tgtEl>
                                        <p:attrNameLst>
                                          <p:attrName>ppt_x</p:attrName>
                                        </p:attrNameLst>
                                      </p:cBhvr>
                                      <p:tavLst>
                                        <p:tav tm="0">
                                          <p:val>
                                            <p:strVal val="#ppt_x+0.3536106"/>
                                          </p:val>
                                        </p:tav>
                                        <p:tav tm="100000">
                                          <p:val>
                                            <p:strVal val="#ppt_x+0.3536106"/>
                                          </p:val>
                                        </p:tav>
                                      </p:tavLst>
                                    </p:anim>
                                    <p:anim to="" calcmode="lin" valueType="num">
                                      <p:cBhvr>
                                        <p:cTn id="81" dur="500" fill="hold">
                                          <p:stCondLst>
                                            <p:cond delay="0"/>
                                          </p:stCondLst>
                                        </p:cTn>
                                        <p:tgtEl>
                                          <p:spTgt spid="40"/>
                                        </p:tgtEl>
                                        <p:attrNameLst>
                                          <p:attrName>ppt_y</p:attrName>
                                        </p:attrNameLst>
                                      </p:cBhvr>
                                      <p:tavLst>
                                        <p:tav tm="0">
                                          <p:val>
                                            <p:strVal val="#ppt_y+-0.051744137"/>
                                          </p:val>
                                        </p:tav>
                                        <p:tav tm="100000">
                                          <p:val>
                                            <p:strVal val="#ppt_y+-0.051744137"/>
                                          </p:val>
                                        </p:tav>
                                      </p:tavLst>
                                    </p:anim>
                                  </p:childTnLst>
                                </p:cTn>
                              </p:par>
                            </p:childTnLst>
                          </p:cTn>
                        </p:par>
                      </p:childTnLst>
                    </p:cTn>
                  </p:par>
                  <p:par>
                    <p:cTn id="82" fill="hold">
                      <p:stCondLst>
                        <p:cond delay="indefinite"/>
                      </p:stCondLst>
                      <p:childTnLst>
                        <p:par>
                          <p:cTn id="83" fill="hold">
                            <p:stCondLst>
                              <p:cond delay="0"/>
                            </p:stCondLst>
                            <p:childTnLst>
                              <p:par>
                                <p:cTn id="84" presetID="23" presetClass="entr" presetSubtype="288" fill="hold" nodeType="clickEffect">
                                  <p:stCondLst>
                                    <p:cond delay="0"/>
                                  </p:stCondLst>
                                  <p:childTnLst>
                                    <p:set>
                                      <p:cBhvr>
                                        <p:cTn id="85" dur="1" fill="hold">
                                          <p:stCondLst>
                                            <p:cond delay="0"/>
                                          </p:stCondLst>
                                        </p:cTn>
                                        <p:tgtEl>
                                          <p:spTgt spid="46"/>
                                        </p:tgtEl>
                                        <p:attrNameLst>
                                          <p:attrName>style.visibility</p:attrName>
                                        </p:attrNameLst>
                                      </p:cBhvr>
                                      <p:to>
                                        <p:strVal val="visible"/>
                                      </p:to>
                                    </p:set>
                                    <p:anim calcmode="lin" valueType="num">
                                      <p:cBhvr>
                                        <p:cTn id="86" dur="500" fill="hold"/>
                                        <p:tgtEl>
                                          <p:spTgt spid="46"/>
                                        </p:tgtEl>
                                        <p:attrNameLst>
                                          <p:attrName>ppt_w</p:attrName>
                                        </p:attrNameLst>
                                      </p:cBhvr>
                                      <p:tavLst>
                                        <p:tav tm="0">
                                          <p:val>
                                            <p:strVal val="4/3*#ppt_w"/>
                                          </p:val>
                                        </p:tav>
                                        <p:tav tm="100000">
                                          <p:val>
                                            <p:strVal val="#ppt_w"/>
                                          </p:val>
                                        </p:tav>
                                      </p:tavLst>
                                    </p:anim>
                                    <p:anim calcmode="lin" valueType="num">
                                      <p:cBhvr>
                                        <p:cTn id="87" dur="500" fill="hold"/>
                                        <p:tgtEl>
                                          <p:spTgt spid="46"/>
                                        </p:tgtEl>
                                        <p:attrNameLst>
                                          <p:attrName>ppt_h</p:attrName>
                                        </p:attrNameLst>
                                      </p:cBhvr>
                                      <p:tavLst>
                                        <p:tav tm="0">
                                          <p:val>
                                            <p:strVal val="4/3*#ppt_h"/>
                                          </p:val>
                                        </p:tav>
                                        <p:tav tm="100000">
                                          <p:val>
                                            <p:strVal val="#ppt_h"/>
                                          </p:val>
                                        </p:tav>
                                      </p:tavLst>
                                    </p:anim>
                                    <p:anim to="" calcmode="lin" valueType="num">
                                      <p:cBhvr>
                                        <p:cTn id="88" dur="500" fill="hold">
                                          <p:stCondLst>
                                            <p:cond delay="0"/>
                                          </p:stCondLst>
                                        </p:cTn>
                                        <p:tgtEl>
                                          <p:spTgt spid="46"/>
                                        </p:tgtEl>
                                        <p:attrNameLst>
                                          <p:attrName>ppt_x</p:attrName>
                                        </p:attrNameLst>
                                      </p:cBhvr>
                                      <p:tavLst>
                                        <p:tav tm="0">
                                          <p:val>
                                            <p:strVal val="#ppt_x+0.23673703"/>
                                          </p:val>
                                        </p:tav>
                                        <p:tav tm="100000">
                                          <p:val>
                                            <p:strVal val="#ppt_x+0.23673703"/>
                                          </p:val>
                                        </p:tav>
                                      </p:tavLst>
                                    </p:anim>
                                    <p:anim to="" calcmode="lin" valueType="num">
                                      <p:cBhvr>
                                        <p:cTn id="89" dur="500" fill="hold">
                                          <p:stCondLst>
                                            <p:cond delay="0"/>
                                          </p:stCondLst>
                                        </p:cTn>
                                        <p:tgtEl>
                                          <p:spTgt spid="46"/>
                                        </p:tgtEl>
                                        <p:attrNameLst>
                                          <p:attrName>ppt_y</p:attrName>
                                        </p:attrNameLst>
                                      </p:cBhvr>
                                      <p:tavLst>
                                        <p:tav tm="0">
                                          <p:val>
                                            <p:strVal val="#ppt_y+-0.07042926"/>
                                          </p:val>
                                        </p:tav>
                                        <p:tav tm="100000">
                                          <p:val>
                                            <p:strVal val="#ppt_y+-0.07042926"/>
                                          </p:val>
                                        </p:tav>
                                      </p:tavLst>
                                    </p:anim>
                                  </p:childTnLst>
                                </p:cTn>
                              </p:par>
                              <p:par>
                                <p:cTn id="90" presetID="23" presetClass="entr" presetSubtype="288" fill="hold" grpId="0" nodeType="withEffect">
                                  <p:stCondLst>
                                    <p:cond delay="0"/>
                                  </p:stCondLst>
                                  <p:childTnLst>
                                    <p:set>
                                      <p:cBhvr>
                                        <p:cTn id="91" dur="1" fill="hold">
                                          <p:stCondLst>
                                            <p:cond delay="0"/>
                                          </p:stCondLst>
                                        </p:cTn>
                                        <p:tgtEl>
                                          <p:spTgt spid="25"/>
                                        </p:tgtEl>
                                        <p:attrNameLst>
                                          <p:attrName>style.visibility</p:attrName>
                                        </p:attrNameLst>
                                      </p:cBhvr>
                                      <p:to>
                                        <p:strVal val="visible"/>
                                      </p:to>
                                    </p:set>
                                    <p:anim calcmode="lin" valueType="num">
                                      <p:cBhvr>
                                        <p:cTn id="92" dur="500" fill="hold"/>
                                        <p:tgtEl>
                                          <p:spTgt spid="25"/>
                                        </p:tgtEl>
                                        <p:attrNameLst>
                                          <p:attrName>ppt_w</p:attrName>
                                        </p:attrNameLst>
                                      </p:cBhvr>
                                      <p:tavLst>
                                        <p:tav tm="0">
                                          <p:val>
                                            <p:strVal val="4/3*#ppt_w"/>
                                          </p:val>
                                        </p:tav>
                                        <p:tav tm="100000">
                                          <p:val>
                                            <p:strVal val="#ppt_w"/>
                                          </p:val>
                                        </p:tav>
                                      </p:tavLst>
                                    </p:anim>
                                    <p:anim calcmode="lin" valueType="num">
                                      <p:cBhvr>
                                        <p:cTn id="93" dur="500" fill="hold"/>
                                        <p:tgtEl>
                                          <p:spTgt spid="25"/>
                                        </p:tgtEl>
                                        <p:attrNameLst>
                                          <p:attrName>ppt_h</p:attrName>
                                        </p:attrNameLst>
                                      </p:cBhvr>
                                      <p:tavLst>
                                        <p:tav tm="0">
                                          <p:val>
                                            <p:strVal val="4/3*#ppt_h"/>
                                          </p:val>
                                        </p:tav>
                                        <p:tav tm="100000">
                                          <p:val>
                                            <p:strVal val="#ppt_h"/>
                                          </p:val>
                                        </p:tav>
                                      </p:tavLst>
                                    </p:anim>
                                    <p:anim to="" calcmode="lin" valueType="num">
                                      <p:cBhvr>
                                        <p:cTn id="94" dur="500" fill="hold">
                                          <p:stCondLst>
                                            <p:cond delay="0"/>
                                          </p:stCondLst>
                                        </p:cTn>
                                        <p:tgtEl>
                                          <p:spTgt spid="25"/>
                                        </p:tgtEl>
                                        <p:attrNameLst>
                                          <p:attrName>ppt_x</p:attrName>
                                        </p:attrNameLst>
                                      </p:cBhvr>
                                      <p:tavLst>
                                        <p:tav tm="0">
                                          <p:val>
                                            <p:strVal val="#ppt_x+0.23673706"/>
                                          </p:val>
                                        </p:tav>
                                        <p:tav tm="100000">
                                          <p:val>
                                            <p:strVal val="#ppt_x+0.23673706"/>
                                          </p:val>
                                        </p:tav>
                                      </p:tavLst>
                                    </p:anim>
                                    <p:anim to="" calcmode="lin" valueType="num">
                                      <p:cBhvr>
                                        <p:cTn id="95" dur="500" fill="hold">
                                          <p:stCondLst>
                                            <p:cond delay="0"/>
                                          </p:stCondLst>
                                        </p:cTn>
                                        <p:tgtEl>
                                          <p:spTgt spid="25"/>
                                        </p:tgtEl>
                                        <p:attrNameLst>
                                          <p:attrName>ppt_y</p:attrName>
                                        </p:attrNameLst>
                                      </p:cBhvr>
                                      <p:tavLst>
                                        <p:tav tm="0">
                                          <p:val>
                                            <p:strVal val="#ppt_y+-0.07042926"/>
                                          </p:val>
                                        </p:tav>
                                        <p:tav tm="100000">
                                          <p:val>
                                            <p:strVal val="#ppt_y+-0.07042926"/>
                                          </p:val>
                                        </p:tav>
                                      </p:tavLst>
                                    </p:anim>
                                  </p:childTnLst>
                                </p:cTn>
                              </p:par>
                              <p:par>
                                <p:cTn id="96" presetID="23" presetClass="entr" presetSubtype="288" fill="hold" grpId="0" nodeType="withEffect">
                                  <p:stCondLst>
                                    <p:cond delay="0"/>
                                  </p:stCondLst>
                                  <p:childTnLst>
                                    <p:set>
                                      <p:cBhvr>
                                        <p:cTn id="97" dur="1" fill="hold">
                                          <p:stCondLst>
                                            <p:cond delay="0"/>
                                          </p:stCondLst>
                                        </p:cTn>
                                        <p:tgtEl>
                                          <p:spTgt spid="41"/>
                                        </p:tgtEl>
                                        <p:attrNameLst>
                                          <p:attrName>style.visibility</p:attrName>
                                        </p:attrNameLst>
                                      </p:cBhvr>
                                      <p:to>
                                        <p:strVal val="visible"/>
                                      </p:to>
                                    </p:set>
                                    <p:anim calcmode="lin" valueType="num">
                                      <p:cBhvr>
                                        <p:cTn id="98" dur="500" fill="hold"/>
                                        <p:tgtEl>
                                          <p:spTgt spid="41"/>
                                        </p:tgtEl>
                                        <p:attrNameLst>
                                          <p:attrName>ppt_w</p:attrName>
                                        </p:attrNameLst>
                                      </p:cBhvr>
                                      <p:tavLst>
                                        <p:tav tm="0">
                                          <p:val>
                                            <p:strVal val="4/3*#ppt_w"/>
                                          </p:val>
                                        </p:tav>
                                        <p:tav tm="100000">
                                          <p:val>
                                            <p:strVal val="#ppt_w"/>
                                          </p:val>
                                        </p:tav>
                                      </p:tavLst>
                                    </p:anim>
                                    <p:anim calcmode="lin" valueType="num">
                                      <p:cBhvr>
                                        <p:cTn id="99" dur="500" fill="hold"/>
                                        <p:tgtEl>
                                          <p:spTgt spid="41"/>
                                        </p:tgtEl>
                                        <p:attrNameLst>
                                          <p:attrName>ppt_h</p:attrName>
                                        </p:attrNameLst>
                                      </p:cBhvr>
                                      <p:tavLst>
                                        <p:tav tm="0">
                                          <p:val>
                                            <p:strVal val="4/3*#ppt_h"/>
                                          </p:val>
                                        </p:tav>
                                        <p:tav tm="100000">
                                          <p:val>
                                            <p:strVal val="#ppt_h"/>
                                          </p:val>
                                        </p:tav>
                                      </p:tavLst>
                                    </p:anim>
                                    <p:anim to="" calcmode="lin" valueType="num">
                                      <p:cBhvr>
                                        <p:cTn id="100" dur="500" fill="hold">
                                          <p:stCondLst>
                                            <p:cond delay="0"/>
                                          </p:stCondLst>
                                        </p:cTn>
                                        <p:tgtEl>
                                          <p:spTgt spid="41"/>
                                        </p:tgtEl>
                                        <p:attrNameLst>
                                          <p:attrName>ppt_x</p:attrName>
                                        </p:attrNameLst>
                                      </p:cBhvr>
                                      <p:tavLst>
                                        <p:tav tm="0">
                                          <p:val>
                                            <p:strVal val="#ppt_x+0.23673706"/>
                                          </p:val>
                                        </p:tav>
                                        <p:tav tm="100000">
                                          <p:val>
                                            <p:strVal val="#ppt_x+0.23673706"/>
                                          </p:val>
                                        </p:tav>
                                      </p:tavLst>
                                    </p:anim>
                                    <p:anim to="" calcmode="lin" valueType="num">
                                      <p:cBhvr>
                                        <p:cTn id="101" dur="500" fill="hold">
                                          <p:stCondLst>
                                            <p:cond delay="0"/>
                                          </p:stCondLst>
                                        </p:cTn>
                                        <p:tgtEl>
                                          <p:spTgt spid="41"/>
                                        </p:tgtEl>
                                        <p:attrNameLst>
                                          <p:attrName>ppt_y</p:attrName>
                                        </p:attrNameLst>
                                      </p:cBhvr>
                                      <p:tavLst>
                                        <p:tav tm="0">
                                          <p:val>
                                            <p:strVal val="#ppt_y+-0.07042926"/>
                                          </p:val>
                                        </p:tav>
                                        <p:tav tm="100000">
                                          <p:val>
                                            <p:strVal val="#ppt_y+-0.07042926"/>
                                          </p:val>
                                        </p:tav>
                                      </p:tavLst>
                                    </p:anim>
                                  </p:childTnLst>
                                </p:cTn>
                              </p:par>
                              <p:par>
                                <p:cTn id="102" presetID="35" presetClass="path" presetSubtype="0" accel="50000" decel="50000" fill="hold" nodeType="withEffect">
                                  <p:stCondLst>
                                    <p:cond delay="0"/>
                                  </p:stCondLst>
                                  <p:childTnLst>
                                    <p:anim to="" calcmode="lin" valueType="num">
                                      <p:cBhvr>
                                        <p:cTn id="103" dur="500" fill="hold">
                                          <p:stCondLst>
                                            <p:cond delay="0"/>
                                          </p:stCondLst>
                                        </p:cTn>
                                        <p:tgtEl>
                                          <p:spTgt spid="45"/>
                                        </p:tgtEl>
                                        <p:attrNameLst>
                                          <p:attrName>ppt_x</p:attrName>
                                        </p:attrNameLst>
                                      </p:cBhvr>
                                      <p:tavLst>
                                        <p:tav tm="0">
                                          <p:val>
                                            <p:strVal val="ppt_x"/>
                                          </p:val>
                                        </p:tav>
                                        <p:tav tm="100000">
                                          <p:val>
                                            <p:strVal val="#ppt_x+0.23673703"/>
                                          </p:val>
                                        </p:tav>
                                      </p:tavLst>
                                    </p:anim>
                                    <p:anim to="" calcmode="lin" valueType="num">
                                      <p:cBhvr>
                                        <p:cTn id="104" dur="500" fill="hold">
                                          <p:stCondLst>
                                            <p:cond delay="0"/>
                                          </p:stCondLst>
                                        </p:cTn>
                                        <p:tgtEl>
                                          <p:spTgt spid="45"/>
                                        </p:tgtEl>
                                        <p:attrNameLst>
                                          <p:attrName>ppt_y</p:attrName>
                                        </p:attrNameLst>
                                      </p:cBhvr>
                                      <p:tavLst>
                                        <p:tav tm="0">
                                          <p:val>
                                            <p:strVal val="ppt_y"/>
                                          </p:val>
                                        </p:tav>
                                        <p:tav tm="100000">
                                          <p:val>
                                            <p:strVal val="#ppt_y+-0.07042926"/>
                                          </p:val>
                                        </p:tav>
                                      </p:tavLst>
                                    </p:anim>
                                    <p:anim to="" calcmode="lin" valueType="num">
                                      <p:cBhvr>
                                        <p:cTn id="105" dur="500" fill="hold">
                                          <p:stCondLst>
                                            <p:cond delay="0"/>
                                          </p:stCondLst>
                                        </p:cTn>
                                        <p:tgtEl>
                                          <p:spTgt spid="45"/>
                                        </p:tgtEl>
                                        <p:attrNameLst>
                                          <p:attrName>ppt_w</p:attrName>
                                        </p:attrNameLst>
                                      </p:cBhvr>
                                      <p:tavLst>
                                        <p:tav tm="0">
                                          <p:val>
                                            <p:strVal val="ppt_w"/>
                                          </p:val>
                                        </p:tav>
                                        <p:tav tm="100000">
                                          <p:val>
                                            <p:strVal val="#ppt_w"/>
                                          </p:val>
                                        </p:tav>
                                      </p:tavLst>
                                    </p:anim>
                                    <p:anim to="" calcmode="lin" valueType="num">
                                      <p:cBhvr>
                                        <p:cTn id="106" dur="500" fill="hold">
                                          <p:stCondLst>
                                            <p:cond delay="0"/>
                                          </p:stCondLst>
                                        </p:cTn>
                                        <p:tgtEl>
                                          <p:spTgt spid="45"/>
                                        </p:tgtEl>
                                        <p:attrNameLst>
                                          <p:attrName>ppt_h</p:attrName>
                                        </p:attrNameLst>
                                      </p:cBhvr>
                                      <p:tavLst>
                                        <p:tav tm="0">
                                          <p:val>
                                            <p:strVal val="ppt_h"/>
                                          </p:val>
                                        </p:tav>
                                        <p:tav tm="100000">
                                          <p:val>
                                            <p:strVal val="#ppt_h"/>
                                          </p:val>
                                        </p:tav>
                                      </p:tavLst>
                                    </p:anim>
                                  </p:childTnLst>
                                </p:cTn>
                              </p:par>
                              <p:par>
                                <p:cTn id="107" presetID="35" presetClass="path" presetSubtype="0" accel="50000" decel="50000" fill="hold" grpId="1" nodeType="withEffect">
                                  <p:stCondLst>
                                    <p:cond delay="0"/>
                                  </p:stCondLst>
                                  <p:childTnLst>
                                    <p:anim to="" calcmode="lin" valueType="num">
                                      <p:cBhvr>
                                        <p:cTn id="108" dur="500" fill="hold">
                                          <p:stCondLst>
                                            <p:cond delay="0"/>
                                          </p:stCondLst>
                                        </p:cTn>
                                        <p:tgtEl>
                                          <p:spTgt spid="29"/>
                                        </p:tgtEl>
                                        <p:attrNameLst>
                                          <p:attrName>ppt_x</p:attrName>
                                        </p:attrNameLst>
                                      </p:cBhvr>
                                      <p:tavLst>
                                        <p:tav tm="0">
                                          <p:val>
                                            <p:strVal val="ppt_x"/>
                                          </p:val>
                                        </p:tav>
                                        <p:tav tm="100000">
                                          <p:val>
                                            <p:strVal val="#ppt_x+0.23673703"/>
                                          </p:val>
                                        </p:tav>
                                      </p:tavLst>
                                    </p:anim>
                                    <p:anim to="" calcmode="lin" valueType="num">
                                      <p:cBhvr>
                                        <p:cTn id="109" dur="500" fill="hold">
                                          <p:stCondLst>
                                            <p:cond delay="0"/>
                                          </p:stCondLst>
                                        </p:cTn>
                                        <p:tgtEl>
                                          <p:spTgt spid="29"/>
                                        </p:tgtEl>
                                        <p:attrNameLst>
                                          <p:attrName>ppt_y</p:attrName>
                                        </p:attrNameLst>
                                      </p:cBhvr>
                                      <p:tavLst>
                                        <p:tav tm="0">
                                          <p:val>
                                            <p:strVal val="ppt_y"/>
                                          </p:val>
                                        </p:tav>
                                        <p:tav tm="100000">
                                          <p:val>
                                            <p:strVal val="#ppt_y+-0.07042926"/>
                                          </p:val>
                                        </p:tav>
                                      </p:tavLst>
                                    </p:anim>
                                    <p:anim to="" calcmode="lin" valueType="num">
                                      <p:cBhvr>
                                        <p:cTn id="110" dur="500" fill="hold">
                                          <p:stCondLst>
                                            <p:cond delay="0"/>
                                          </p:stCondLst>
                                        </p:cTn>
                                        <p:tgtEl>
                                          <p:spTgt spid="29"/>
                                        </p:tgtEl>
                                        <p:attrNameLst>
                                          <p:attrName>ppt_w</p:attrName>
                                        </p:attrNameLst>
                                      </p:cBhvr>
                                      <p:tavLst>
                                        <p:tav tm="0">
                                          <p:val>
                                            <p:strVal val="ppt_w"/>
                                          </p:val>
                                        </p:tav>
                                        <p:tav tm="100000">
                                          <p:val>
                                            <p:strVal val="#ppt_w"/>
                                          </p:val>
                                        </p:tav>
                                      </p:tavLst>
                                    </p:anim>
                                    <p:anim to="" calcmode="lin" valueType="num">
                                      <p:cBhvr>
                                        <p:cTn id="111" dur="500" fill="hold">
                                          <p:stCondLst>
                                            <p:cond delay="0"/>
                                          </p:stCondLst>
                                        </p:cTn>
                                        <p:tgtEl>
                                          <p:spTgt spid="29"/>
                                        </p:tgtEl>
                                        <p:attrNameLst>
                                          <p:attrName>ppt_h</p:attrName>
                                        </p:attrNameLst>
                                      </p:cBhvr>
                                      <p:tavLst>
                                        <p:tav tm="0">
                                          <p:val>
                                            <p:strVal val="ppt_h"/>
                                          </p:val>
                                        </p:tav>
                                        <p:tav tm="100000">
                                          <p:val>
                                            <p:strVal val="#ppt_h"/>
                                          </p:val>
                                        </p:tav>
                                      </p:tavLst>
                                    </p:anim>
                                  </p:childTnLst>
                                </p:cTn>
                              </p:par>
                              <p:par>
                                <p:cTn id="112" presetID="35" presetClass="path" presetSubtype="0" accel="50000" decel="50000" fill="hold" grpId="1" nodeType="withEffect">
                                  <p:stCondLst>
                                    <p:cond delay="0"/>
                                  </p:stCondLst>
                                  <p:childTnLst>
                                    <p:anim to="" calcmode="lin" valueType="num">
                                      <p:cBhvr>
                                        <p:cTn id="113" dur="500" fill="hold">
                                          <p:stCondLst>
                                            <p:cond delay="0"/>
                                          </p:stCondLst>
                                        </p:cTn>
                                        <p:tgtEl>
                                          <p:spTgt spid="40"/>
                                        </p:tgtEl>
                                        <p:attrNameLst>
                                          <p:attrName>ppt_x</p:attrName>
                                        </p:attrNameLst>
                                      </p:cBhvr>
                                      <p:tavLst>
                                        <p:tav tm="0">
                                          <p:val>
                                            <p:strVal val="ppt_x"/>
                                          </p:val>
                                        </p:tav>
                                        <p:tav tm="100000">
                                          <p:val>
                                            <p:strVal val="#ppt_x+0.23673704"/>
                                          </p:val>
                                        </p:tav>
                                      </p:tavLst>
                                    </p:anim>
                                    <p:anim to="" calcmode="lin" valueType="num">
                                      <p:cBhvr>
                                        <p:cTn id="114" dur="500" fill="hold">
                                          <p:stCondLst>
                                            <p:cond delay="0"/>
                                          </p:stCondLst>
                                        </p:cTn>
                                        <p:tgtEl>
                                          <p:spTgt spid="40"/>
                                        </p:tgtEl>
                                        <p:attrNameLst>
                                          <p:attrName>ppt_y</p:attrName>
                                        </p:attrNameLst>
                                      </p:cBhvr>
                                      <p:tavLst>
                                        <p:tav tm="0">
                                          <p:val>
                                            <p:strVal val="ppt_y"/>
                                          </p:val>
                                        </p:tav>
                                        <p:tav tm="100000">
                                          <p:val>
                                            <p:strVal val="#ppt_y+-0.07042926"/>
                                          </p:val>
                                        </p:tav>
                                      </p:tavLst>
                                    </p:anim>
                                    <p:anim to="" calcmode="lin" valueType="num">
                                      <p:cBhvr>
                                        <p:cTn id="115" dur="500" fill="hold">
                                          <p:stCondLst>
                                            <p:cond delay="0"/>
                                          </p:stCondLst>
                                        </p:cTn>
                                        <p:tgtEl>
                                          <p:spTgt spid="40"/>
                                        </p:tgtEl>
                                        <p:attrNameLst>
                                          <p:attrName>ppt_w</p:attrName>
                                        </p:attrNameLst>
                                      </p:cBhvr>
                                      <p:tavLst>
                                        <p:tav tm="0">
                                          <p:val>
                                            <p:strVal val="ppt_w"/>
                                          </p:val>
                                        </p:tav>
                                        <p:tav tm="100000">
                                          <p:val>
                                            <p:strVal val="#ppt_w"/>
                                          </p:val>
                                        </p:tav>
                                      </p:tavLst>
                                    </p:anim>
                                    <p:anim to="" calcmode="lin" valueType="num">
                                      <p:cBhvr>
                                        <p:cTn id="116" dur="500" fill="hold">
                                          <p:stCondLst>
                                            <p:cond delay="0"/>
                                          </p:stCondLst>
                                        </p:cTn>
                                        <p:tgtEl>
                                          <p:spTgt spid="40"/>
                                        </p:tgtEl>
                                        <p:attrNameLst>
                                          <p:attrName>ppt_h</p:attrName>
                                        </p:attrNameLst>
                                      </p:cBhvr>
                                      <p:tavLst>
                                        <p:tav tm="0">
                                          <p:val>
                                            <p:strVal val="ppt_h"/>
                                          </p:val>
                                        </p:tav>
                                        <p:tav tm="100000">
                                          <p:val>
                                            <p:strVal val="#ppt_h"/>
                                          </p:val>
                                        </p:tav>
                                      </p:tavLst>
                                    </p:anim>
                                  </p:childTnLst>
                                </p:cTn>
                              </p:par>
                            </p:childTnLst>
                          </p:cTn>
                        </p:par>
                      </p:childTnLst>
                    </p:cTn>
                  </p:par>
                  <p:par>
                    <p:cTn id="117" fill="hold">
                      <p:stCondLst>
                        <p:cond delay="indefinite"/>
                      </p:stCondLst>
                      <p:childTnLst>
                        <p:par>
                          <p:cTn id="118" fill="hold">
                            <p:stCondLst>
                              <p:cond delay="0"/>
                            </p:stCondLst>
                            <p:childTnLst>
                              <p:par>
                                <p:cTn id="119" presetID="23" presetClass="entr" presetSubtype="288" fill="hold" nodeType="clickEffect">
                                  <p:stCondLst>
                                    <p:cond delay="0"/>
                                  </p:stCondLst>
                                  <p:childTnLst>
                                    <p:set>
                                      <p:cBhvr>
                                        <p:cTn id="120" dur="1" fill="hold">
                                          <p:stCondLst>
                                            <p:cond delay="0"/>
                                          </p:stCondLst>
                                        </p:cTn>
                                        <p:tgtEl>
                                          <p:spTgt spid="47"/>
                                        </p:tgtEl>
                                        <p:attrNameLst>
                                          <p:attrName>style.visibility</p:attrName>
                                        </p:attrNameLst>
                                      </p:cBhvr>
                                      <p:to>
                                        <p:strVal val="visible"/>
                                      </p:to>
                                    </p:set>
                                    <p:anim calcmode="lin" valueType="num">
                                      <p:cBhvr>
                                        <p:cTn id="121" dur="500" fill="hold"/>
                                        <p:tgtEl>
                                          <p:spTgt spid="47"/>
                                        </p:tgtEl>
                                        <p:attrNameLst>
                                          <p:attrName>ppt_w</p:attrName>
                                        </p:attrNameLst>
                                      </p:cBhvr>
                                      <p:tavLst>
                                        <p:tav tm="0">
                                          <p:val>
                                            <p:strVal val="4/3*#ppt_w"/>
                                          </p:val>
                                        </p:tav>
                                        <p:tav tm="100000">
                                          <p:val>
                                            <p:strVal val="#ppt_w"/>
                                          </p:val>
                                        </p:tav>
                                      </p:tavLst>
                                    </p:anim>
                                    <p:anim calcmode="lin" valueType="num">
                                      <p:cBhvr>
                                        <p:cTn id="122" dur="500" fill="hold"/>
                                        <p:tgtEl>
                                          <p:spTgt spid="47"/>
                                        </p:tgtEl>
                                        <p:attrNameLst>
                                          <p:attrName>ppt_h</p:attrName>
                                        </p:attrNameLst>
                                      </p:cBhvr>
                                      <p:tavLst>
                                        <p:tav tm="0">
                                          <p:val>
                                            <p:strVal val="4/3*#ppt_h"/>
                                          </p:val>
                                        </p:tav>
                                        <p:tav tm="100000">
                                          <p:val>
                                            <p:strVal val="#ppt_h"/>
                                          </p:val>
                                        </p:tav>
                                      </p:tavLst>
                                    </p:anim>
                                    <p:anim to="" calcmode="lin" valueType="num">
                                      <p:cBhvr>
                                        <p:cTn id="123" dur="500" fill="hold">
                                          <p:stCondLst>
                                            <p:cond delay="0"/>
                                          </p:stCondLst>
                                        </p:cTn>
                                        <p:tgtEl>
                                          <p:spTgt spid="47"/>
                                        </p:tgtEl>
                                        <p:attrNameLst>
                                          <p:attrName>ppt_x</p:attrName>
                                        </p:attrNameLst>
                                      </p:cBhvr>
                                      <p:tavLst>
                                        <p:tav tm="0">
                                          <p:val>
                                            <p:strVal val="#ppt_x+0.11510696"/>
                                          </p:val>
                                        </p:tav>
                                        <p:tav tm="100000">
                                          <p:val>
                                            <p:strVal val="#ppt_x+0.11510696"/>
                                          </p:val>
                                        </p:tav>
                                      </p:tavLst>
                                    </p:anim>
                                    <p:anim to="" calcmode="lin" valueType="num">
                                      <p:cBhvr>
                                        <p:cTn id="124" dur="500" fill="hold">
                                          <p:stCondLst>
                                            <p:cond delay="0"/>
                                          </p:stCondLst>
                                        </p:cTn>
                                        <p:tgtEl>
                                          <p:spTgt spid="47"/>
                                        </p:tgtEl>
                                        <p:attrNameLst>
                                          <p:attrName>ppt_y</p:attrName>
                                        </p:attrNameLst>
                                      </p:cBhvr>
                                      <p:tavLst>
                                        <p:tav tm="0">
                                          <p:val>
                                            <p:strVal val="#ppt_y+-0.03857083"/>
                                          </p:val>
                                        </p:tav>
                                        <p:tav tm="100000">
                                          <p:val>
                                            <p:strVal val="#ppt_y+-0.03857083"/>
                                          </p:val>
                                        </p:tav>
                                      </p:tavLst>
                                    </p:anim>
                                  </p:childTnLst>
                                </p:cTn>
                              </p:par>
                              <p:par>
                                <p:cTn id="125" presetID="23" presetClass="entr" presetSubtype="288" fill="hold" grpId="0" nodeType="withEffect">
                                  <p:stCondLst>
                                    <p:cond delay="0"/>
                                  </p:stCondLst>
                                  <p:childTnLst>
                                    <p:set>
                                      <p:cBhvr>
                                        <p:cTn id="126" dur="1" fill="hold">
                                          <p:stCondLst>
                                            <p:cond delay="0"/>
                                          </p:stCondLst>
                                        </p:cTn>
                                        <p:tgtEl>
                                          <p:spTgt spid="16"/>
                                        </p:tgtEl>
                                        <p:attrNameLst>
                                          <p:attrName>style.visibility</p:attrName>
                                        </p:attrNameLst>
                                      </p:cBhvr>
                                      <p:to>
                                        <p:strVal val="visible"/>
                                      </p:to>
                                    </p:set>
                                    <p:anim calcmode="lin" valueType="num">
                                      <p:cBhvr>
                                        <p:cTn id="127" dur="500" fill="hold"/>
                                        <p:tgtEl>
                                          <p:spTgt spid="16"/>
                                        </p:tgtEl>
                                        <p:attrNameLst>
                                          <p:attrName>ppt_w</p:attrName>
                                        </p:attrNameLst>
                                      </p:cBhvr>
                                      <p:tavLst>
                                        <p:tav tm="0">
                                          <p:val>
                                            <p:strVal val="4/3*#ppt_w"/>
                                          </p:val>
                                        </p:tav>
                                        <p:tav tm="100000">
                                          <p:val>
                                            <p:strVal val="#ppt_w"/>
                                          </p:val>
                                        </p:tav>
                                      </p:tavLst>
                                    </p:anim>
                                    <p:anim calcmode="lin" valueType="num">
                                      <p:cBhvr>
                                        <p:cTn id="128" dur="500" fill="hold"/>
                                        <p:tgtEl>
                                          <p:spTgt spid="16"/>
                                        </p:tgtEl>
                                        <p:attrNameLst>
                                          <p:attrName>ppt_h</p:attrName>
                                        </p:attrNameLst>
                                      </p:cBhvr>
                                      <p:tavLst>
                                        <p:tav tm="0">
                                          <p:val>
                                            <p:strVal val="4/3*#ppt_h"/>
                                          </p:val>
                                        </p:tav>
                                        <p:tav tm="100000">
                                          <p:val>
                                            <p:strVal val="#ppt_h"/>
                                          </p:val>
                                        </p:tav>
                                      </p:tavLst>
                                    </p:anim>
                                    <p:anim to="" calcmode="lin" valueType="num">
                                      <p:cBhvr>
                                        <p:cTn id="129" dur="500" fill="hold">
                                          <p:stCondLst>
                                            <p:cond delay="0"/>
                                          </p:stCondLst>
                                        </p:cTn>
                                        <p:tgtEl>
                                          <p:spTgt spid="16"/>
                                        </p:tgtEl>
                                        <p:attrNameLst>
                                          <p:attrName>ppt_x</p:attrName>
                                        </p:attrNameLst>
                                      </p:cBhvr>
                                      <p:tavLst>
                                        <p:tav tm="0">
                                          <p:val>
                                            <p:strVal val="#ppt_x+0.11510703"/>
                                          </p:val>
                                        </p:tav>
                                        <p:tav tm="100000">
                                          <p:val>
                                            <p:strVal val="#ppt_x+0.11510703"/>
                                          </p:val>
                                        </p:tav>
                                      </p:tavLst>
                                    </p:anim>
                                    <p:anim to="" calcmode="lin" valueType="num">
                                      <p:cBhvr>
                                        <p:cTn id="130" dur="500" fill="hold">
                                          <p:stCondLst>
                                            <p:cond delay="0"/>
                                          </p:stCondLst>
                                        </p:cTn>
                                        <p:tgtEl>
                                          <p:spTgt spid="16"/>
                                        </p:tgtEl>
                                        <p:attrNameLst>
                                          <p:attrName>ppt_y</p:attrName>
                                        </p:attrNameLst>
                                      </p:cBhvr>
                                      <p:tavLst>
                                        <p:tav tm="0">
                                          <p:val>
                                            <p:strVal val="#ppt_y+-0.03857083"/>
                                          </p:val>
                                        </p:tav>
                                        <p:tav tm="100000">
                                          <p:val>
                                            <p:strVal val="#ppt_y+-0.03857083"/>
                                          </p:val>
                                        </p:tav>
                                      </p:tavLst>
                                    </p:anim>
                                  </p:childTnLst>
                                </p:cTn>
                              </p:par>
                              <p:par>
                                <p:cTn id="131" presetID="23" presetClass="entr" presetSubtype="288" fill="hold" grpId="0" nodeType="withEffect">
                                  <p:stCondLst>
                                    <p:cond delay="0"/>
                                  </p:stCondLst>
                                  <p:childTnLst>
                                    <p:set>
                                      <p:cBhvr>
                                        <p:cTn id="132" dur="1" fill="hold">
                                          <p:stCondLst>
                                            <p:cond delay="0"/>
                                          </p:stCondLst>
                                        </p:cTn>
                                        <p:tgtEl>
                                          <p:spTgt spid="42"/>
                                        </p:tgtEl>
                                        <p:attrNameLst>
                                          <p:attrName>style.visibility</p:attrName>
                                        </p:attrNameLst>
                                      </p:cBhvr>
                                      <p:to>
                                        <p:strVal val="visible"/>
                                      </p:to>
                                    </p:set>
                                    <p:anim calcmode="lin" valueType="num">
                                      <p:cBhvr>
                                        <p:cTn id="133" dur="500" fill="hold"/>
                                        <p:tgtEl>
                                          <p:spTgt spid="42"/>
                                        </p:tgtEl>
                                        <p:attrNameLst>
                                          <p:attrName>ppt_w</p:attrName>
                                        </p:attrNameLst>
                                      </p:cBhvr>
                                      <p:tavLst>
                                        <p:tav tm="0">
                                          <p:val>
                                            <p:strVal val="4/3*#ppt_w"/>
                                          </p:val>
                                        </p:tav>
                                        <p:tav tm="100000">
                                          <p:val>
                                            <p:strVal val="#ppt_w"/>
                                          </p:val>
                                        </p:tav>
                                      </p:tavLst>
                                    </p:anim>
                                    <p:anim calcmode="lin" valueType="num">
                                      <p:cBhvr>
                                        <p:cTn id="134" dur="500" fill="hold"/>
                                        <p:tgtEl>
                                          <p:spTgt spid="42"/>
                                        </p:tgtEl>
                                        <p:attrNameLst>
                                          <p:attrName>ppt_h</p:attrName>
                                        </p:attrNameLst>
                                      </p:cBhvr>
                                      <p:tavLst>
                                        <p:tav tm="0">
                                          <p:val>
                                            <p:strVal val="4/3*#ppt_h"/>
                                          </p:val>
                                        </p:tav>
                                        <p:tav tm="100000">
                                          <p:val>
                                            <p:strVal val="#ppt_h"/>
                                          </p:val>
                                        </p:tav>
                                      </p:tavLst>
                                    </p:anim>
                                    <p:anim to="" calcmode="lin" valueType="num">
                                      <p:cBhvr>
                                        <p:cTn id="135" dur="500" fill="hold">
                                          <p:stCondLst>
                                            <p:cond delay="0"/>
                                          </p:stCondLst>
                                        </p:cTn>
                                        <p:tgtEl>
                                          <p:spTgt spid="42"/>
                                        </p:tgtEl>
                                        <p:attrNameLst>
                                          <p:attrName>ppt_x</p:attrName>
                                        </p:attrNameLst>
                                      </p:cBhvr>
                                      <p:tavLst>
                                        <p:tav tm="0">
                                          <p:val>
                                            <p:strVal val="#ppt_x+0.11510696"/>
                                          </p:val>
                                        </p:tav>
                                        <p:tav tm="100000">
                                          <p:val>
                                            <p:strVal val="#ppt_x+0.11510696"/>
                                          </p:val>
                                        </p:tav>
                                      </p:tavLst>
                                    </p:anim>
                                    <p:anim to="" calcmode="lin" valueType="num">
                                      <p:cBhvr>
                                        <p:cTn id="136" dur="500" fill="hold">
                                          <p:stCondLst>
                                            <p:cond delay="0"/>
                                          </p:stCondLst>
                                        </p:cTn>
                                        <p:tgtEl>
                                          <p:spTgt spid="42"/>
                                        </p:tgtEl>
                                        <p:attrNameLst>
                                          <p:attrName>ppt_y</p:attrName>
                                        </p:attrNameLst>
                                      </p:cBhvr>
                                      <p:tavLst>
                                        <p:tav tm="0">
                                          <p:val>
                                            <p:strVal val="#ppt_y+-0.03857083"/>
                                          </p:val>
                                        </p:tav>
                                        <p:tav tm="100000">
                                          <p:val>
                                            <p:strVal val="#ppt_y+-0.03857083"/>
                                          </p:val>
                                        </p:tav>
                                      </p:tavLst>
                                    </p:anim>
                                  </p:childTnLst>
                                </p:cTn>
                              </p:par>
                              <p:par>
                                <p:cTn id="137" presetID="35" presetClass="path" presetSubtype="0" accel="50000" decel="50000" fill="hold" nodeType="withEffect">
                                  <p:stCondLst>
                                    <p:cond delay="0"/>
                                  </p:stCondLst>
                                  <p:childTnLst>
                                    <p:anim to="" calcmode="lin" valueType="num">
                                      <p:cBhvr>
                                        <p:cTn id="138" dur="500" fill="hold">
                                          <p:stCondLst>
                                            <p:cond delay="0"/>
                                          </p:stCondLst>
                                        </p:cTn>
                                        <p:tgtEl>
                                          <p:spTgt spid="45"/>
                                        </p:tgtEl>
                                        <p:attrNameLst>
                                          <p:attrName>ppt_x</p:attrName>
                                        </p:attrNameLst>
                                      </p:cBhvr>
                                      <p:tavLst>
                                        <p:tav tm="0">
                                          <p:val>
                                            <p:strVal val="ppt_x"/>
                                          </p:val>
                                        </p:tav>
                                        <p:tav tm="100000">
                                          <p:val>
                                            <p:strVal val="#ppt_x+0.115106985"/>
                                          </p:val>
                                        </p:tav>
                                      </p:tavLst>
                                    </p:anim>
                                    <p:anim to="" calcmode="lin" valueType="num">
                                      <p:cBhvr>
                                        <p:cTn id="139" dur="500" fill="hold">
                                          <p:stCondLst>
                                            <p:cond delay="0"/>
                                          </p:stCondLst>
                                        </p:cTn>
                                        <p:tgtEl>
                                          <p:spTgt spid="45"/>
                                        </p:tgtEl>
                                        <p:attrNameLst>
                                          <p:attrName>ppt_y</p:attrName>
                                        </p:attrNameLst>
                                      </p:cBhvr>
                                      <p:tavLst>
                                        <p:tav tm="0">
                                          <p:val>
                                            <p:strVal val="ppt_y"/>
                                          </p:val>
                                        </p:tav>
                                        <p:tav tm="100000">
                                          <p:val>
                                            <p:strVal val="#ppt_y+-0.03857083"/>
                                          </p:val>
                                        </p:tav>
                                      </p:tavLst>
                                    </p:anim>
                                    <p:anim to="" calcmode="lin" valueType="num">
                                      <p:cBhvr>
                                        <p:cTn id="140" dur="500" fill="hold">
                                          <p:stCondLst>
                                            <p:cond delay="0"/>
                                          </p:stCondLst>
                                        </p:cTn>
                                        <p:tgtEl>
                                          <p:spTgt spid="45"/>
                                        </p:tgtEl>
                                        <p:attrNameLst>
                                          <p:attrName>ppt_w</p:attrName>
                                        </p:attrNameLst>
                                      </p:cBhvr>
                                      <p:tavLst>
                                        <p:tav tm="0">
                                          <p:val>
                                            <p:strVal val="ppt_w"/>
                                          </p:val>
                                        </p:tav>
                                        <p:tav tm="100000">
                                          <p:val>
                                            <p:strVal val="#ppt_w"/>
                                          </p:val>
                                        </p:tav>
                                      </p:tavLst>
                                    </p:anim>
                                    <p:anim to="" calcmode="lin" valueType="num">
                                      <p:cBhvr>
                                        <p:cTn id="141" dur="500" fill="hold">
                                          <p:stCondLst>
                                            <p:cond delay="0"/>
                                          </p:stCondLst>
                                        </p:cTn>
                                        <p:tgtEl>
                                          <p:spTgt spid="45"/>
                                        </p:tgtEl>
                                        <p:attrNameLst>
                                          <p:attrName>ppt_h</p:attrName>
                                        </p:attrNameLst>
                                      </p:cBhvr>
                                      <p:tavLst>
                                        <p:tav tm="0">
                                          <p:val>
                                            <p:strVal val="ppt_h"/>
                                          </p:val>
                                        </p:tav>
                                        <p:tav tm="100000">
                                          <p:val>
                                            <p:strVal val="#ppt_h"/>
                                          </p:val>
                                        </p:tav>
                                      </p:tavLst>
                                    </p:anim>
                                  </p:childTnLst>
                                </p:cTn>
                              </p:par>
                              <p:par>
                                <p:cTn id="142" presetID="35" presetClass="path" presetSubtype="0" accel="50000" decel="50000" fill="hold" grpId="2" nodeType="withEffect">
                                  <p:stCondLst>
                                    <p:cond delay="0"/>
                                  </p:stCondLst>
                                  <p:childTnLst>
                                    <p:anim to="" calcmode="lin" valueType="num">
                                      <p:cBhvr>
                                        <p:cTn id="143" dur="500" fill="hold">
                                          <p:stCondLst>
                                            <p:cond delay="0"/>
                                          </p:stCondLst>
                                        </p:cTn>
                                        <p:tgtEl>
                                          <p:spTgt spid="29"/>
                                        </p:tgtEl>
                                        <p:attrNameLst>
                                          <p:attrName>ppt_x</p:attrName>
                                        </p:attrNameLst>
                                      </p:cBhvr>
                                      <p:tavLst>
                                        <p:tav tm="0">
                                          <p:val>
                                            <p:strVal val="ppt_x"/>
                                          </p:val>
                                        </p:tav>
                                        <p:tav tm="100000">
                                          <p:val>
                                            <p:strVal val="#ppt_x+0.11510699"/>
                                          </p:val>
                                        </p:tav>
                                      </p:tavLst>
                                    </p:anim>
                                    <p:anim to="" calcmode="lin" valueType="num">
                                      <p:cBhvr>
                                        <p:cTn id="144" dur="500" fill="hold">
                                          <p:stCondLst>
                                            <p:cond delay="0"/>
                                          </p:stCondLst>
                                        </p:cTn>
                                        <p:tgtEl>
                                          <p:spTgt spid="29"/>
                                        </p:tgtEl>
                                        <p:attrNameLst>
                                          <p:attrName>ppt_y</p:attrName>
                                        </p:attrNameLst>
                                      </p:cBhvr>
                                      <p:tavLst>
                                        <p:tav tm="0">
                                          <p:val>
                                            <p:strVal val="ppt_y"/>
                                          </p:val>
                                        </p:tav>
                                        <p:tav tm="100000">
                                          <p:val>
                                            <p:strVal val="#ppt_y+-0.03857083"/>
                                          </p:val>
                                        </p:tav>
                                      </p:tavLst>
                                    </p:anim>
                                    <p:anim to="" calcmode="lin" valueType="num">
                                      <p:cBhvr>
                                        <p:cTn id="145" dur="500" fill="hold">
                                          <p:stCondLst>
                                            <p:cond delay="0"/>
                                          </p:stCondLst>
                                        </p:cTn>
                                        <p:tgtEl>
                                          <p:spTgt spid="29"/>
                                        </p:tgtEl>
                                        <p:attrNameLst>
                                          <p:attrName>ppt_w</p:attrName>
                                        </p:attrNameLst>
                                      </p:cBhvr>
                                      <p:tavLst>
                                        <p:tav tm="0">
                                          <p:val>
                                            <p:strVal val="ppt_w"/>
                                          </p:val>
                                        </p:tav>
                                        <p:tav tm="100000">
                                          <p:val>
                                            <p:strVal val="#ppt_w"/>
                                          </p:val>
                                        </p:tav>
                                      </p:tavLst>
                                    </p:anim>
                                    <p:anim to="" calcmode="lin" valueType="num">
                                      <p:cBhvr>
                                        <p:cTn id="146" dur="500" fill="hold">
                                          <p:stCondLst>
                                            <p:cond delay="0"/>
                                          </p:stCondLst>
                                        </p:cTn>
                                        <p:tgtEl>
                                          <p:spTgt spid="29"/>
                                        </p:tgtEl>
                                        <p:attrNameLst>
                                          <p:attrName>ppt_h</p:attrName>
                                        </p:attrNameLst>
                                      </p:cBhvr>
                                      <p:tavLst>
                                        <p:tav tm="0">
                                          <p:val>
                                            <p:strVal val="ppt_h"/>
                                          </p:val>
                                        </p:tav>
                                        <p:tav tm="100000">
                                          <p:val>
                                            <p:strVal val="#ppt_h"/>
                                          </p:val>
                                        </p:tav>
                                      </p:tavLst>
                                    </p:anim>
                                  </p:childTnLst>
                                </p:cTn>
                              </p:par>
                              <p:par>
                                <p:cTn id="147" presetID="35" presetClass="path" presetSubtype="0" accel="50000" decel="50000" fill="hold" grpId="2" nodeType="withEffect">
                                  <p:stCondLst>
                                    <p:cond delay="0"/>
                                  </p:stCondLst>
                                  <p:childTnLst>
                                    <p:anim to="" calcmode="lin" valueType="num">
                                      <p:cBhvr>
                                        <p:cTn id="148" dur="500" fill="hold">
                                          <p:stCondLst>
                                            <p:cond delay="0"/>
                                          </p:stCondLst>
                                        </p:cTn>
                                        <p:tgtEl>
                                          <p:spTgt spid="40"/>
                                        </p:tgtEl>
                                        <p:attrNameLst>
                                          <p:attrName>ppt_x</p:attrName>
                                        </p:attrNameLst>
                                      </p:cBhvr>
                                      <p:tavLst>
                                        <p:tav tm="0">
                                          <p:val>
                                            <p:strVal val="ppt_x"/>
                                          </p:val>
                                        </p:tav>
                                        <p:tav tm="100000">
                                          <p:val>
                                            <p:strVal val="#ppt_x+0.115107015"/>
                                          </p:val>
                                        </p:tav>
                                      </p:tavLst>
                                    </p:anim>
                                    <p:anim to="" calcmode="lin" valueType="num">
                                      <p:cBhvr>
                                        <p:cTn id="149" dur="500" fill="hold">
                                          <p:stCondLst>
                                            <p:cond delay="0"/>
                                          </p:stCondLst>
                                        </p:cTn>
                                        <p:tgtEl>
                                          <p:spTgt spid="40"/>
                                        </p:tgtEl>
                                        <p:attrNameLst>
                                          <p:attrName>ppt_y</p:attrName>
                                        </p:attrNameLst>
                                      </p:cBhvr>
                                      <p:tavLst>
                                        <p:tav tm="0">
                                          <p:val>
                                            <p:strVal val="ppt_y"/>
                                          </p:val>
                                        </p:tav>
                                        <p:tav tm="100000">
                                          <p:val>
                                            <p:strVal val="#ppt_y+-0.03857083"/>
                                          </p:val>
                                        </p:tav>
                                      </p:tavLst>
                                    </p:anim>
                                    <p:anim to="" calcmode="lin" valueType="num">
                                      <p:cBhvr>
                                        <p:cTn id="150" dur="500" fill="hold">
                                          <p:stCondLst>
                                            <p:cond delay="0"/>
                                          </p:stCondLst>
                                        </p:cTn>
                                        <p:tgtEl>
                                          <p:spTgt spid="40"/>
                                        </p:tgtEl>
                                        <p:attrNameLst>
                                          <p:attrName>ppt_w</p:attrName>
                                        </p:attrNameLst>
                                      </p:cBhvr>
                                      <p:tavLst>
                                        <p:tav tm="0">
                                          <p:val>
                                            <p:strVal val="ppt_w"/>
                                          </p:val>
                                        </p:tav>
                                        <p:tav tm="100000">
                                          <p:val>
                                            <p:strVal val="#ppt_w"/>
                                          </p:val>
                                        </p:tav>
                                      </p:tavLst>
                                    </p:anim>
                                    <p:anim to="" calcmode="lin" valueType="num">
                                      <p:cBhvr>
                                        <p:cTn id="151" dur="500" fill="hold">
                                          <p:stCondLst>
                                            <p:cond delay="0"/>
                                          </p:stCondLst>
                                        </p:cTn>
                                        <p:tgtEl>
                                          <p:spTgt spid="40"/>
                                        </p:tgtEl>
                                        <p:attrNameLst>
                                          <p:attrName>ppt_h</p:attrName>
                                        </p:attrNameLst>
                                      </p:cBhvr>
                                      <p:tavLst>
                                        <p:tav tm="0">
                                          <p:val>
                                            <p:strVal val="ppt_h"/>
                                          </p:val>
                                        </p:tav>
                                        <p:tav tm="100000">
                                          <p:val>
                                            <p:strVal val="#ppt_h"/>
                                          </p:val>
                                        </p:tav>
                                      </p:tavLst>
                                    </p:anim>
                                  </p:childTnLst>
                                </p:cTn>
                              </p:par>
                              <p:par>
                                <p:cTn id="152" presetID="35" presetClass="path" presetSubtype="0" accel="50000" decel="50000" fill="hold" nodeType="withEffect">
                                  <p:stCondLst>
                                    <p:cond delay="0"/>
                                  </p:stCondLst>
                                  <p:childTnLst>
                                    <p:anim to="" calcmode="lin" valueType="num">
                                      <p:cBhvr>
                                        <p:cTn id="153" dur="500" fill="hold">
                                          <p:stCondLst>
                                            <p:cond delay="0"/>
                                          </p:stCondLst>
                                        </p:cTn>
                                        <p:tgtEl>
                                          <p:spTgt spid="46"/>
                                        </p:tgtEl>
                                        <p:attrNameLst>
                                          <p:attrName>ppt_x</p:attrName>
                                        </p:attrNameLst>
                                      </p:cBhvr>
                                      <p:tavLst>
                                        <p:tav tm="0">
                                          <p:val>
                                            <p:strVal val="ppt_x"/>
                                          </p:val>
                                        </p:tav>
                                        <p:tav tm="100000">
                                          <p:val>
                                            <p:strVal val="#ppt_x+0.11510699"/>
                                          </p:val>
                                        </p:tav>
                                      </p:tavLst>
                                    </p:anim>
                                    <p:anim to="" calcmode="lin" valueType="num">
                                      <p:cBhvr>
                                        <p:cTn id="154" dur="500" fill="hold">
                                          <p:stCondLst>
                                            <p:cond delay="0"/>
                                          </p:stCondLst>
                                        </p:cTn>
                                        <p:tgtEl>
                                          <p:spTgt spid="46"/>
                                        </p:tgtEl>
                                        <p:attrNameLst>
                                          <p:attrName>ppt_y</p:attrName>
                                        </p:attrNameLst>
                                      </p:cBhvr>
                                      <p:tavLst>
                                        <p:tav tm="0">
                                          <p:val>
                                            <p:strVal val="ppt_y"/>
                                          </p:val>
                                        </p:tav>
                                        <p:tav tm="100000">
                                          <p:val>
                                            <p:strVal val="#ppt_y+-0.03857083"/>
                                          </p:val>
                                        </p:tav>
                                      </p:tavLst>
                                    </p:anim>
                                    <p:anim to="" calcmode="lin" valueType="num">
                                      <p:cBhvr>
                                        <p:cTn id="155" dur="500" fill="hold">
                                          <p:stCondLst>
                                            <p:cond delay="0"/>
                                          </p:stCondLst>
                                        </p:cTn>
                                        <p:tgtEl>
                                          <p:spTgt spid="46"/>
                                        </p:tgtEl>
                                        <p:attrNameLst>
                                          <p:attrName>ppt_w</p:attrName>
                                        </p:attrNameLst>
                                      </p:cBhvr>
                                      <p:tavLst>
                                        <p:tav tm="0">
                                          <p:val>
                                            <p:strVal val="ppt_w"/>
                                          </p:val>
                                        </p:tav>
                                        <p:tav tm="100000">
                                          <p:val>
                                            <p:strVal val="#ppt_w"/>
                                          </p:val>
                                        </p:tav>
                                      </p:tavLst>
                                    </p:anim>
                                    <p:anim to="" calcmode="lin" valueType="num">
                                      <p:cBhvr>
                                        <p:cTn id="156" dur="500" fill="hold">
                                          <p:stCondLst>
                                            <p:cond delay="0"/>
                                          </p:stCondLst>
                                        </p:cTn>
                                        <p:tgtEl>
                                          <p:spTgt spid="46"/>
                                        </p:tgtEl>
                                        <p:attrNameLst>
                                          <p:attrName>ppt_h</p:attrName>
                                        </p:attrNameLst>
                                      </p:cBhvr>
                                      <p:tavLst>
                                        <p:tav tm="0">
                                          <p:val>
                                            <p:strVal val="ppt_h"/>
                                          </p:val>
                                        </p:tav>
                                        <p:tav tm="100000">
                                          <p:val>
                                            <p:strVal val="#ppt_h"/>
                                          </p:val>
                                        </p:tav>
                                      </p:tavLst>
                                    </p:anim>
                                  </p:childTnLst>
                                </p:cTn>
                              </p:par>
                              <p:par>
                                <p:cTn id="157" presetID="35" presetClass="path" presetSubtype="0" accel="50000" decel="50000" fill="hold" grpId="1" nodeType="withEffect">
                                  <p:stCondLst>
                                    <p:cond delay="0"/>
                                  </p:stCondLst>
                                  <p:childTnLst>
                                    <p:anim to="" calcmode="lin" valueType="num">
                                      <p:cBhvr>
                                        <p:cTn id="158" dur="500" fill="hold">
                                          <p:stCondLst>
                                            <p:cond delay="0"/>
                                          </p:stCondLst>
                                        </p:cTn>
                                        <p:tgtEl>
                                          <p:spTgt spid="25"/>
                                        </p:tgtEl>
                                        <p:attrNameLst>
                                          <p:attrName>ppt_x</p:attrName>
                                        </p:attrNameLst>
                                      </p:cBhvr>
                                      <p:tavLst>
                                        <p:tav tm="0">
                                          <p:val>
                                            <p:strVal val="ppt_x"/>
                                          </p:val>
                                        </p:tav>
                                        <p:tav tm="100000">
                                          <p:val>
                                            <p:strVal val="#ppt_x+0.11510699"/>
                                          </p:val>
                                        </p:tav>
                                      </p:tavLst>
                                    </p:anim>
                                    <p:anim to="" calcmode="lin" valueType="num">
                                      <p:cBhvr>
                                        <p:cTn id="159" dur="500" fill="hold">
                                          <p:stCondLst>
                                            <p:cond delay="0"/>
                                          </p:stCondLst>
                                        </p:cTn>
                                        <p:tgtEl>
                                          <p:spTgt spid="25"/>
                                        </p:tgtEl>
                                        <p:attrNameLst>
                                          <p:attrName>ppt_y</p:attrName>
                                        </p:attrNameLst>
                                      </p:cBhvr>
                                      <p:tavLst>
                                        <p:tav tm="0">
                                          <p:val>
                                            <p:strVal val="ppt_y"/>
                                          </p:val>
                                        </p:tav>
                                        <p:tav tm="100000">
                                          <p:val>
                                            <p:strVal val="#ppt_y+-0.03857083"/>
                                          </p:val>
                                        </p:tav>
                                      </p:tavLst>
                                    </p:anim>
                                    <p:anim to="" calcmode="lin" valueType="num">
                                      <p:cBhvr>
                                        <p:cTn id="160" dur="500" fill="hold">
                                          <p:stCondLst>
                                            <p:cond delay="0"/>
                                          </p:stCondLst>
                                        </p:cTn>
                                        <p:tgtEl>
                                          <p:spTgt spid="25"/>
                                        </p:tgtEl>
                                        <p:attrNameLst>
                                          <p:attrName>ppt_w</p:attrName>
                                        </p:attrNameLst>
                                      </p:cBhvr>
                                      <p:tavLst>
                                        <p:tav tm="0">
                                          <p:val>
                                            <p:strVal val="ppt_w"/>
                                          </p:val>
                                        </p:tav>
                                        <p:tav tm="100000">
                                          <p:val>
                                            <p:strVal val="#ppt_w"/>
                                          </p:val>
                                        </p:tav>
                                      </p:tavLst>
                                    </p:anim>
                                    <p:anim to="" calcmode="lin" valueType="num">
                                      <p:cBhvr>
                                        <p:cTn id="161" dur="500" fill="hold">
                                          <p:stCondLst>
                                            <p:cond delay="0"/>
                                          </p:stCondLst>
                                        </p:cTn>
                                        <p:tgtEl>
                                          <p:spTgt spid="25"/>
                                        </p:tgtEl>
                                        <p:attrNameLst>
                                          <p:attrName>ppt_h</p:attrName>
                                        </p:attrNameLst>
                                      </p:cBhvr>
                                      <p:tavLst>
                                        <p:tav tm="0">
                                          <p:val>
                                            <p:strVal val="ppt_h"/>
                                          </p:val>
                                        </p:tav>
                                        <p:tav tm="100000">
                                          <p:val>
                                            <p:strVal val="#ppt_h"/>
                                          </p:val>
                                        </p:tav>
                                      </p:tavLst>
                                    </p:anim>
                                  </p:childTnLst>
                                </p:cTn>
                              </p:par>
                              <p:par>
                                <p:cTn id="162" presetID="35" presetClass="path" presetSubtype="0" accel="50000" decel="50000" fill="hold" grpId="1" nodeType="withEffect">
                                  <p:stCondLst>
                                    <p:cond delay="0"/>
                                  </p:stCondLst>
                                  <p:childTnLst>
                                    <p:anim to="" calcmode="lin" valueType="num">
                                      <p:cBhvr>
                                        <p:cTn id="163" dur="500" fill="hold">
                                          <p:stCondLst>
                                            <p:cond delay="0"/>
                                          </p:stCondLst>
                                        </p:cTn>
                                        <p:tgtEl>
                                          <p:spTgt spid="41"/>
                                        </p:tgtEl>
                                        <p:attrNameLst>
                                          <p:attrName>ppt_x</p:attrName>
                                        </p:attrNameLst>
                                      </p:cBhvr>
                                      <p:tavLst>
                                        <p:tav tm="0">
                                          <p:val>
                                            <p:strVal val="ppt_x"/>
                                          </p:val>
                                        </p:tav>
                                        <p:tav tm="100000">
                                          <p:val>
                                            <p:strVal val="#ppt_x+0.11510699"/>
                                          </p:val>
                                        </p:tav>
                                      </p:tavLst>
                                    </p:anim>
                                    <p:anim to="" calcmode="lin" valueType="num">
                                      <p:cBhvr>
                                        <p:cTn id="164" dur="500" fill="hold">
                                          <p:stCondLst>
                                            <p:cond delay="0"/>
                                          </p:stCondLst>
                                        </p:cTn>
                                        <p:tgtEl>
                                          <p:spTgt spid="41"/>
                                        </p:tgtEl>
                                        <p:attrNameLst>
                                          <p:attrName>ppt_y</p:attrName>
                                        </p:attrNameLst>
                                      </p:cBhvr>
                                      <p:tavLst>
                                        <p:tav tm="0">
                                          <p:val>
                                            <p:strVal val="ppt_y"/>
                                          </p:val>
                                        </p:tav>
                                        <p:tav tm="100000">
                                          <p:val>
                                            <p:strVal val="#ppt_y+-0.03857083"/>
                                          </p:val>
                                        </p:tav>
                                      </p:tavLst>
                                    </p:anim>
                                    <p:anim to="" calcmode="lin" valueType="num">
                                      <p:cBhvr>
                                        <p:cTn id="165" dur="500" fill="hold">
                                          <p:stCondLst>
                                            <p:cond delay="0"/>
                                          </p:stCondLst>
                                        </p:cTn>
                                        <p:tgtEl>
                                          <p:spTgt spid="41"/>
                                        </p:tgtEl>
                                        <p:attrNameLst>
                                          <p:attrName>ppt_w</p:attrName>
                                        </p:attrNameLst>
                                      </p:cBhvr>
                                      <p:tavLst>
                                        <p:tav tm="0">
                                          <p:val>
                                            <p:strVal val="ppt_w"/>
                                          </p:val>
                                        </p:tav>
                                        <p:tav tm="100000">
                                          <p:val>
                                            <p:strVal val="#ppt_w"/>
                                          </p:val>
                                        </p:tav>
                                      </p:tavLst>
                                    </p:anim>
                                    <p:anim to="" calcmode="lin" valueType="num">
                                      <p:cBhvr>
                                        <p:cTn id="166" dur="500" fill="hold">
                                          <p:stCondLst>
                                            <p:cond delay="0"/>
                                          </p:stCondLst>
                                        </p:cTn>
                                        <p:tgtEl>
                                          <p:spTgt spid="41"/>
                                        </p:tgtEl>
                                        <p:attrNameLst>
                                          <p:attrName>ppt_h</p:attrName>
                                        </p:attrNameLst>
                                      </p:cBhvr>
                                      <p:tavLst>
                                        <p:tav tm="0">
                                          <p:val>
                                            <p:strVal val="ppt_h"/>
                                          </p:val>
                                        </p:tav>
                                        <p:tav tm="100000">
                                          <p:val>
                                            <p:strVal val="#ppt_h"/>
                                          </p:val>
                                        </p:tav>
                                      </p:tavLst>
                                    </p:anim>
                                  </p:childTnLst>
                                </p:cTn>
                              </p:par>
                            </p:childTnLst>
                          </p:cTn>
                        </p:par>
                      </p:childTnLst>
                    </p:cTn>
                  </p:par>
                  <p:par>
                    <p:cTn id="167" fill="hold">
                      <p:stCondLst>
                        <p:cond delay="indefinite"/>
                      </p:stCondLst>
                      <p:childTnLst>
                        <p:par>
                          <p:cTn id="168" fill="hold">
                            <p:stCondLst>
                              <p:cond delay="0"/>
                            </p:stCondLst>
                            <p:childTnLst>
                              <p:par>
                                <p:cTn id="169" presetID="23" presetClass="entr" presetSubtype="288" fill="hold" nodeType="clickEffect">
                                  <p:stCondLst>
                                    <p:cond delay="0"/>
                                  </p:stCondLst>
                                  <p:childTnLst>
                                    <p:set>
                                      <p:cBhvr>
                                        <p:cTn id="170" dur="1" fill="hold">
                                          <p:stCondLst>
                                            <p:cond delay="0"/>
                                          </p:stCondLst>
                                        </p:cTn>
                                        <p:tgtEl>
                                          <p:spTgt spid="48"/>
                                        </p:tgtEl>
                                        <p:attrNameLst>
                                          <p:attrName>style.visibility</p:attrName>
                                        </p:attrNameLst>
                                      </p:cBhvr>
                                      <p:to>
                                        <p:strVal val="visible"/>
                                      </p:to>
                                    </p:set>
                                    <p:anim calcmode="lin" valueType="num">
                                      <p:cBhvr>
                                        <p:cTn id="171" dur="500" fill="hold"/>
                                        <p:tgtEl>
                                          <p:spTgt spid="48"/>
                                        </p:tgtEl>
                                        <p:attrNameLst>
                                          <p:attrName>ppt_w</p:attrName>
                                        </p:attrNameLst>
                                      </p:cBhvr>
                                      <p:tavLst>
                                        <p:tav tm="0">
                                          <p:val>
                                            <p:strVal val="4/3*#ppt_w"/>
                                          </p:val>
                                        </p:tav>
                                        <p:tav tm="100000">
                                          <p:val>
                                            <p:strVal val="#ppt_w"/>
                                          </p:val>
                                        </p:tav>
                                      </p:tavLst>
                                    </p:anim>
                                    <p:anim calcmode="lin" valueType="num">
                                      <p:cBhvr>
                                        <p:cTn id="172" dur="500" fill="hold"/>
                                        <p:tgtEl>
                                          <p:spTgt spid="48"/>
                                        </p:tgtEl>
                                        <p:attrNameLst>
                                          <p:attrName>ppt_h</p:attrName>
                                        </p:attrNameLst>
                                      </p:cBhvr>
                                      <p:tavLst>
                                        <p:tav tm="0">
                                          <p:val>
                                            <p:strVal val="4/3*#ppt_h"/>
                                          </p:val>
                                        </p:tav>
                                        <p:tav tm="100000">
                                          <p:val>
                                            <p:strVal val="#ppt_h"/>
                                          </p:val>
                                        </p:tav>
                                      </p:tavLst>
                                    </p:anim>
                                    <p:anim to="" calcmode="lin" valueType="num">
                                      <p:cBhvr>
                                        <p:cTn id="173" dur="500" fill="hold">
                                          <p:stCondLst>
                                            <p:cond delay="0"/>
                                          </p:stCondLst>
                                        </p:cTn>
                                        <p:tgtEl>
                                          <p:spTgt spid="48"/>
                                        </p:tgtEl>
                                        <p:attrNameLst>
                                          <p:attrName>ppt_x</p:attrName>
                                        </p:attrNameLst>
                                      </p:cBhvr>
                                      <p:tavLst>
                                        <p:tav tm="0">
                                          <p:val>
                                            <p:strVal val="#ppt_x+0"/>
                                          </p:val>
                                        </p:tav>
                                        <p:tav tm="100000">
                                          <p:val>
                                            <p:strVal val="#ppt_x+0"/>
                                          </p:val>
                                        </p:tav>
                                      </p:tavLst>
                                    </p:anim>
                                    <p:anim to="" calcmode="lin" valueType="num">
                                      <p:cBhvr>
                                        <p:cTn id="174" dur="500" fill="hold">
                                          <p:stCondLst>
                                            <p:cond delay="0"/>
                                          </p:stCondLst>
                                        </p:cTn>
                                        <p:tgtEl>
                                          <p:spTgt spid="48"/>
                                        </p:tgtEl>
                                        <p:attrNameLst>
                                          <p:attrName>ppt_y</p:attrName>
                                        </p:attrNameLst>
                                      </p:cBhvr>
                                      <p:tavLst>
                                        <p:tav tm="0">
                                          <p:val>
                                            <p:strVal val="#ppt_y+0"/>
                                          </p:val>
                                        </p:tav>
                                        <p:tav tm="100000">
                                          <p:val>
                                            <p:strVal val="#ppt_y+0"/>
                                          </p:val>
                                        </p:tav>
                                      </p:tavLst>
                                    </p:anim>
                                  </p:childTnLst>
                                </p:cTn>
                              </p:par>
                              <p:par>
                                <p:cTn id="175" presetID="23" presetClass="entr" presetSubtype="288" fill="hold" grpId="0" nodeType="withEffect">
                                  <p:stCondLst>
                                    <p:cond delay="0"/>
                                  </p:stCondLst>
                                  <p:childTnLst>
                                    <p:set>
                                      <p:cBhvr>
                                        <p:cTn id="176" dur="1" fill="hold">
                                          <p:stCondLst>
                                            <p:cond delay="0"/>
                                          </p:stCondLst>
                                        </p:cTn>
                                        <p:tgtEl>
                                          <p:spTgt spid="11"/>
                                        </p:tgtEl>
                                        <p:attrNameLst>
                                          <p:attrName>style.visibility</p:attrName>
                                        </p:attrNameLst>
                                      </p:cBhvr>
                                      <p:to>
                                        <p:strVal val="visible"/>
                                      </p:to>
                                    </p:set>
                                    <p:anim calcmode="lin" valueType="num">
                                      <p:cBhvr>
                                        <p:cTn id="177" dur="500" fill="hold"/>
                                        <p:tgtEl>
                                          <p:spTgt spid="11"/>
                                        </p:tgtEl>
                                        <p:attrNameLst>
                                          <p:attrName>ppt_w</p:attrName>
                                        </p:attrNameLst>
                                      </p:cBhvr>
                                      <p:tavLst>
                                        <p:tav tm="0">
                                          <p:val>
                                            <p:strVal val="4/3*#ppt_w"/>
                                          </p:val>
                                        </p:tav>
                                        <p:tav tm="100000">
                                          <p:val>
                                            <p:strVal val="#ppt_w"/>
                                          </p:val>
                                        </p:tav>
                                      </p:tavLst>
                                    </p:anim>
                                    <p:anim calcmode="lin" valueType="num">
                                      <p:cBhvr>
                                        <p:cTn id="178" dur="500" fill="hold"/>
                                        <p:tgtEl>
                                          <p:spTgt spid="11"/>
                                        </p:tgtEl>
                                        <p:attrNameLst>
                                          <p:attrName>ppt_h</p:attrName>
                                        </p:attrNameLst>
                                      </p:cBhvr>
                                      <p:tavLst>
                                        <p:tav tm="0">
                                          <p:val>
                                            <p:strVal val="4/3*#ppt_h"/>
                                          </p:val>
                                        </p:tav>
                                        <p:tav tm="100000">
                                          <p:val>
                                            <p:strVal val="#ppt_h"/>
                                          </p:val>
                                        </p:tav>
                                      </p:tavLst>
                                    </p:anim>
                                    <p:anim to="" calcmode="lin" valueType="num">
                                      <p:cBhvr>
                                        <p:cTn id="179" dur="500" fill="hold">
                                          <p:stCondLst>
                                            <p:cond delay="0"/>
                                          </p:stCondLst>
                                        </p:cTn>
                                        <p:tgtEl>
                                          <p:spTgt spid="11"/>
                                        </p:tgtEl>
                                        <p:attrNameLst>
                                          <p:attrName>ppt_x</p:attrName>
                                        </p:attrNameLst>
                                      </p:cBhvr>
                                      <p:tavLst>
                                        <p:tav tm="0">
                                          <p:val>
                                            <p:strVal val="#ppt_x+0"/>
                                          </p:val>
                                        </p:tav>
                                        <p:tav tm="100000">
                                          <p:val>
                                            <p:strVal val="#ppt_x+0"/>
                                          </p:val>
                                        </p:tav>
                                      </p:tavLst>
                                    </p:anim>
                                    <p:anim to="" calcmode="lin" valueType="num">
                                      <p:cBhvr>
                                        <p:cTn id="180" dur="500" fill="hold">
                                          <p:stCondLst>
                                            <p:cond delay="0"/>
                                          </p:stCondLst>
                                        </p:cTn>
                                        <p:tgtEl>
                                          <p:spTgt spid="11"/>
                                        </p:tgtEl>
                                        <p:attrNameLst>
                                          <p:attrName>ppt_y</p:attrName>
                                        </p:attrNameLst>
                                      </p:cBhvr>
                                      <p:tavLst>
                                        <p:tav tm="0">
                                          <p:val>
                                            <p:strVal val="#ppt_y+0"/>
                                          </p:val>
                                        </p:tav>
                                        <p:tav tm="100000">
                                          <p:val>
                                            <p:strVal val="#ppt_y+0"/>
                                          </p:val>
                                        </p:tav>
                                      </p:tavLst>
                                    </p:anim>
                                  </p:childTnLst>
                                </p:cTn>
                              </p:par>
                              <p:par>
                                <p:cTn id="181" presetID="23" presetClass="entr" presetSubtype="288" fill="hold" grpId="0" nodeType="withEffect">
                                  <p:stCondLst>
                                    <p:cond delay="0"/>
                                  </p:stCondLst>
                                  <p:childTnLst>
                                    <p:set>
                                      <p:cBhvr>
                                        <p:cTn id="182" dur="1" fill="hold">
                                          <p:stCondLst>
                                            <p:cond delay="0"/>
                                          </p:stCondLst>
                                        </p:cTn>
                                        <p:tgtEl>
                                          <p:spTgt spid="43"/>
                                        </p:tgtEl>
                                        <p:attrNameLst>
                                          <p:attrName>style.visibility</p:attrName>
                                        </p:attrNameLst>
                                      </p:cBhvr>
                                      <p:to>
                                        <p:strVal val="visible"/>
                                      </p:to>
                                    </p:set>
                                    <p:anim calcmode="lin" valueType="num">
                                      <p:cBhvr>
                                        <p:cTn id="183" dur="500" fill="hold"/>
                                        <p:tgtEl>
                                          <p:spTgt spid="43"/>
                                        </p:tgtEl>
                                        <p:attrNameLst>
                                          <p:attrName>ppt_w</p:attrName>
                                        </p:attrNameLst>
                                      </p:cBhvr>
                                      <p:tavLst>
                                        <p:tav tm="0">
                                          <p:val>
                                            <p:strVal val="4/3*#ppt_w"/>
                                          </p:val>
                                        </p:tav>
                                        <p:tav tm="100000">
                                          <p:val>
                                            <p:strVal val="#ppt_w"/>
                                          </p:val>
                                        </p:tav>
                                      </p:tavLst>
                                    </p:anim>
                                    <p:anim calcmode="lin" valueType="num">
                                      <p:cBhvr>
                                        <p:cTn id="184" dur="500" fill="hold"/>
                                        <p:tgtEl>
                                          <p:spTgt spid="43"/>
                                        </p:tgtEl>
                                        <p:attrNameLst>
                                          <p:attrName>ppt_h</p:attrName>
                                        </p:attrNameLst>
                                      </p:cBhvr>
                                      <p:tavLst>
                                        <p:tav tm="0">
                                          <p:val>
                                            <p:strVal val="4/3*#ppt_h"/>
                                          </p:val>
                                        </p:tav>
                                        <p:tav tm="100000">
                                          <p:val>
                                            <p:strVal val="#ppt_h"/>
                                          </p:val>
                                        </p:tav>
                                      </p:tavLst>
                                    </p:anim>
                                    <p:anim to="" calcmode="lin" valueType="num">
                                      <p:cBhvr>
                                        <p:cTn id="185" dur="500" fill="hold">
                                          <p:stCondLst>
                                            <p:cond delay="0"/>
                                          </p:stCondLst>
                                        </p:cTn>
                                        <p:tgtEl>
                                          <p:spTgt spid="43"/>
                                        </p:tgtEl>
                                        <p:attrNameLst>
                                          <p:attrName>ppt_x</p:attrName>
                                        </p:attrNameLst>
                                      </p:cBhvr>
                                      <p:tavLst>
                                        <p:tav tm="0">
                                          <p:val>
                                            <p:strVal val="#ppt_x+0"/>
                                          </p:val>
                                        </p:tav>
                                        <p:tav tm="100000">
                                          <p:val>
                                            <p:strVal val="#ppt_x+0"/>
                                          </p:val>
                                        </p:tav>
                                      </p:tavLst>
                                    </p:anim>
                                    <p:anim to="" calcmode="lin" valueType="num">
                                      <p:cBhvr>
                                        <p:cTn id="186" dur="500" fill="hold">
                                          <p:stCondLst>
                                            <p:cond delay="0"/>
                                          </p:stCondLst>
                                        </p:cTn>
                                        <p:tgtEl>
                                          <p:spTgt spid="43"/>
                                        </p:tgtEl>
                                        <p:attrNameLst>
                                          <p:attrName>ppt_y</p:attrName>
                                        </p:attrNameLst>
                                      </p:cBhvr>
                                      <p:tavLst>
                                        <p:tav tm="0">
                                          <p:val>
                                            <p:strVal val="#ppt_y+0"/>
                                          </p:val>
                                        </p:tav>
                                        <p:tav tm="100000">
                                          <p:val>
                                            <p:strVal val="#ppt_y+0"/>
                                          </p:val>
                                        </p:tav>
                                      </p:tavLst>
                                    </p:anim>
                                  </p:childTnLst>
                                </p:cTn>
                              </p:par>
                              <p:par>
                                <p:cTn id="187" presetID="35" presetClass="path" presetSubtype="0" accel="50000" decel="50000" fill="hold" nodeType="withEffect">
                                  <p:stCondLst>
                                    <p:cond delay="0"/>
                                  </p:stCondLst>
                                  <p:childTnLst>
                                    <p:anim to="" calcmode="lin" valueType="num">
                                      <p:cBhvr>
                                        <p:cTn id="188" dur="500" fill="hold">
                                          <p:stCondLst>
                                            <p:cond delay="0"/>
                                          </p:stCondLst>
                                        </p:cTn>
                                        <p:tgtEl>
                                          <p:spTgt spid="45"/>
                                        </p:tgtEl>
                                        <p:attrNameLst>
                                          <p:attrName>ppt_x</p:attrName>
                                        </p:attrNameLst>
                                      </p:cBhvr>
                                      <p:tavLst>
                                        <p:tav tm="0">
                                          <p:val>
                                            <p:strVal val="ppt_x"/>
                                          </p:val>
                                        </p:tav>
                                        <p:tav tm="100000">
                                          <p:val>
                                            <p:strVal val="#ppt_x+-7.947286E-09"/>
                                          </p:val>
                                        </p:tav>
                                      </p:tavLst>
                                    </p:anim>
                                    <p:anim to="" calcmode="lin" valueType="num">
                                      <p:cBhvr>
                                        <p:cTn id="189" dur="500" fill="hold">
                                          <p:stCondLst>
                                            <p:cond delay="0"/>
                                          </p:stCondLst>
                                        </p:cTn>
                                        <p:tgtEl>
                                          <p:spTgt spid="45"/>
                                        </p:tgtEl>
                                        <p:attrNameLst>
                                          <p:attrName>ppt_y</p:attrName>
                                        </p:attrNameLst>
                                      </p:cBhvr>
                                      <p:tavLst>
                                        <p:tav tm="0">
                                          <p:val>
                                            <p:strVal val="ppt_y"/>
                                          </p:val>
                                        </p:tav>
                                        <p:tav tm="100000">
                                          <p:val>
                                            <p:strVal val="#ppt_y+0"/>
                                          </p:val>
                                        </p:tav>
                                      </p:tavLst>
                                    </p:anim>
                                    <p:anim to="" calcmode="lin" valueType="num">
                                      <p:cBhvr>
                                        <p:cTn id="190" dur="500" fill="hold">
                                          <p:stCondLst>
                                            <p:cond delay="0"/>
                                          </p:stCondLst>
                                        </p:cTn>
                                        <p:tgtEl>
                                          <p:spTgt spid="45"/>
                                        </p:tgtEl>
                                        <p:attrNameLst>
                                          <p:attrName>ppt_w</p:attrName>
                                        </p:attrNameLst>
                                      </p:cBhvr>
                                      <p:tavLst>
                                        <p:tav tm="0">
                                          <p:val>
                                            <p:strVal val="ppt_w"/>
                                          </p:val>
                                        </p:tav>
                                        <p:tav tm="100000">
                                          <p:val>
                                            <p:strVal val="#ppt_w"/>
                                          </p:val>
                                        </p:tav>
                                      </p:tavLst>
                                    </p:anim>
                                    <p:anim to="" calcmode="lin" valueType="num">
                                      <p:cBhvr>
                                        <p:cTn id="191" dur="500" fill="hold">
                                          <p:stCondLst>
                                            <p:cond delay="0"/>
                                          </p:stCondLst>
                                        </p:cTn>
                                        <p:tgtEl>
                                          <p:spTgt spid="45"/>
                                        </p:tgtEl>
                                        <p:attrNameLst>
                                          <p:attrName>ppt_h</p:attrName>
                                        </p:attrNameLst>
                                      </p:cBhvr>
                                      <p:tavLst>
                                        <p:tav tm="0">
                                          <p:val>
                                            <p:strVal val="ppt_h"/>
                                          </p:val>
                                        </p:tav>
                                        <p:tav tm="100000">
                                          <p:val>
                                            <p:strVal val="#ppt_h"/>
                                          </p:val>
                                        </p:tav>
                                      </p:tavLst>
                                    </p:anim>
                                  </p:childTnLst>
                                </p:cTn>
                              </p:par>
                              <p:par>
                                <p:cTn id="192" presetID="35" presetClass="path" presetSubtype="0" accel="50000" decel="50000" fill="hold" grpId="3" nodeType="withEffect">
                                  <p:stCondLst>
                                    <p:cond delay="0"/>
                                  </p:stCondLst>
                                  <p:childTnLst>
                                    <p:anim to="" calcmode="lin" valueType="num">
                                      <p:cBhvr>
                                        <p:cTn id="193" dur="500" fill="hold">
                                          <p:stCondLst>
                                            <p:cond delay="0"/>
                                          </p:stCondLst>
                                        </p:cTn>
                                        <p:tgtEl>
                                          <p:spTgt spid="29"/>
                                        </p:tgtEl>
                                        <p:attrNameLst>
                                          <p:attrName>ppt_x</p:attrName>
                                        </p:attrNameLst>
                                      </p:cBhvr>
                                      <p:tavLst>
                                        <p:tav tm="0">
                                          <p:val>
                                            <p:strVal val="ppt_x"/>
                                          </p:val>
                                        </p:tav>
                                        <p:tav tm="100000">
                                          <p:val>
                                            <p:strVal val="#ppt_x+0"/>
                                          </p:val>
                                        </p:tav>
                                      </p:tavLst>
                                    </p:anim>
                                    <p:anim to="" calcmode="lin" valueType="num">
                                      <p:cBhvr>
                                        <p:cTn id="194" dur="500" fill="hold">
                                          <p:stCondLst>
                                            <p:cond delay="0"/>
                                          </p:stCondLst>
                                        </p:cTn>
                                        <p:tgtEl>
                                          <p:spTgt spid="29"/>
                                        </p:tgtEl>
                                        <p:attrNameLst>
                                          <p:attrName>ppt_y</p:attrName>
                                        </p:attrNameLst>
                                      </p:cBhvr>
                                      <p:tavLst>
                                        <p:tav tm="0">
                                          <p:val>
                                            <p:strVal val="ppt_y"/>
                                          </p:val>
                                        </p:tav>
                                        <p:tav tm="100000">
                                          <p:val>
                                            <p:strVal val="#ppt_y+0"/>
                                          </p:val>
                                        </p:tav>
                                      </p:tavLst>
                                    </p:anim>
                                    <p:anim to="" calcmode="lin" valueType="num">
                                      <p:cBhvr>
                                        <p:cTn id="195" dur="500" fill="hold">
                                          <p:stCondLst>
                                            <p:cond delay="0"/>
                                          </p:stCondLst>
                                        </p:cTn>
                                        <p:tgtEl>
                                          <p:spTgt spid="29"/>
                                        </p:tgtEl>
                                        <p:attrNameLst>
                                          <p:attrName>ppt_w</p:attrName>
                                        </p:attrNameLst>
                                      </p:cBhvr>
                                      <p:tavLst>
                                        <p:tav tm="0">
                                          <p:val>
                                            <p:strVal val="ppt_w"/>
                                          </p:val>
                                        </p:tav>
                                        <p:tav tm="100000">
                                          <p:val>
                                            <p:strVal val="#ppt_w"/>
                                          </p:val>
                                        </p:tav>
                                      </p:tavLst>
                                    </p:anim>
                                    <p:anim to="" calcmode="lin" valueType="num">
                                      <p:cBhvr>
                                        <p:cTn id="196" dur="500" fill="hold">
                                          <p:stCondLst>
                                            <p:cond delay="0"/>
                                          </p:stCondLst>
                                        </p:cTn>
                                        <p:tgtEl>
                                          <p:spTgt spid="29"/>
                                        </p:tgtEl>
                                        <p:attrNameLst>
                                          <p:attrName>ppt_h</p:attrName>
                                        </p:attrNameLst>
                                      </p:cBhvr>
                                      <p:tavLst>
                                        <p:tav tm="0">
                                          <p:val>
                                            <p:strVal val="ppt_h"/>
                                          </p:val>
                                        </p:tav>
                                        <p:tav tm="100000">
                                          <p:val>
                                            <p:strVal val="#ppt_h"/>
                                          </p:val>
                                        </p:tav>
                                      </p:tavLst>
                                    </p:anim>
                                  </p:childTnLst>
                                </p:cTn>
                              </p:par>
                              <p:par>
                                <p:cTn id="197" presetID="35" presetClass="path" presetSubtype="0" accel="50000" decel="50000" fill="hold" grpId="3" nodeType="withEffect">
                                  <p:stCondLst>
                                    <p:cond delay="0"/>
                                  </p:stCondLst>
                                  <p:childTnLst>
                                    <p:anim to="" calcmode="lin" valueType="num">
                                      <p:cBhvr>
                                        <p:cTn id="198" dur="500" fill="hold">
                                          <p:stCondLst>
                                            <p:cond delay="0"/>
                                          </p:stCondLst>
                                        </p:cTn>
                                        <p:tgtEl>
                                          <p:spTgt spid="40"/>
                                        </p:tgtEl>
                                        <p:attrNameLst>
                                          <p:attrName>ppt_x</p:attrName>
                                        </p:attrNameLst>
                                      </p:cBhvr>
                                      <p:tavLst>
                                        <p:tav tm="0">
                                          <p:val>
                                            <p:strVal val="ppt_x"/>
                                          </p:val>
                                        </p:tav>
                                        <p:tav tm="100000">
                                          <p:val>
                                            <p:strVal val="#ppt_x+-1.5894573E-08"/>
                                          </p:val>
                                        </p:tav>
                                      </p:tavLst>
                                    </p:anim>
                                    <p:anim to="" calcmode="lin" valueType="num">
                                      <p:cBhvr>
                                        <p:cTn id="199" dur="500" fill="hold">
                                          <p:stCondLst>
                                            <p:cond delay="0"/>
                                          </p:stCondLst>
                                        </p:cTn>
                                        <p:tgtEl>
                                          <p:spTgt spid="40"/>
                                        </p:tgtEl>
                                        <p:attrNameLst>
                                          <p:attrName>ppt_y</p:attrName>
                                        </p:attrNameLst>
                                      </p:cBhvr>
                                      <p:tavLst>
                                        <p:tav tm="0">
                                          <p:val>
                                            <p:strVal val="ppt_y"/>
                                          </p:val>
                                        </p:tav>
                                        <p:tav tm="100000">
                                          <p:val>
                                            <p:strVal val="#ppt_y+0"/>
                                          </p:val>
                                        </p:tav>
                                      </p:tavLst>
                                    </p:anim>
                                    <p:anim to="" calcmode="lin" valueType="num">
                                      <p:cBhvr>
                                        <p:cTn id="200" dur="500" fill="hold">
                                          <p:stCondLst>
                                            <p:cond delay="0"/>
                                          </p:stCondLst>
                                        </p:cTn>
                                        <p:tgtEl>
                                          <p:spTgt spid="40"/>
                                        </p:tgtEl>
                                        <p:attrNameLst>
                                          <p:attrName>ppt_w</p:attrName>
                                        </p:attrNameLst>
                                      </p:cBhvr>
                                      <p:tavLst>
                                        <p:tav tm="0">
                                          <p:val>
                                            <p:strVal val="ppt_w"/>
                                          </p:val>
                                        </p:tav>
                                        <p:tav tm="100000">
                                          <p:val>
                                            <p:strVal val="#ppt_w"/>
                                          </p:val>
                                        </p:tav>
                                      </p:tavLst>
                                    </p:anim>
                                    <p:anim to="" calcmode="lin" valueType="num">
                                      <p:cBhvr>
                                        <p:cTn id="201" dur="500" fill="hold">
                                          <p:stCondLst>
                                            <p:cond delay="0"/>
                                          </p:stCondLst>
                                        </p:cTn>
                                        <p:tgtEl>
                                          <p:spTgt spid="40"/>
                                        </p:tgtEl>
                                        <p:attrNameLst>
                                          <p:attrName>ppt_h</p:attrName>
                                        </p:attrNameLst>
                                      </p:cBhvr>
                                      <p:tavLst>
                                        <p:tav tm="0">
                                          <p:val>
                                            <p:strVal val="ppt_h"/>
                                          </p:val>
                                        </p:tav>
                                        <p:tav tm="100000">
                                          <p:val>
                                            <p:strVal val="#ppt_h"/>
                                          </p:val>
                                        </p:tav>
                                      </p:tavLst>
                                    </p:anim>
                                  </p:childTnLst>
                                </p:cTn>
                              </p:par>
                              <p:par>
                                <p:cTn id="202" presetID="35" presetClass="path" presetSubtype="0" accel="50000" decel="50000" fill="hold" nodeType="withEffect">
                                  <p:stCondLst>
                                    <p:cond delay="0"/>
                                  </p:stCondLst>
                                  <p:childTnLst>
                                    <p:anim to="" calcmode="lin" valueType="num">
                                      <p:cBhvr>
                                        <p:cTn id="203" dur="500" fill="hold">
                                          <p:stCondLst>
                                            <p:cond delay="0"/>
                                          </p:stCondLst>
                                        </p:cTn>
                                        <p:tgtEl>
                                          <p:spTgt spid="46"/>
                                        </p:tgtEl>
                                        <p:attrNameLst>
                                          <p:attrName>ppt_x</p:attrName>
                                        </p:attrNameLst>
                                      </p:cBhvr>
                                      <p:tavLst>
                                        <p:tav tm="0">
                                          <p:val>
                                            <p:strVal val="ppt_x"/>
                                          </p:val>
                                        </p:tav>
                                        <p:tav tm="100000">
                                          <p:val>
                                            <p:strVal val="#ppt_x+0"/>
                                          </p:val>
                                        </p:tav>
                                      </p:tavLst>
                                    </p:anim>
                                    <p:anim to="" calcmode="lin" valueType="num">
                                      <p:cBhvr>
                                        <p:cTn id="204" dur="500" fill="hold">
                                          <p:stCondLst>
                                            <p:cond delay="0"/>
                                          </p:stCondLst>
                                        </p:cTn>
                                        <p:tgtEl>
                                          <p:spTgt spid="46"/>
                                        </p:tgtEl>
                                        <p:attrNameLst>
                                          <p:attrName>ppt_y</p:attrName>
                                        </p:attrNameLst>
                                      </p:cBhvr>
                                      <p:tavLst>
                                        <p:tav tm="0">
                                          <p:val>
                                            <p:strVal val="ppt_y"/>
                                          </p:val>
                                        </p:tav>
                                        <p:tav tm="100000">
                                          <p:val>
                                            <p:strVal val="#ppt_y+0"/>
                                          </p:val>
                                        </p:tav>
                                      </p:tavLst>
                                    </p:anim>
                                    <p:anim to="" calcmode="lin" valueType="num">
                                      <p:cBhvr>
                                        <p:cTn id="205" dur="500" fill="hold">
                                          <p:stCondLst>
                                            <p:cond delay="0"/>
                                          </p:stCondLst>
                                        </p:cTn>
                                        <p:tgtEl>
                                          <p:spTgt spid="46"/>
                                        </p:tgtEl>
                                        <p:attrNameLst>
                                          <p:attrName>ppt_w</p:attrName>
                                        </p:attrNameLst>
                                      </p:cBhvr>
                                      <p:tavLst>
                                        <p:tav tm="0">
                                          <p:val>
                                            <p:strVal val="ppt_w"/>
                                          </p:val>
                                        </p:tav>
                                        <p:tav tm="100000">
                                          <p:val>
                                            <p:strVal val="#ppt_w"/>
                                          </p:val>
                                        </p:tav>
                                      </p:tavLst>
                                    </p:anim>
                                    <p:anim to="" calcmode="lin" valueType="num">
                                      <p:cBhvr>
                                        <p:cTn id="206" dur="500" fill="hold">
                                          <p:stCondLst>
                                            <p:cond delay="0"/>
                                          </p:stCondLst>
                                        </p:cTn>
                                        <p:tgtEl>
                                          <p:spTgt spid="46"/>
                                        </p:tgtEl>
                                        <p:attrNameLst>
                                          <p:attrName>ppt_h</p:attrName>
                                        </p:attrNameLst>
                                      </p:cBhvr>
                                      <p:tavLst>
                                        <p:tav tm="0">
                                          <p:val>
                                            <p:strVal val="ppt_h"/>
                                          </p:val>
                                        </p:tav>
                                        <p:tav tm="100000">
                                          <p:val>
                                            <p:strVal val="#ppt_h"/>
                                          </p:val>
                                        </p:tav>
                                      </p:tavLst>
                                    </p:anim>
                                  </p:childTnLst>
                                </p:cTn>
                              </p:par>
                              <p:par>
                                <p:cTn id="207" presetID="35" presetClass="path" presetSubtype="0" accel="50000" decel="50000" fill="hold" grpId="2" nodeType="withEffect">
                                  <p:stCondLst>
                                    <p:cond delay="0"/>
                                  </p:stCondLst>
                                  <p:childTnLst>
                                    <p:anim to="" calcmode="lin" valueType="num">
                                      <p:cBhvr>
                                        <p:cTn id="208" dur="500" fill="hold">
                                          <p:stCondLst>
                                            <p:cond delay="0"/>
                                          </p:stCondLst>
                                        </p:cTn>
                                        <p:tgtEl>
                                          <p:spTgt spid="25"/>
                                        </p:tgtEl>
                                        <p:attrNameLst>
                                          <p:attrName>ppt_x</p:attrName>
                                        </p:attrNameLst>
                                      </p:cBhvr>
                                      <p:tavLst>
                                        <p:tav tm="0">
                                          <p:val>
                                            <p:strVal val="ppt_x"/>
                                          </p:val>
                                        </p:tav>
                                        <p:tav tm="100000">
                                          <p:val>
                                            <p:strVal val="#ppt_x+0"/>
                                          </p:val>
                                        </p:tav>
                                      </p:tavLst>
                                    </p:anim>
                                    <p:anim to="" calcmode="lin" valueType="num">
                                      <p:cBhvr>
                                        <p:cTn id="209" dur="500" fill="hold">
                                          <p:stCondLst>
                                            <p:cond delay="0"/>
                                          </p:stCondLst>
                                        </p:cTn>
                                        <p:tgtEl>
                                          <p:spTgt spid="25"/>
                                        </p:tgtEl>
                                        <p:attrNameLst>
                                          <p:attrName>ppt_y</p:attrName>
                                        </p:attrNameLst>
                                      </p:cBhvr>
                                      <p:tavLst>
                                        <p:tav tm="0">
                                          <p:val>
                                            <p:strVal val="ppt_y"/>
                                          </p:val>
                                        </p:tav>
                                        <p:tav tm="100000">
                                          <p:val>
                                            <p:strVal val="#ppt_y+0"/>
                                          </p:val>
                                        </p:tav>
                                      </p:tavLst>
                                    </p:anim>
                                    <p:anim to="" calcmode="lin" valueType="num">
                                      <p:cBhvr>
                                        <p:cTn id="210" dur="500" fill="hold">
                                          <p:stCondLst>
                                            <p:cond delay="0"/>
                                          </p:stCondLst>
                                        </p:cTn>
                                        <p:tgtEl>
                                          <p:spTgt spid="25"/>
                                        </p:tgtEl>
                                        <p:attrNameLst>
                                          <p:attrName>ppt_w</p:attrName>
                                        </p:attrNameLst>
                                      </p:cBhvr>
                                      <p:tavLst>
                                        <p:tav tm="0">
                                          <p:val>
                                            <p:strVal val="ppt_w"/>
                                          </p:val>
                                        </p:tav>
                                        <p:tav tm="100000">
                                          <p:val>
                                            <p:strVal val="#ppt_w"/>
                                          </p:val>
                                        </p:tav>
                                      </p:tavLst>
                                    </p:anim>
                                    <p:anim to="" calcmode="lin" valueType="num">
                                      <p:cBhvr>
                                        <p:cTn id="211" dur="500" fill="hold">
                                          <p:stCondLst>
                                            <p:cond delay="0"/>
                                          </p:stCondLst>
                                        </p:cTn>
                                        <p:tgtEl>
                                          <p:spTgt spid="25"/>
                                        </p:tgtEl>
                                        <p:attrNameLst>
                                          <p:attrName>ppt_h</p:attrName>
                                        </p:attrNameLst>
                                      </p:cBhvr>
                                      <p:tavLst>
                                        <p:tav tm="0">
                                          <p:val>
                                            <p:strVal val="ppt_h"/>
                                          </p:val>
                                        </p:tav>
                                        <p:tav tm="100000">
                                          <p:val>
                                            <p:strVal val="#ppt_h"/>
                                          </p:val>
                                        </p:tav>
                                      </p:tavLst>
                                    </p:anim>
                                  </p:childTnLst>
                                </p:cTn>
                              </p:par>
                              <p:par>
                                <p:cTn id="212" presetID="35" presetClass="path" presetSubtype="0" accel="50000" decel="50000" fill="hold" grpId="2" nodeType="withEffect">
                                  <p:stCondLst>
                                    <p:cond delay="0"/>
                                  </p:stCondLst>
                                  <p:childTnLst>
                                    <p:anim to="" calcmode="lin" valueType="num">
                                      <p:cBhvr>
                                        <p:cTn id="213" dur="500" fill="hold">
                                          <p:stCondLst>
                                            <p:cond delay="0"/>
                                          </p:stCondLst>
                                        </p:cTn>
                                        <p:tgtEl>
                                          <p:spTgt spid="41"/>
                                        </p:tgtEl>
                                        <p:attrNameLst>
                                          <p:attrName>ppt_x</p:attrName>
                                        </p:attrNameLst>
                                      </p:cBhvr>
                                      <p:tavLst>
                                        <p:tav tm="0">
                                          <p:val>
                                            <p:strVal val="ppt_x"/>
                                          </p:val>
                                        </p:tav>
                                        <p:tav tm="100000">
                                          <p:val>
                                            <p:strVal val="#ppt_x+0"/>
                                          </p:val>
                                        </p:tav>
                                      </p:tavLst>
                                    </p:anim>
                                    <p:anim to="" calcmode="lin" valueType="num">
                                      <p:cBhvr>
                                        <p:cTn id="214" dur="500" fill="hold">
                                          <p:stCondLst>
                                            <p:cond delay="0"/>
                                          </p:stCondLst>
                                        </p:cTn>
                                        <p:tgtEl>
                                          <p:spTgt spid="41"/>
                                        </p:tgtEl>
                                        <p:attrNameLst>
                                          <p:attrName>ppt_y</p:attrName>
                                        </p:attrNameLst>
                                      </p:cBhvr>
                                      <p:tavLst>
                                        <p:tav tm="0">
                                          <p:val>
                                            <p:strVal val="ppt_y"/>
                                          </p:val>
                                        </p:tav>
                                        <p:tav tm="100000">
                                          <p:val>
                                            <p:strVal val="#ppt_y+0"/>
                                          </p:val>
                                        </p:tav>
                                      </p:tavLst>
                                    </p:anim>
                                    <p:anim to="" calcmode="lin" valueType="num">
                                      <p:cBhvr>
                                        <p:cTn id="215" dur="500" fill="hold">
                                          <p:stCondLst>
                                            <p:cond delay="0"/>
                                          </p:stCondLst>
                                        </p:cTn>
                                        <p:tgtEl>
                                          <p:spTgt spid="41"/>
                                        </p:tgtEl>
                                        <p:attrNameLst>
                                          <p:attrName>ppt_w</p:attrName>
                                        </p:attrNameLst>
                                      </p:cBhvr>
                                      <p:tavLst>
                                        <p:tav tm="0">
                                          <p:val>
                                            <p:strVal val="ppt_w"/>
                                          </p:val>
                                        </p:tav>
                                        <p:tav tm="100000">
                                          <p:val>
                                            <p:strVal val="#ppt_w"/>
                                          </p:val>
                                        </p:tav>
                                      </p:tavLst>
                                    </p:anim>
                                    <p:anim to="" calcmode="lin" valueType="num">
                                      <p:cBhvr>
                                        <p:cTn id="216" dur="500" fill="hold">
                                          <p:stCondLst>
                                            <p:cond delay="0"/>
                                          </p:stCondLst>
                                        </p:cTn>
                                        <p:tgtEl>
                                          <p:spTgt spid="41"/>
                                        </p:tgtEl>
                                        <p:attrNameLst>
                                          <p:attrName>ppt_h</p:attrName>
                                        </p:attrNameLst>
                                      </p:cBhvr>
                                      <p:tavLst>
                                        <p:tav tm="0">
                                          <p:val>
                                            <p:strVal val="ppt_h"/>
                                          </p:val>
                                        </p:tav>
                                        <p:tav tm="100000">
                                          <p:val>
                                            <p:strVal val="#ppt_h"/>
                                          </p:val>
                                        </p:tav>
                                      </p:tavLst>
                                    </p:anim>
                                  </p:childTnLst>
                                </p:cTn>
                              </p:par>
                              <p:par>
                                <p:cTn id="217" presetID="35" presetClass="path" presetSubtype="0" accel="50000" decel="50000" fill="hold" nodeType="withEffect">
                                  <p:stCondLst>
                                    <p:cond delay="0"/>
                                  </p:stCondLst>
                                  <p:childTnLst>
                                    <p:anim to="" calcmode="lin" valueType="num">
                                      <p:cBhvr>
                                        <p:cTn id="218" dur="500" fill="hold">
                                          <p:stCondLst>
                                            <p:cond delay="0"/>
                                          </p:stCondLst>
                                        </p:cTn>
                                        <p:tgtEl>
                                          <p:spTgt spid="47"/>
                                        </p:tgtEl>
                                        <p:attrNameLst>
                                          <p:attrName>ppt_x</p:attrName>
                                        </p:attrNameLst>
                                      </p:cBhvr>
                                      <p:tavLst>
                                        <p:tav tm="0">
                                          <p:val>
                                            <p:strVal val="ppt_x"/>
                                          </p:val>
                                        </p:tav>
                                        <p:tav tm="100000">
                                          <p:val>
                                            <p:strVal val="#ppt_x+0"/>
                                          </p:val>
                                        </p:tav>
                                      </p:tavLst>
                                    </p:anim>
                                    <p:anim to="" calcmode="lin" valueType="num">
                                      <p:cBhvr>
                                        <p:cTn id="219" dur="500" fill="hold">
                                          <p:stCondLst>
                                            <p:cond delay="0"/>
                                          </p:stCondLst>
                                        </p:cTn>
                                        <p:tgtEl>
                                          <p:spTgt spid="47"/>
                                        </p:tgtEl>
                                        <p:attrNameLst>
                                          <p:attrName>ppt_y</p:attrName>
                                        </p:attrNameLst>
                                      </p:cBhvr>
                                      <p:tavLst>
                                        <p:tav tm="0">
                                          <p:val>
                                            <p:strVal val="ppt_y"/>
                                          </p:val>
                                        </p:tav>
                                        <p:tav tm="100000">
                                          <p:val>
                                            <p:strVal val="#ppt_y+0"/>
                                          </p:val>
                                        </p:tav>
                                      </p:tavLst>
                                    </p:anim>
                                    <p:anim to="" calcmode="lin" valueType="num">
                                      <p:cBhvr>
                                        <p:cTn id="220" dur="500" fill="hold">
                                          <p:stCondLst>
                                            <p:cond delay="0"/>
                                          </p:stCondLst>
                                        </p:cTn>
                                        <p:tgtEl>
                                          <p:spTgt spid="47"/>
                                        </p:tgtEl>
                                        <p:attrNameLst>
                                          <p:attrName>ppt_w</p:attrName>
                                        </p:attrNameLst>
                                      </p:cBhvr>
                                      <p:tavLst>
                                        <p:tav tm="0">
                                          <p:val>
                                            <p:strVal val="ppt_w"/>
                                          </p:val>
                                        </p:tav>
                                        <p:tav tm="100000">
                                          <p:val>
                                            <p:strVal val="#ppt_w"/>
                                          </p:val>
                                        </p:tav>
                                      </p:tavLst>
                                    </p:anim>
                                    <p:anim to="" calcmode="lin" valueType="num">
                                      <p:cBhvr>
                                        <p:cTn id="221" dur="500" fill="hold">
                                          <p:stCondLst>
                                            <p:cond delay="0"/>
                                          </p:stCondLst>
                                        </p:cTn>
                                        <p:tgtEl>
                                          <p:spTgt spid="47"/>
                                        </p:tgtEl>
                                        <p:attrNameLst>
                                          <p:attrName>ppt_h</p:attrName>
                                        </p:attrNameLst>
                                      </p:cBhvr>
                                      <p:tavLst>
                                        <p:tav tm="0">
                                          <p:val>
                                            <p:strVal val="ppt_h"/>
                                          </p:val>
                                        </p:tav>
                                        <p:tav tm="100000">
                                          <p:val>
                                            <p:strVal val="#ppt_h"/>
                                          </p:val>
                                        </p:tav>
                                      </p:tavLst>
                                    </p:anim>
                                  </p:childTnLst>
                                </p:cTn>
                              </p:par>
                              <p:par>
                                <p:cTn id="222" presetID="35" presetClass="path" presetSubtype="0" accel="50000" decel="50000" fill="hold" grpId="1" nodeType="withEffect">
                                  <p:stCondLst>
                                    <p:cond delay="0"/>
                                  </p:stCondLst>
                                  <p:childTnLst>
                                    <p:anim to="" calcmode="lin" valueType="num">
                                      <p:cBhvr>
                                        <p:cTn id="223" dur="500" fill="hold">
                                          <p:stCondLst>
                                            <p:cond delay="0"/>
                                          </p:stCondLst>
                                        </p:cTn>
                                        <p:tgtEl>
                                          <p:spTgt spid="16"/>
                                        </p:tgtEl>
                                        <p:attrNameLst>
                                          <p:attrName>ppt_x</p:attrName>
                                        </p:attrNameLst>
                                      </p:cBhvr>
                                      <p:tavLst>
                                        <p:tav tm="0">
                                          <p:val>
                                            <p:strVal val="ppt_x"/>
                                          </p:val>
                                        </p:tav>
                                        <p:tav tm="100000">
                                          <p:val>
                                            <p:strVal val="#ppt_x+0"/>
                                          </p:val>
                                        </p:tav>
                                      </p:tavLst>
                                    </p:anim>
                                    <p:anim to="" calcmode="lin" valueType="num">
                                      <p:cBhvr>
                                        <p:cTn id="224" dur="500" fill="hold">
                                          <p:stCondLst>
                                            <p:cond delay="0"/>
                                          </p:stCondLst>
                                        </p:cTn>
                                        <p:tgtEl>
                                          <p:spTgt spid="16"/>
                                        </p:tgtEl>
                                        <p:attrNameLst>
                                          <p:attrName>ppt_y</p:attrName>
                                        </p:attrNameLst>
                                      </p:cBhvr>
                                      <p:tavLst>
                                        <p:tav tm="0">
                                          <p:val>
                                            <p:strVal val="ppt_y"/>
                                          </p:val>
                                        </p:tav>
                                        <p:tav tm="100000">
                                          <p:val>
                                            <p:strVal val="#ppt_y+0"/>
                                          </p:val>
                                        </p:tav>
                                      </p:tavLst>
                                    </p:anim>
                                    <p:anim to="" calcmode="lin" valueType="num">
                                      <p:cBhvr>
                                        <p:cTn id="225" dur="500" fill="hold">
                                          <p:stCondLst>
                                            <p:cond delay="0"/>
                                          </p:stCondLst>
                                        </p:cTn>
                                        <p:tgtEl>
                                          <p:spTgt spid="16"/>
                                        </p:tgtEl>
                                        <p:attrNameLst>
                                          <p:attrName>ppt_w</p:attrName>
                                        </p:attrNameLst>
                                      </p:cBhvr>
                                      <p:tavLst>
                                        <p:tav tm="0">
                                          <p:val>
                                            <p:strVal val="ppt_w"/>
                                          </p:val>
                                        </p:tav>
                                        <p:tav tm="100000">
                                          <p:val>
                                            <p:strVal val="#ppt_w"/>
                                          </p:val>
                                        </p:tav>
                                      </p:tavLst>
                                    </p:anim>
                                    <p:anim to="" calcmode="lin" valueType="num">
                                      <p:cBhvr>
                                        <p:cTn id="226" dur="500" fill="hold">
                                          <p:stCondLst>
                                            <p:cond delay="0"/>
                                          </p:stCondLst>
                                        </p:cTn>
                                        <p:tgtEl>
                                          <p:spTgt spid="16"/>
                                        </p:tgtEl>
                                        <p:attrNameLst>
                                          <p:attrName>ppt_h</p:attrName>
                                        </p:attrNameLst>
                                      </p:cBhvr>
                                      <p:tavLst>
                                        <p:tav tm="0">
                                          <p:val>
                                            <p:strVal val="ppt_h"/>
                                          </p:val>
                                        </p:tav>
                                        <p:tav tm="100000">
                                          <p:val>
                                            <p:strVal val="#ppt_h"/>
                                          </p:val>
                                        </p:tav>
                                      </p:tavLst>
                                    </p:anim>
                                  </p:childTnLst>
                                </p:cTn>
                              </p:par>
                              <p:par>
                                <p:cTn id="227" presetID="35" presetClass="path" presetSubtype="0" accel="50000" decel="50000" fill="hold" grpId="1" nodeType="withEffect">
                                  <p:stCondLst>
                                    <p:cond delay="0"/>
                                  </p:stCondLst>
                                  <p:childTnLst>
                                    <p:anim to="" calcmode="lin" valueType="num">
                                      <p:cBhvr>
                                        <p:cTn id="228" dur="500" fill="hold">
                                          <p:stCondLst>
                                            <p:cond delay="0"/>
                                          </p:stCondLst>
                                        </p:cTn>
                                        <p:tgtEl>
                                          <p:spTgt spid="42"/>
                                        </p:tgtEl>
                                        <p:attrNameLst>
                                          <p:attrName>ppt_x</p:attrName>
                                        </p:attrNameLst>
                                      </p:cBhvr>
                                      <p:tavLst>
                                        <p:tav tm="0">
                                          <p:val>
                                            <p:strVal val="ppt_x"/>
                                          </p:val>
                                        </p:tav>
                                        <p:tav tm="100000">
                                          <p:val>
                                            <p:strVal val="#ppt_x+0"/>
                                          </p:val>
                                        </p:tav>
                                      </p:tavLst>
                                    </p:anim>
                                    <p:anim to="" calcmode="lin" valueType="num">
                                      <p:cBhvr>
                                        <p:cTn id="229" dur="500" fill="hold">
                                          <p:stCondLst>
                                            <p:cond delay="0"/>
                                          </p:stCondLst>
                                        </p:cTn>
                                        <p:tgtEl>
                                          <p:spTgt spid="42"/>
                                        </p:tgtEl>
                                        <p:attrNameLst>
                                          <p:attrName>ppt_y</p:attrName>
                                        </p:attrNameLst>
                                      </p:cBhvr>
                                      <p:tavLst>
                                        <p:tav tm="0">
                                          <p:val>
                                            <p:strVal val="ppt_y"/>
                                          </p:val>
                                        </p:tav>
                                        <p:tav tm="100000">
                                          <p:val>
                                            <p:strVal val="#ppt_y+0"/>
                                          </p:val>
                                        </p:tav>
                                      </p:tavLst>
                                    </p:anim>
                                    <p:anim to="" calcmode="lin" valueType="num">
                                      <p:cBhvr>
                                        <p:cTn id="230" dur="500" fill="hold">
                                          <p:stCondLst>
                                            <p:cond delay="0"/>
                                          </p:stCondLst>
                                        </p:cTn>
                                        <p:tgtEl>
                                          <p:spTgt spid="42"/>
                                        </p:tgtEl>
                                        <p:attrNameLst>
                                          <p:attrName>ppt_w</p:attrName>
                                        </p:attrNameLst>
                                      </p:cBhvr>
                                      <p:tavLst>
                                        <p:tav tm="0">
                                          <p:val>
                                            <p:strVal val="ppt_w"/>
                                          </p:val>
                                        </p:tav>
                                        <p:tav tm="100000">
                                          <p:val>
                                            <p:strVal val="#ppt_w"/>
                                          </p:val>
                                        </p:tav>
                                      </p:tavLst>
                                    </p:anim>
                                    <p:anim to="" calcmode="lin" valueType="num">
                                      <p:cBhvr>
                                        <p:cTn id="231" dur="500" fill="hold">
                                          <p:stCondLst>
                                            <p:cond delay="0"/>
                                          </p:stCondLst>
                                        </p:cTn>
                                        <p:tgtEl>
                                          <p:spTgt spid="4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animBg="1"/>
      <p:bldP spid="9" grpId="0" animBg="1"/>
      <p:bldP spid="8" grpId="0" animBg="1"/>
      <p:bldP spid="7" grpId="0" animBg="1"/>
      <p:bldP spid="6" grpId="0" animBg="1"/>
      <p:bldP spid="5" grpId="0" animBg="1"/>
      <p:bldP spid="4" grpId="0" animBg="1"/>
      <p:bldP spid="2" grpId="0" animBg="1"/>
      <p:bldP spid="44" grpId="0" animBg="1"/>
      <p:bldP spid="29" grpId="0" animBg="1"/>
      <p:bldP spid="29" grpId="1" animBg="1"/>
      <p:bldP spid="29" grpId="2" animBg="1"/>
      <p:bldP spid="29" grpId="3" animBg="1"/>
      <p:bldP spid="25" grpId="0" animBg="1"/>
      <p:bldP spid="25" grpId="1" animBg="1"/>
      <p:bldP spid="25" grpId="2" animBg="1"/>
      <p:bldP spid="16" grpId="0" animBg="1"/>
      <p:bldP spid="16" grpId="1" animBg="1"/>
      <p:bldP spid="11" grpId="0" animBg="1"/>
      <p:bldP spid="40" grpId="0"/>
      <p:bldP spid="40" grpId="1"/>
      <p:bldP spid="40" grpId="2"/>
      <p:bldP spid="40" grpId="3"/>
      <p:bldP spid="41" grpId="0"/>
      <p:bldP spid="41" grpId="1"/>
      <p:bldP spid="41" grpId="2"/>
      <p:bldP spid="42" grpId="0"/>
      <p:bldP spid="42" grpId="1"/>
      <p:bldP spid="43"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任意多边形: 形状 86"/>
          <p:cNvSpPr/>
          <p:nvPr/>
        </p:nvSpPr>
        <p:spPr>
          <a:xfrm>
            <a:off x="110622" y="5156690"/>
            <a:ext cx="11150483" cy="1701311"/>
          </a:xfrm>
          <a:custGeom>
            <a:avLst/>
            <a:gdLst>
              <a:gd name="connsiteX0" fmla="*/ 8675293 w 11150483"/>
              <a:gd name="connsiteY0" fmla="*/ 77 h 1701311"/>
              <a:gd name="connsiteX1" fmla="*/ 9565327 w 11150483"/>
              <a:gd name="connsiteY1" fmla="*/ 767274 h 1701311"/>
              <a:gd name="connsiteX2" fmla="*/ 10487458 w 11150483"/>
              <a:gd name="connsiteY2" fmla="*/ 901859 h 1701311"/>
              <a:gd name="connsiteX3" fmla="*/ 10678724 w 11150483"/>
              <a:gd name="connsiteY3" fmla="*/ 1337585 h 1701311"/>
              <a:gd name="connsiteX4" fmla="*/ 11144897 w 11150483"/>
              <a:gd name="connsiteY4" fmla="*/ 1607322 h 1701311"/>
              <a:gd name="connsiteX5" fmla="*/ 11150483 w 11150483"/>
              <a:gd name="connsiteY5" fmla="*/ 1701311 h 1701311"/>
              <a:gd name="connsiteX6" fmla="*/ 0 w 11150483"/>
              <a:gd name="connsiteY6" fmla="*/ 1701311 h 1701311"/>
              <a:gd name="connsiteX7" fmla="*/ 21202 w 11150483"/>
              <a:gd name="connsiteY7" fmla="*/ 1666090 h 1701311"/>
              <a:gd name="connsiteX8" fmla="*/ 486558 w 11150483"/>
              <a:gd name="connsiteY8" fmla="*/ 1568083 h 1701311"/>
              <a:gd name="connsiteX9" fmla="*/ 641247 w 11150483"/>
              <a:gd name="connsiteY9" fmla="*/ 1239996 h 1701311"/>
              <a:gd name="connsiteX10" fmla="*/ 914746 w 11150483"/>
              <a:gd name="connsiteY10" fmla="*/ 1241952 h 1701311"/>
              <a:gd name="connsiteX11" fmla="*/ 1408969 w 11150483"/>
              <a:gd name="connsiteY11" fmla="*/ 416432 h 1701311"/>
              <a:gd name="connsiteX12" fmla="*/ 1426142 w 11150483"/>
              <a:gd name="connsiteY12" fmla="*/ 413500 h 1701311"/>
              <a:gd name="connsiteX13" fmla="*/ 2501147 w 11150483"/>
              <a:gd name="connsiteY13" fmla="*/ 996795 h 1701311"/>
              <a:gd name="connsiteX14" fmla="*/ 3221121 w 11150483"/>
              <a:gd name="connsiteY14" fmla="*/ 1461560 h 1701311"/>
              <a:gd name="connsiteX15" fmla="*/ 3737681 w 11150483"/>
              <a:gd name="connsiteY15" fmla="*/ 1487109 h 1701311"/>
              <a:gd name="connsiteX16" fmla="*/ 4264016 w 11150483"/>
              <a:gd name="connsiteY16" fmla="*/ 1061155 h 1701311"/>
              <a:gd name="connsiteX17" fmla="*/ 5079623 w 11150483"/>
              <a:gd name="connsiteY17" fmla="*/ 316610 h 1701311"/>
              <a:gd name="connsiteX18" fmla="*/ 5971878 w 11150483"/>
              <a:gd name="connsiteY18" fmla="*/ 1099548 h 1701311"/>
              <a:gd name="connsiteX19" fmla="*/ 6114420 w 11150483"/>
              <a:gd name="connsiteY19" fmla="*/ 959937 h 1701311"/>
              <a:gd name="connsiteX20" fmla="*/ 6255428 w 11150483"/>
              <a:gd name="connsiteY20" fmla="*/ 906327 h 1701311"/>
              <a:gd name="connsiteX21" fmla="*/ 6730106 w 11150483"/>
              <a:gd name="connsiteY21" fmla="*/ 1055851 h 1701311"/>
              <a:gd name="connsiteX22" fmla="*/ 7335599 w 11150483"/>
              <a:gd name="connsiteY22" fmla="*/ 787100 h 1701311"/>
              <a:gd name="connsiteX23" fmla="*/ 7724554 w 11150483"/>
              <a:gd name="connsiteY23" fmla="*/ 1217519 h 1701311"/>
              <a:gd name="connsiteX24" fmla="*/ 7770068 w 11150483"/>
              <a:gd name="connsiteY24" fmla="*/ 1226455 h 1701311"/>
              <a:gd name="connsiteX25" fmla="*/ 8362019 w 11150483"/>
              <a:gd name="connsiteY25" fmla="*/ 42553 h 1701311"/>
              <a:gd name="connsiteX26" fmla="*/ 8521454 w 11150483"/>
              <a:gd name="connsiteY26" fmla="*/ 8768 h 1701311"/>
              <a:gd name="connsiteX27" fmla="*/ 8675293 w 11150483"/>
              <a:gd name="connsiteY27" fmla="*/ 77 h 1701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150483" h="1701311">
                <a:moveTo>
                  <a:pt x="8675293" y="77"/>
                </a:moveTo>
                <a:cubicBezTo>
                  <a:pt x="9405811" y="8835"/>
                  <a:pt x="9565327" y="767274"/>
                  <a:pt x="9565327" y="767274"/>
                </a:cubicBezTo>
                <a:cubicBezTo>
                  <a:pt x="9565327" y="767274"/>
                  <a:pt x="10157976" y="531891"/>
                  <a:pt x="10487458" y="901859"/>
                </a:cubicBezTo>
                <a:cubicBezTo>
                  <a:pt x="10574854" y="999587"/>
                  <a:pt x="10643822" y="1139756"/>
                  <a:pt x="10678724" y="1337585"/>
                </a:cubicBezTo>
                <a:cubicBezTo>
                  <a:pt x="10678724" y="1337585"/>
                  <a:pt x="11089074" y="1161752"/>
                  <a:pt x="11144897" y="1607322"/>
                </a:cubicBezTo>
                <a:lnTo>
                  <a:pt x="11150483" y="1701311"/>
                </a:lnTo>
                <a:lnTo>
                  <a:pt x="0" y="1701311"/>
                </a:lnTo>
                <a:lnTo>
                  <a:pt x="21202" y="1666090"/>
                </a:lnTo>
                <a:cubicBezTo>
                  <a:pt x="183978" y="1446281"/>
                  <a:pt x="486558" y="1568083"/>
                  <a:pt x="486558" y="1568083"/>
                </a:cubicBezTo>
                <a:cubicBezTo>
                  <a:pt x="490189" y="1370533"/>
                  <a:pt x="559436" y="1278809"/>
                  <a:pt x="641247" y="1239996"/>
                </a:cubicBezTo>
                <a:cubicBezTo>
                  <a:pt x="761173" y="1182757"/>
                  <a:pt x="908464" y="1239579"/>
                  <a:pt x="914746" y="1241952"/>
                </a:cubicBezTo>
                <a:cubicBezTo>
                  <a:pt x="909441" y="1227991"/>
                  <a:pt x="672102" y="540407"/>
                  <a:pt x="1408969" y="416432"/>
                </a:cubicBezTo>
                <a:lnTo>
                  <a:pt x="1426142" y="413500"/>
                </a:lnTo>
                <a:cubicBezTo>
                  <a:pt x="2191071" y="294970"/>
                  <a:pt x="2501147" y="996795"/>
                  <a:pt x="2501147" y="996795"/>
                </a:cubicBezTo>
                <a:cubicBezTo>
                  <a:pt x="3139029" y="887340"/>
                  <a:pt x="3221121" y="1461560"/>
                  <a:pt x="3221121" y="1461560"/>
                </a:cubicBezTo>
                <a:cubicBezTo>
                  <a:pt x="3452597" y="1414791"/>
                  <a:pt x="3618594" y="1433637"/>
                  <a:pt x="3737681" y="1487109"/>
                </a:cubicBezTo>
                <a:cubicBezTo>
                  <a:pt x="3750526" y="1332559"/>
                  <a:pt x="3835828" y="1070231"/>
                  <a:pt x="4264016" y="1061155"/>
                </a:cubicBezTo>
                <a:cubicBezTo>
                  <a:pt x="4264016" y="1061155"/>
                  <a:pt x="4302828" y="303765"/>
                  <a:pt x="5079623" y="316610"/>
                </a:cubicBezTo>
                <a:cubicBezTo>
                  <a:pt x="5723509" y="327359"/>
                  <a:pt x="5922595" y="902837"/>
                  <a:pt x="5971878" y="1099548"/>
                </a:cubicBezTo>
                <a:cubicBezTo>
                  <a:pt x="6006711" y="1041624"/>
                  <a:pt x="6055784" y="993555"/>
                  <a:pt x="6114420" y="959937"/>
                </a:cubicBezTo>
                <a:cubicBezTo>
                  <a:pt x="6157840" y="933774"/>
                  <a:pt x="6205601" y="915625"/>
                  <a:pt x="6255428" y="906327"/>
                </a:cubicBezTo>
                <a:cubicBezTo>
                  <a:pt x="6505611" y="860395"/>
                  <a:pt x="6730106" y="1055851"/>
                  <a:pt x="6730106" y="1055851"/>
                </a:cubicBezTo>
                <a:cubicBezTo>
                  <a:pt x="6730106" y="1055851"/>
                  <a:pt x="6939103" y="691186"/>
                  <a:pt x="7335599" y="787100"/>
                </a:cubicBezTo>
                <a:cubicBezTo>
                  <a:pt x="7625571" y="857184"/>
                  <a:pt x="7703474" y="1094801"/>
                  <a:pt x="7724554" y="1217519"/>
                </a:cubicBezTo>
                <a:cubicBezTo>
                  <a:pt x="7739493" y="1220172"/>
                  <a:pt x="7754571" y="1223104"/>
                  <a:pt x="7770068" y="1226455"/>
                </a:cubicBezTo>
                <a:cubicBezTo>
                  <a:pt x="7770068" y="1226455"/>
                  <a:pt x="7673177" y="256158"/>
                  <a:pt x="8362019" y="42553"/>
                </a:cubicBezTo>
                <a:cubicBezTo>
                  <a:pt x="8413982" y="26317"/>
                  <a:pt x="8467370" y="15009"/>
                  <a:pt x="8521454" y="8768"/>
                </a:cubicBezTo>
                <a:cubicBezTo>
                  <a:pt x="8575353" y="2241"/>
                  <a:pt x="8626592" y="-508"/>
                  <a:pt x="8675293" y="77"/>
                </a:cubicBezTo>
                <a:close/>
              </a:path>
            </a:pathLst>
          </a:custGeom>
          <a:solidFill>
            <a:schemeClr val="accent1">
              <a:alpha val="10000"/>
            </a:schemeClr>
          </a:solidFill>
          <a:ln w="9525" cap="flat">
            <a:noFill/>
            <a:prstDash val="solid"/>
            <a:miter/>
          </a:ln>
        </p:spPr>
        <p:txBody>
          <a:bodyPr rtlCol="0" anchor="ctr"/>
          <a:lstStyle/>
          <a:p>
            <a:endParaRPr lang="zh-CN" altLang="en-US"/>
          </a:p>
        </p:txBody>
      </p:sp>
      <p:sp>
        <p:nvSpPr>
          <p:cNvPr id="8" name="任意多边形: 形状 7"/>
          <p:cNvSpPr/>
          <p:nvPr/>
        </p:nvSpPr>
        <p:spPr>
          <a:xfrm>
            <a:off x="2239407" y="1945057"/>
            <a:ext cx="883671" cy="619229"/>
          </a:xfrm>
          <a:custGeom>
            <a:avLst/>
            <a:gdLst>
              <a:gd name="connsiteX0" fmla="*/ 737258 w 883671"/>
              <a:gd name="connsiteY0" fmla="*/ 240868 h 619229"/>
              <a:gd name="connsiteX1" fmla="*/ 674488 w 883671"/>
              <a:gd name="connsiteY1" fmla="*/ 68656 h 619229"/>
              <a:gd name="connsiteX2" fmla="*/ 494275 w 883671"/>
              <a:gd name="connsiteY2" fmla="*/ 144856 h 619229"/>
              <a:gd name="connsiteX3" fmla="*/ 240339 w 883671"/>
              <a:gd name="connsiteY3" fmla="*/ 19030 h 619229"/>
              <a:gd name="connsiteX4" fmla="*/ 147470 w 883671"/>
              <a:gd name="connsiteY4" fmla="*/ 221532 h 619229"/>
              <a:gd name="connsiteX5" fmla="*/ 4595 w 883671"/>
              <a:gd name="connsiteY5" fmla="*/ 295255 h 619229"/>
              <a:gd name="connsiteX6" fmla="*/ 30789 w 883671"/>
              <a:gd name="connsiteY6" fmla="*/ 379837 h 619229"/>
              <a:gd name="connsiteX7" fmla="*/ 147946 w 883671"/>
              <a:gd name="connsiteY7" fmla="*/ 395554 h 619229"/>
              <a:gd name="connsiteX8" fmla="*/ 256341 w 883671"/>
              <a:gd name="connsiteY8" fmla="*/ 609295 h 619229"/>
              <a:gd name="connsiteX9" fmla="*/ 501610 w 883671"/>
              <a:gd name="connsiteY9" fmla="*/ 508615 h 619229"/>
              <a:gd name="connsiteX10" fmla="*/ 598860 w 883671"/>
              <a:gd name="connsiteY10" fmla="*/ 551002 h 619229"/>
              <a:gd name="connsiteX11" fmla="*/ 686299 w 883671"/>
              <a:gd name="connsiteY11" fmla="*/ 448608 h 619229"/>
              <a:gd name="connsiteX12" fmla="*/ 875180 w 883671"/>
              <a:gd name="connsiteY12" fmla="*/ 402602 h 619229"/>
              <a:gd name="connsiteX13" fmla="*/ 737258 w 883671"/>
              <a:gd name="connsiteY13" fmla="*/ 240868 h 619229"/>
              <a:gd name="connsiteX14" fmla="*/ 835556 w 883671"/>
              <a:gd name="connsiteY14" fmla="*/ 402031 h 619229"/>
              <a:gd name="connsiteX15" fmla="*/ 683823 w 883671"/>
              <a:gd name="connsiteY15" fmla="*/ 414318 h 619229"/>
              <a:gd name="connsiteX16" fmla="*/ 681346 w 883671"/>
              <a:gd name="connsiteY16" fmla="*/ 404793 h 619229"/>
              <a:gd name="connsiteX17" fmla="*/ 662033 w 883671"/>
              <a:gd name="connsiteY17" fmla="*/ 394925 h 619229"/>
              <a:gd name="connsiteX18" fmla="*/ 651819 w 883671"/>
              <a:gd name="connsiteY18" fmla="*/ 412984 h 619229"/>
              <a:gd name="connsiteX19" fmla="*/ 599717 w 883671"/>
              <a:gd name="connsiteY19" fmla="*/ 518521 h 619229"/>
              <a:gd name="connsiteX20" fmla="*/ 517802 w 883671"/>
              <a:gd name="connsiteY20" fmla="*/ 472706 h 619229"/>
              <a:gd name="connsiteX21" fmla="*/ 519421 w 883671"/>
              <a:gd name="connsiteY21" fmla="*/ 468325 h 619229"/>
              <a:gd name="connsiteX22" fmla="*/ 490846 w 883671"/>
              <a:gd name="connsiteY22" fmla="*/ 460419 h 619229"/>
              <a:gd name="connsiteX23" fmla="*/ 303204 w 883671"/>
              <a:gd name="connsiteY23" fmla="*/ 586816 h 619229"/>
              <a:gd name="connsiteX24" fmla="*/ 174426 w 883671"/>
              <a:gd name="connsiteY24" fmla="*/ 396316 h 619229"/>
              <a:gd name="connsiteX25" fmla="*/ 159853 w 883671"/>
              <a:gd name="connsiteY25" fmla="*/ 382123 h 619229"/>
              <a:gd name="connsiteX26" fmla="*/ 147480 w 883671"/>
              <a:gd name="connsiteY26" fmla="*/ 366321 h 619229"/>
              <a:gd name="connsiteX27" fmla="*/ 145660 w 883671"/>
              <a:gd name="connsiteY27" fmla="*/ 366217 h 619229"/>
              <a:gd name="connsiteX28" fmla="*/ 74032 w 883671"/>
              <a:gd name="connsiteY28" fmla="*/ 365359 h 619229"/>
              <a:gd name="connsiteX29" fmla="*/ 40409 w 883671"/>
              <a:gd name="connsiteY29" fmla="*/ 295255 h 619229"/>
              <a:gd name="connsiteX30" fmla="*/ 176236 w 883671"/>
              <a:gd name="connsiteY30" fmla="*/ 259251 h 619229"/>
              <a:gd name="connsiteX31" fmla="*/ 189224 w 883671"/>
              <a:gd name="connsiteY31" fmla="*/ 255679 h 619229"/>
              <a:gd name="connsiteX32" fmla="*/ 190333 w 883671"/>
              <a:gd name="connsiteY32" fmla="*/ 252583 h 619229"/>
              <a:gd name="connsiteX33" fmla="*/ 192714 w 883671"/>
              <a:gd name="connsiteY33" fmla="*/ 238867 h 619229"/>
              <a:gd name="connsiteX34" fmla="*/ 278439 w 883671"/>
              <a:gd name="connsiteY34" fmla="*/ 40938 h 619229"/>
              <a:gd name="connsiteX35" fmla="*/ 412646 w 883671"/>
              <a:gd name="connsiteY35" fmla="*/ 57797 h 619229"/>
              <a:gd name="connsiteX36" fmla="*/ 471130 w 883671"/>
              <a:gd name="connsiteY36" fmla="*/ 183908 h 619229"/>
              <a:gd name="connsiteX37" fmla="*/ 500752 w 883671"/>
              <a:gd name="connsiteY37" fmla="*/ 179146 h 619229"/>
              <a:gd name="connsiteX38" fmla="*/ 625911 w 883671"/>
              <a:gd name="connsiteY38" fmla="*/ 95611 h 619229"/>
              <a:gd name="connsiteX39" fmla="*/ 702873 w 883671"/>
              <a:gd name="connsiteY39" fmla="*/ 239820 h 619229"/>
              <a:gd name="connsiteX40" fmla="*/ 707635 w 883671"/>
              <a:gd name="connsiteY40" fmla="*/ 258870 h 619229"/>
              <a:gd name="connsiteX41" fmla="*/ 721865 w 883671"/>
              <a:gd name="connsiteY41" fmla="*/ 274329 h 619229"/>
              <a:gd name="connsiteX42" fmla="*/ 723637 w 883671"/>
              <a:gd name="connsiteY42" fmla="*/ 274300 h 619229"/>
              <a:gd name="connsiteX43" fmla="*/ 835556 w 883671"/>
              <a:gd name="connsiteY43" fmla="*/ 402031 h 619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83671" h="619229">
                <a:moveTo>
                  <a:pt x="737258" y="240868"/>
                </a:moveTo>
                <a:cubicBezTo>
                  <a:pt x="775358" y="179146"/>
                  <a:pt x="744307" y="94373"/>
                  <a:pt x="674488" y="68656"/>
                </a:cubicBezTo>
                <a:cubicBezTo>
                  <a:pt x="607813" y="44272"/>
                  <a:pt x="531613" y="85705"/>
                  <a:pt x="494275" y="144856"/>
                </a:cubicBezTo>
                <a:cubicBezTo>
                  <a:pt x="464462" y="25984"/>
                  <a:pt x="365593" y="-32976"/>
                  <a:pt x="240339" y="19030"/>
                </a:cubicBezTo>
                <a:cubicBezTo>
                  <a:pt x="164139" y="50939"/>
                  <a:pt x="103274" y="149332"/>
                  <a:pt x="147470" y="221532"/>
                </a:cubicBezTo>
                <a:cubicBezTo>
                  <a:pt x="92606" y="206959"/>
                  <a:pt x="24312" y="240582"/>
                  <a:pt x="4595" y="295255"/>
                </a:cubicBezTo>
                <a:cubicBezTo>
                  <a:pt x="-6769" y="326126"/>
                  <a:pt x="3965" y="360787"/>
                  <a:pt x="30789" y="379837"/>
                </a:cubicBezTo>
                <a:cubicBezTo>
                  <a:pt x="63841" y="404983"/>
                  <a:pt x="109180" y="403174"/>
                  <a:pt x="147946" y="395554"/>
                </a:cubicBezTo>
                <a:cubicBezTo>
                  <a:pt x="86034" y="478231"/>
                  <a:pt x="170330" y="581672"/>
                  <a:pt x="256341" y="609295"/>
                </a:cubicBezTo>
                <a:cubicBezTo>
                  <a:pt x="355210" y="641013"/>
                  <a:pt x="454175" y="594245"/>
                  <a:pt x="501610" y="508615"/>
                </a:cubicBezTo>
                <a:cubicBezTo>
                  <a:pt x="523305" y="540114"/>
                  <a:pt x="561015" y="556555"/>
                  <a:pt x="598860" y="551002"/>
                </a:cubicBezTo>
                <a:cubicBezTo>
                  <a:pt x="647785" y="540534"/>
                  <a:pt x="683621" y="498566"/>
                  <a:pt x="686299" y="448608"/>
                </a:cubicBezTo>
                <a:cubicBezTo>
                  <a:pt x="748593" y="489470"/>
                  <a:pt x="844319" y="479374"/>
                  <a:pt x="875180" y="402602"/>
                </a:cubicBezTo>
                <a:cubicBezTo>
                  <a:pt x="912709" y="309162"/>
                  <a:pt x="820126" y="243058"/>
                  <a:pt x="737258" y="240868"/>
                </a:cubicBezTo>
                <a:close/>
                <a:moveTo>
                  <a:pt x="835556" y="402031"/>
                </a:moveTo>
                <a:cubicBezTo>
                  <a:pt x="797456" y="459181"/>
                  <a:pt x="733639" y="441274"/>
                  <a:pt x="683823" y="414318"/>
                </a:cubicBezTo>
                <a:cubicBezTo>
                  <a:pt x="683061" y="411175"/>
                  <a:pt x="682299" y="408031"/>
                  <a:pt x="681346" y="404793"/>
                </a:cubicBezTo>
                <a:cubicBezTo>
                  <a:pt x="678737" y="396735"/>
                  <a:pt x="670090" y="392315"/>
                  <a:pt x="662033" y="394925"/>
                </a:cubicBezTo>
                <a:cubicBezTo>
                  <a:pt x="654456" y="397382"/>
                  <a:pt x="650019" y="405231"/>
                  <a:pt x="651819" y="412984"/>
                </a:cubicBezTo>
                <a:cubicBezTo>
                  <a:pt x="658296" y="456037"/>
                  <a:pt x="646771" y="504424"/>
                  <a:pt x="599717" y="518521"/>
                </a:cubicBezTo>
                <a:cubicBezTo>
                  <a:pt x="557617" y="531094"/>
                  <a:pt x="533042" y="505567"/>
                  <a:pt x="517802" y="472706"/>
                </a:cubicBezTo>
                <a:cubicBezTo>
                  <a:pt x="518278" y="471277"/>
                  <a:pt x="518945" y="469849"/>
                  <a:pt x="519421" y="468325"/>
                </a:cubicBezTo>
                <a:cubicBezTo>
                  <a:pt x="525422" y="449846"/>
                  <a:pt x="497228" y="442607"/>
                  <a:pt x="490846" y="460419"/>
                </a:cubicBezTo>
                <a:cubicBezTo>
                  <a:pt x="461605" y="540905"/>
                  <a:pt x="391024" y="595579"/>
                  <a:pt x="303204" y="586816"/>
                </a:cubicBezTo>
                <a:cubicBezTo>
                  <a:pt x="215383" y="578053"/>
                  <a:pt x="111656" y="488994"/>
                  <a:pt x="174426" y="396316"/>
                </a:cubicBezTo>
                <a:cubicBezTo>
                  <a:pt x="180712" y="386791"/>
                  <a:pt x="168235" y="376789"/>
                  <a:pt x="159853" y="382123"/>
                </a:cubicBezTo>
                <a:cubicBezTo>
                  <a:pt x="160799" y="374341"/>
                  <a:pt x="155260" y="367264"/>
                  <a:pt x="147480" y="366321"/>
                </a:cubicBezTo>
                <a:cubicBezTo>
                  <a:pt x="146876" y="366245"/>
                  <a:pt x="146268" y="366217"/>
                  <a:pt x="145660" y="366217"/>
                </a:cubicBezTo>
                <a:cubicBezTo>
                  <a:pt x="122134" y="367455"/>
                  <a:pt x="97273" y="372122"/>
                  <a:pt x="74032" y="365359"/>
                </a:cubicBezTo>
                <a:cubicBezTo>
                  <a:pt x="41933" y="355834"/>
                  <a:pt x="21835" y="328212"/>
                  <a:pt x="40409" y="295255"/>
                </a:cubicBezTo>
                <a:cubicBezTo>
                  <a:pt x="66127" y="249345"/>
                  <a:pt x="132040" y="234581"/>
                  <a:pt x="176236" y="259251"/>
                </a:cubicBezTo>
                <a:cubicBezTo>
                  <a:pt x="180809" y="261851"/>
                  <a:pt x="186624" y="260251"/>
                  <a:pt x="189224" y="255679"/>
                </a:cubicBezTo>
                <a:cubicBezTo>
                  <a:pt x="189771" y="254717"/>
                  <a:pt x="190146" y="253669"/>
                  <a:pt x="190333" y="252583"/>
                </a:cubicBezTo>
                <a:cubicBezTo>
                  <a:pt x="194611" y="249354"/>
                  <a:pt x="195652" y="243354"/>
                  <a:pt x="192714" y="238867"/>
                </a:cubicBezTo>
                <a:cubicBezTo>
                  <a:pt x="131182" y="157524"/>
                  <a:pt x="187380" y="64750"/>
                  <a:pt x="278439" y="40938"/>
                </a:cubicBezTo>
                <a:cubicBezTo>
                  <a:pt x="324540" y="28841"/>
                  <a:pt x="373689" y="26365"/>
                  <a:pt x="412646" y="57797"/>
                </a:cubicBezTo>
                <a:cubicBezTo>
                  <a:pt x="451603" y="89230"/>
                  <a:pt x="461605" y="137902"/>
                  <a:pt x="471130" y="183908"/>
                </a:cubicBezTo>
                <a:cubicBezTo>
                  <a:pt x="474940" y="202482"/>
                  <a:pt x="499705" y="195719"/>
                  <a:pt x="500752" y="179146"/>
                </a:cubicBezTo>
                <a:cubicBezTo>
                  <a:pt x="529804" y="138855"/>
                  <a:pt x="575238" y="98374"/>
                  <a:pt x="625911" y="95611"/>
                </a:cubicBezTo>
                <a:cubicBezTo>
                  <a:pt x="710493" y="91039"/>
                  <a:pt x="736401" y="175240"/>
                  <a:pt x="702873" y="239820"/>
                </a:cubicBezTo>
                <a:cubicBezTo>
                  <a:pt x="699653" y="246487"/>
                  <a:pt x="701658" y="254498"/>
                  <a:pt x="707635" y="258870"/>
                </a:cubicBezTo>
                <a:cubicBezTo>
                  <a:pt x="707295" y="267071"/>
                  <a:pt x="713666" y="273996"/>
                  <a:pt x="721865" y="274329"/>
                </a:cubicBezTo>
                <a:cubicBezTo>
                  <a:pt x="722456" y="274357"/>
                  <a:pt x="723048" y="274348"/>
                  <a:pt x="723637" y="274300"/>
                </a:cubicBezTo>
                <a:cubicBezTo>
                  <a:pt x="786693" y="271919"/>
                  <a:pt x="886705" y="324783"/>
                  <a:pt x="835556" y="402031"/>
                </a:cubicBezTo>
                <a:close/>
              </a:path>
            </a:pathLst>
          </a:custGeom>
          <a:solidFill>
            <a:srgbClr val="FFFFFF"/>
          </a:solidFill>
          <a:ln w="9525" cap="flat">
            <a:noFill/>
            <a:prstDash val="solid"/>
            <a:miter/>
          </a:ln>
        </p:spPr>
        <p:txBody>
          <a:bodyPr rtlCol="0" anchor="ctr"/>
          <a:lstStyle/>
          <a:p>
            <a:endParaRPr lang="zh-CN" altLang="en-US"/>
          </a:p>
        </p:txBody>
      </p:sp>
      <p:sp>
        <p:nvSpPr>
          <p:cNvPr id="9" name="任意多边形: 形状 8"/>
          <p:cNvSpPr/>
          <p:nvPr/>
        </p:nvSpPr>
        <p:spPr>
          <a:xfrm>
            <a:off x="-6622" y="2714665"/>
            <a:ext cx="680013" cy="1364110"/>
          </a:xfrm>
          <a:custGeom>
            <a:avLst/>
            <a:gdLst>
              <a:gd name="connsiteX0" fmla="*/ 248129 w 680013"/>
              <a:gd name="connsiteY0" fmla="*/ 1359696 h 1364110"/>
              <a:gd name="connsiteX1" fmla="*/ 220697 w 680013"/>
              <a:gd name="connsiteY1" fmla="*/ 1363221 h 1364110"/>
              <a:gd name="connsiteX2" fmla="*/ 3908 w 680013"/>
              <a:gd name="connsiteY2" fmla="*/ 1296546 h 1364110"/>
              <a:gd name="connsiteX3" fmla="*/ 2015 w 680013"/>
              <a:gd name="connsiteY3" fmla="*/ 1283211 h 1364110"/>
              <a:gd name="connsiteX4" fmla="*/ 2479 w 680013"/>
              <a:gd name="connsiteY4" fmla="*/ 1282639 h 1364110"/>
              <a:gd name="connsiteX5" fmla="*/ 15816 w 680013"/>
              <a:gd name="connsiteY5" fmla="*/ 1280744 h 1364110"/>
              <a:gd name="connsiteX6" fmla="*/ 16385 w 680013"/>
              <a:gd name="connsiteY6" fmla="*/ 1281211 h 1364110"/>
              <a:gd name="connsiteX7" fmla="*/ 219077 w 680013"/>
              <a:gd name="connsiteY7" fmla="*/ 1343123 h 1364110"/>
              <a:gd name="connsiteX8" fmla="*/ 409577 w 680013"/>
              <a:gd name="connsiteY8" fmla="*/ 1249016 h 1364110"/>
              <a:gd name="connsiteX9" fmla="*/ 466727 w 680013"/>
              <a:gd name="connsiteY9" fmla="*/ 1124143 h 1364110"/>
              <a:gd name="connsiteX10" fmla="*/ 466727 w 680013"/>
              <a:gd name="connsiteY10" fmla="*/ 1119476 h 1364110"/>
              <a:gd name="connsiteX11" fmla="*/ 365096 w 680013"/>
              <a:gd name="connsiteY11" fmla="*/ 1117666 h 1364110"/>
              <a:gd name="connsiteX12" fmla="*/ 282323 w 680013"/>
              <a:gd name="connsiteY12" fmla="*/ 1031275 h 1364110"/>
              <a:gd name="connsiteX13" fmla="*/ 342331 w 680013"/>
              <a:gd name="connsiteY13" fmla="*/ 963933 h 1364110"/>
              <a:gd name="connsiteX14" fmla="*/ 429104 w 680013"/>
              <a:gd name="connsiteY14" fmla="*/ 986983 h 1364110"/>
              <a:gd name="connsiteX15" fmla="*/ 485682 w 680013"/>
              <a:gd name="connsiteY15" fmla="*/ 1094235 h 1364110"/>
              <a:gd name="connsiteX16" fmla="*/ 569883 w 680013"/>
              <a:gd name="connsiteY16" fmla="*/ 1045848 h 1364110"/>
              <a:gd name="connsiteX17" fmla="*/ 659037 w 680013"/>
              <a:gd name="connsiteY17" fmla="*/ 853633 h 1364110"/>
              <a:gd name="connsiteX18" fmla="*/ 586457 w 680013"/>
              <a:gd name="connsiteY18" fmla="*/ 657133 h 1364110"/>
              <a:gd name="connsiteX19" fmla="*/ 570740 w 680013"/>
              <a:gd name="connsiteY19" fmla="*/ 645321 h 1364110"/>
              <a:gd name="connsiteX20" fmla="*/ 562644 w 680013"/>
              <a:gd name="connsiteY20" fmla="*/ 662752 h 1364110"/>
              <a:gd name="connsiteX21" fmla="*/ 444534 w 680013"/>
              <a:gd name="connsiteY21" fmla="*/ 754573 h 1364110"/>
              <a:gd name="connsiteX22" fmla="*/ 444534 w 680013"/>
              <a:gd name="connsiteY22" fmla="*/ 754573 h 1364110"/>
              <a:gd name="connsiteX23" fmla="*/ 350522 w 680013"/>
              <a:gd name="connsiteY23" fmla="*/ 704853 h 1364110"/>
              <a:gd name="connsiteX24" fmla="*/ 379097 w 680013"/>
              <a:gd name="connsiteY24" fmla="*/ 636082 h 1364110"/>
              <a:gd name="connsiteX25" fmla="*/ 560072 w 680013"/>
              <a:gd name="connsiteY25" fmla="*/ 617032 h 1364110"/>
              <a:gd name="connsiteX26" fmla="*/ 569026 w 680013"/>
              <a:gd name="connsiteY26" fmla="*/ 517305 h 1364110"/>
              <a:gd name="connsiteX27" fmla="*/ 464251 w 680013"/>
              <a:gd name="connsiteY27" fmla="*/ 302612 h 1364110"/>
              <a:gd name="connsiteX28" fmla="*/ 377478 w 680013"/>
              <a:gd name="connsiteY28" fmla="*/ 258321 h 1364110"/>
              <a:gd name="connsiteX29" fmla="*/ 336330 w 680013"/>
              <a:gd name="connsiteY29" fmla="*/ 371573 h 1364110"/>
              <a:gd name="connsiteX30" fmla="*/ 262892 w 680013"/>
              <a:gd name="connsiteY30" fmla="*/ 429485 h 1364110"/>
              <a:gd name="connsiteX31" fmla="*/ 170976 w 680013"/>
              <a:gd name="connsiteY31" fmla="*/ 407196 h 1364110"/>
              <a:gd name="connsiteX32" fmla="*/ 161451 w 680013"/>
              <a:gd name="connsiteY32" fmla="*/ 314423 h 1364110"/>
              <a:gd name="connsiteX33" fmla="*/ 228602 w 680013"/>
              <a:gd name="connsiteY33" fmla="*/ 251463 h 1364110"/>
              <a:gd name="connsiteX34" fmla="*/ 358428 w 680013"/>
              <a:gd name="connsiteY34" fmla="*/ 234222 h 1364110"/>
              <a:gd name="connsiteX35" fmla="*/ 315947 w 680013"/>
              <a:gd name="connsiteY35" fmla="*/ 103539 h 1364110"/>
              <a:gd name="connsiteX36" fmla="*/ 69344 w 680013"/>
              <a:gd name="connsiteY36" fmla="*/ 32388 h 1364110"/>
              <a:gd name="connsiteX37" fmla="*/ 56926 w 680013"/>
              <a:gd name="connsiteY37" fmla="*/ 27168 h 1364110"/>
              <a:gd name="connsiteX38" fmla="*/ 56676 w 680013"/>
              <a:gd name="connsiteY38" fmla="*/ 26482 h 1364110"/>
              <a:gd name="connsiteX39" fmla="*/ 61856 w 680013"/>
              <a:gd name="connsiteY39" fmla="*/ 14052 h 1364110"/>
              <a:gd name="connsiteX40" fmla="*/ 62486 w 680013"/>
              <a:gd name="connsiteY40" fmla="*/ 13814 h 1364110"/>
              <a:gd name="connsiteX41" fmla="*/ 331663 w 680013"/>
              <a:gd name="connsiteY41" fmla="*/ 91538 h 1364110"/>
              <a:gd name="connsiteX42" fmla="*/ 379288 w 680013"/>
              <a:gd name="connsiteY42" fmla="*/ 238413 h 1364110"/>
              <a:gd name="connsiteX43" fmla="*/ 477395 w 680013"/>
              <a:gd name="connsiteY43" fmla="*/ 287372 h 1364110"/>
              <a:gd name="connsiteX44" fmla="*/ 589314 w 680013"/>
              <a:gd name="connsiteY44" fmla="*/ 515972 h 1364110"/>
              <a:gd name="connsiteX45" fmla="*/ 578360 w 680013"/>
              <a:gd name="connsiteY45" fmla="*/ 626748 h 1364110"/>
              <a:gd name="connsiteX46" fmla="*/ 600077 w 680013"/>
              <a:gd name="connsiteY46" fmla="*/ 642559 h 1364110"/>
              <a:gd name="connsiteX47" fmla="*/ 679421 w 680013"/>
              <a:gd name="connsiteY47" fmla="*/ 855252 h 1364110"/>
              <a:gd name="connsiteX48" fmla="*/ 584171 w 680013"/>
              <a:gd name="connsiteY48" fmla="*/ 1060897 h 1364110"/>
              <a:gd name="connsiteX49" fmla="*/ 487397 w 680013"/>
              <a:gd name="connsiteY49" fmla="*/ 1114523 h 1364110"/>
              <a:gd name="connsiteX50" fmla="*/ 486920 w 680013"/>
              <a:gd name="connsiteY50" fmla="*/ 1125572 h 1364110"/>
              <a:gd name="connsiteX51" fmla="*/ 424436 w 680013"/>
              <a:gd name="connsiteY51" fmla="*/ 1262161 h 1364110"/>
              <a:gd name="connsiteX52" fmla="*/ 248129 w 680013"/>
              <a:gd name="connsiteY52" fmla="*/ 1359696 h 1364110"/>
              <a:gd name="connsiteX53" fmla="*/ 349379 w 680013"/>
              <a:gd name="connsiteY53" fmla="*/ 983078 h 1364110"/>
              <a:gd name="connsiteX54" fmla="*/ 346808 w 680013"/>
              <a:gd name="connsiteY54" fmla="*/ 983650 h 1364110"/>
              <a:gd name="connsiteX55" fmla="*/ 302326 w 680013"/>
              <a:gd name="connsiteY55" fmla="*/ 1032322 h 1364110"/>
              <a:gd name="connsiteX56" fmla="*/ 370334 w 680013"/>
              <a:gd name="connsiteY56" fmla="*/ 1098997 h 1364110"/>
              <a:gd name="connsiteX57" fmla="*/ 466632 w 680013"/>
              <a:gd name="connsiteY57" fmla="*/ 1099950 h 1364110"/>
              <a:gd name="connsiteX58" fmla="*/ 417197 w 680013"/>
              <a:gd name="connsiteY58" fmla="*/ 1002985 h 1364110"/>
              <a:gd name="connsiteX59" fmla="*/ 349379 w 680013"/>
              <a:gd name="connsiteY59" fmla="*/ 983078 h 1364110"/>
              <a:gd name="connsiteX60" fmla="*/ 455964 w 680013"/>
              <a:gd name="connsiteY60" fmla="*/ 621128 h 1364110"/>
              <a:gd name="connsiteX61" fmla="*/ 392718 w 680013"/>
              <a:gd name="connsiteY61" fmla="*/ 651036 h 1364110"/>
              <a:gd name="connsiteX62" fmla="*/ 369953 w 680013"/>
              <a:gd name="connsiteY62" fmla="*/ 701519 h 1364110"/>
              <a:gd name="connsiteX63" fmla="*/ 441296 w 680013"/>
              <a:gd name="connsiteY63" fmla="*/ 735523 h 1364110"/>
              <a:gd name="connsiteX64" fmla="*/ 441296 w 680013"/>
              <a:gd name="connsiteY64" fmla="*/ 735523 h 1364110"/>
              <a:gd name="connsiteX65" fmla="*/ 545404 w 680013"/>
              <a:gd name="connsiteY65" fmla="*/ 653989 h 1364110"/>
              <a:gd name="connsiteX66" fmla="*/ 553691 w 680013"/>
              <a:gd name="connsiteY66" fmla="*/ 635796 h 1364110"/>
              <a:gd name="connsiteX67" fmla="*/ 455964 w 680013"/>
              <a:gd name="connsiteY67" fmla="*/ 621223 h 1364110"/>
              <a:gd name="connsiteX68" fmla="*/ 285848 w 680013"/>
              <a:gd name="connsiteY68" fmla="*/ 253939 h 1364110"/>
              <a:gd name="connsiteX69" fmla="*/ 237270 w 680013"/>
              <a:gd name="connsiteY69" fmla="*/ 269370 h 1364110"/>
              <a:gd name="connsiteX70" fmla="*/ 179358 w 680013"/>
              <a:gd name="connsiteY70" fmla="*/ 322995 h 1364110"/>
              <a:gd name="connsiteX71" fmla="*/ 185835 w 680013"/>
              <a:gd name="connsiteY71" fmla="*/ 394338 h 1364110"/>
              <a:gd name="connsiteX72" fmla="*/ 256987 w 680013"/>
              <a:gd name="connsiteY72" fmla="*/ 410816 h 1364110"/>
              <a:gd name="connsiteX73" fmla="*/ 320233 w 680013"/>
              <a:gd name="connsiteY73" fmla="*/ 360238 h 1364110"/>
              <a:gd name="connsiteX74" fmla="*/ 357761 w 680013"/>
              <a:gd name="connsiteY74" fmla="*/ 254130 h 1364110"/>
              <a:gd name="connsiteX75" fmla="*/ 285848 w 680013"/>
              <a:gd name="connsiteY75" fmla="*/ 253939 h 1364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80013" h="1364110">
                <a:moveTo>
                  <a:pt x="248129" y="1359696"/>
                </a:moveTo>
                <a:cubicBezTo>
                  <a:pt x="238604" y="1361316"/>
                  <a:pt x="229841" y="1362459"/>
                  <a:pt x="220697" y="1363221"/>
                </a:cubicBezTo>
                <a:cubicBezTo>
                  <a:pt x="142595" y="1369269"/>
                  <a:pt x="65111" y="1345438"/>
                  <a:pt x="3908" y="1296546"/>
                </a:cubicBezTo>
                <a:cubicBezTo>
                  <a:pt x="-298" y="1293384"/>
                  <a:pt x="-1145" y="1287411"/>
                  <a:pt x="2015" y="1283211"/>
                </a:cubicBezTo>
                <a:cubicBezTo>
                  <a:pt x="2163" y="1283011"/>
                  <a:pt x="2317" y="1282820"/>
                  <a:pt x="2479" y="1282639"/>
                </a:cubicBezTo>
                <a:cubicBezTo>
                  <a:pt x="5639" y="1278429"/>
                  <a:pt x="11610" y="1277591"/>
                  <a:pt x="15816" y="1280744"/>
                </a:cubicBezTo>
                <a:cubicBezTo>
                  <a:pt x="16011" y="1280896"/>
                  <a:pt x="16201" y="1281049"/>
                  <a:pt x="16385" y="1281211"/>
                </a:cubicBezTo>
                <a:cubicBezTo>
                  <a:pt x="73653" y="1326807"/>
                  <a:pt x="146107" y="1348933"/>
                  <a:pt x="219077" y="1343123"/>
                </a:cubicBezTo>
                <a:cubicBezTo>
                  <a:pt x="292231" y="1337113"/>
                  <a:pt x="360349" y="1303461"/>
                  <a:pt x="409577" y="1249016"/>
                </a:cubicBezTo>
                <a:cubicBezTo>
                  <a:pt x="441744" y="1214745"/>
                  <a:pt x="461814" y="1170892"/>
                  <a:pt x="466727" y="1124143"/>
                </a:cubicBezTo>
                <a:lnTo>
                  <a:pt x="466727" y="1119476"/>
                </a:lnTo>
                <a:cubicBezTo>
                  <a:pt x="433156" y="1126648"/>
                  <a:pt x="398389" y="1126029"/>
                  <a:pt x="365096" y="1117666"/>
                </a:cubicBezTo>
                <a:cubicBezTo>
                  <a:pt x="324233" y="1106998"/>
                  <a:pt x="280895" y="1075470"/>
                  <a:pt x="282323" y="1031275"/>
                </a:cubicBezTo>
                <a:cubicBezTo>
                  <a:pt x="285226" y="998023"/>
                  <a:pt x="309633" y="970629"/>
                  <a:pt x="342331" y="963933"/>
                </a:cubicBezTo>
                <a:cubicBezTo>
                  <a:pt x="373238" y="958475"/>
                  <a:pt x="404978" y="966914"/>
                  <a:pt x="429104" y="986983"/>
                </a:cubicBezTo>
                <a:cubicBezTo>
                  <a:pt x="461559" y="1013720"/>
                  <a:pt x="481940" y="1052353"/>
                  <a:pt x="485682" y="1094235"/>
                </a:cubicBezTo>
                <a:cubicBezTo>
                  <a:pt x="516838" y="1084205"/>
                  <a:pt x="545530" y="1067717"/>
                  <a:pt x="569883" y="1045848"/>
                </a:cubicBezTo>
                <a:cubicBezTo>
                  <a:pt x="623306" y="995689"/>
                  <a:pt x="655254" y="926814"/>
                  <a:pt x="659037" y="853633"/>
                </a:cubicBezTo>
                <a:cubicBezTo>
                  <a:pt x="664276" y="773909"/>
                  <a:pt x="637130" y="700471"/>
                  <a:pt x="586457" y="657133"/>
                </a:cubicBezTo>
                <a:cubicBezTo>
                  <a:pt x="581487" y="652846"/>
                  <a:pt x="576236" y="648903"/>
                  <a:pt x="570740" y="645321"/>
                </a:cubicBezTo>
                <a:cubicBezTo>
                  <a:pt x="568264" y="651322"/>
                  <a:pt x="565597" y="657133"/>
                  <a:pt x="562644" y="662752"/>
                </a:cubicBezTo>
                <a:cubicBezTo>
                  <a:pt x="539533" y="709930"/>
                  <a:pt x="495953" y="743810"/>
                  <a:pt x="444534" y="754573"/>
                </a:cubicBezTo>
                <a:lnTo>
                  <a:pt x="444534" y="754573"/>
                </a:lnTo>
                <a:cubicBezTo>
                  <a:pt x="405196" y="761431"/>
                  <a:pt x="358142" y="744382"/>
                  <a:pt x="350522" y="704853"/>
                </a:cubicBezTo>
                <a:cubicBezTo>
                  <a:pt x="346046" y="682183"/>
                  <a:pt x="356904" y="656466"/>
                  <a:pt x="379097" y="636082"/>
                </a:cubicBezTo>
                <a:cubicBezTo>
                  <a:pt x="425389" y="594077"/>
                  <a:pt x="499208" y="587981"/>
                  <a:pt x="560072" y="617032"/>
                </a:cubicBezTo>
                <a:cubicBezTo>
                  <a:pt x="568953" y="584581"/>
                  <a:pt x="571984" y="550814"/>
                  <a:pt x="569026" y="517305"/>
                </a:cubicBezTo>
                <a:cubicBezTo>
                  <a:pt x="562454" y="429676"/>
                  <a:pt x="524354" y="351380"/>
                  <a:pt x="464251" y="302612"/>
                </a:cubicBezTo>
                <a:cubicBezTo>
                  <a:pt x="438765" y="281905"/>
                  <a:pt x="409196" y="266817"/>
                  <a:pt x="377478" y="258321"/>
                </a:cubicBezTo>
                <a:cubicBezTo>
                  <a:pt x="373918" y="299021"/>
                  <a:pt x="359728" y="338074"/>
                  <a:pt x="336330" y="371573"/>
                </a:cubicBezTo>
                <a:cubicBezTo>
                  <a:pt x="318810" y="398357"/>
                  <a:pt x="293025" y="418693"/>
                  <a:pt x="262892" y="429485"/>
                </a:cubicBezTo>
                <a:cubicBezTo>
                  <a:pt x="230531" y="440667"/>
                  <a:pt x="194619" y="431961"/>
                  <a:pt x="170976" y="407196"/>
                </a:cubicBezTo>
                <a:cubicBezTo>
                  <a:pt x="150017" y="380765"/>
                  <a:pt x="146301" y="344570"/>
                  <a:pt x="161451" y="314423"/>
                </a:cubicBezTo>
                <a:cubicBezTo>
                  <a:pt x="176099" y="286467"/>
                  <a:pt x="199763" y="264283"/>
                  <a:pt x="228602" y="251463"/>
                </a:cubicBezTo>
                <a:cubicBezTo>
                  <a:pt x="269116" y="232641"/>
                  <a:pt x="314406" y="226631"/>
                  <a:pt x="358428" y="234222"/>
                </a:cubicBezTo>
                <a:cubicBezTo>
                  <a:pt x="358821" y="187207"/>
                  <a:pt x="343910" y="141335"/>
                  <a:pt x="315947" y="103539"/>
                </a:cubicBezTo>
                <a:cubicBezTo>
                  <a:pt x="256954" y="30225"/>
                  <a:pt x="158326" y="1765"/>
                  <a:pt x="69344" y="32388"/>
                </a:cubicBezTo>
                <a:cubicBezTo>
                  <a:pt x="64474" y="34378"/>
                  <a:pt x="58914" y="32035"/>
                  <a:pt x="56926" y="27168"/>
                </a:cubicBezTo>
                <a:cubicBezTo>
                  <a:pt x="56834" y="26939"/>
                  <a:pt x="56751" y="26711"/>
                  <a:pt x="56676" y="26482"/>
                </a:cubicBezTo>
                <a:cubicBezTo>
                  <a:pt x="54673" y="21615"/>
                  <a:pt x="56992" y="16052"/>
                  <a:pt x="61856" y="14052"/>
                </a:cubicBezTo>
                <a:cubicBezTo>
                  <a:pt x="62064" y="13966"/>
                  <a:pt x="62274" y="13881"/>
                  <a:pt x="62486" y="13814"/>
                </a:cubicBezTo>
                <a:cubicBezTo>
                  <a:pt x="159600" y="-20514"/>
                  <a:pt x="267797" y="10728"/>
                  <a:pt x="331663" y="91538"/>
                </a:cubicBezTo>
                <a:cubicBezTo>
                  <a:pt x="363470" y="133819"/>
                  <a:pt x="380233" y="185512"/>
                  <a:pt x="379288" y="238413"/>
                </a:cubicBezTo>
                <a:cubicBezTo>
                  <a:pt x="415204" y="247291"/>
                  <a:pt x="448708" y="264007"/>
                  <a:pt x="477395" y="287372"/>
                </a:cubicBezTo>
                <a:cubicBezTo>
                  <a:pt x="541499" y="339569"/>
                  <a:pt x="582170" y="422913"/>
                  <a:pt x="589314" y="515972"/>
                </a:cubicBezTo>
                <a:cubicBezTo>
                  <a:pt x="592698" y="553262"/>
                  <a:pt x="588982" y="590848"/>
                  <a:pt x="578360" y="626748"/>
                </a:cubicBezTo>
                <a:cubicBezTo>
                  <a:pt x="586014" y="631425"/>
                  <a:pt x="593277" y="636711"/>
                  <a:pt x="600077" y="642559"/>
                </a:cubicBezTo>
                <a:cubicBezTo>
                  <a:pt x="655418" y="690184"/>
                  <a:pt x="685136" y="769432"/>
                  <a:pt x="679421" y="855252"/>
                </a:cubicBezTo>
                <a:cubicBezTo>
                  <a:pt x="675429" y="933529"/>
                  <a:pt x="641294" y="1007224"/>
                  <a:pt x="584171" y="1060897"/>
                </a:cubicBezTo>
                <a:cubicBezTo>
                  <a:pt x="556259" y="1085681"/>
                  <a:pt x="523212" y="1103998"/>
                  <a:pt x="487397" y="1114523"/>
                </a:cubicBezTo>
                <a:cubicBezTo>
                  <a:pt x="487397" y="1118238"/>
                  <a:pt x="487397" y="1121857"/>
                  <a:pt x="486920" y="1125572"/>
                </a:cubicBezTo>
                <a:cubicBezTo>
                  <a:pt x="481597" y="1176712"/>
                  <a:pt x="459646" y="1224689"/>
                  <a:pt x="424436" y="1262161"/>
                </a:cubicBezTo>
                <a:cubicBezTo>
                  <a:pt x="378234" y="1313481"/>
                  <a:pt x="316155" y="1347828"/>
                  <a:pt x="248129" y="1359696"/>
                </a:cubicBezTo>
                <a:close/>
                <a:moveTo>
                  <a:pt x="349379" y="983078"/>
                </a:moveTo>
                <a:lnTo>
                  <a:pt x="346808" y="983650"/>
                </a:lnTo>
                <a:cubicBezTo>
                  <a:pt x="322989" y="988498"/>
                  <a:pt x="305020" y="1008167"/>
                  <a:pt x="302326" y="1032322"/>
                </a:cubicBezTo>
                <a:cubicBezTo>
                  <a:pt x="301278" y="1065660"/>
                  <a:pt x="336806" y="1090234"/>
                  <a:pt x="370334" y="1098997"/>
                </a:cubicBezTo>
                <a:cubicBezTo>
                  <a:pt x="401905" y="1106932"/>
                  <a:pt x="434910" y="1107265"/>
                  <a:pt x="466632" y="1099950"/>
                </a:cubicBezTo>
                <a:cubicBezTo>
                  <a:pt x="464243" y="1062193"/>
                  <a:pt x="446352" y="1027102"/>
                  <a:pt x="417197" y="1002985"/>
                </a:cubicBezTo>
                <a:cubicBezTo>
                  <a:pt x="398349" y="987193"/>
                  <a:pt x="373771" y="979982"/>
                  <a:pt x="349379" y="983078"/>
                </a:cubicBezTo>
                <a:close/>
                <a:moveTo>
                  <a:pt x="455964" y="621128"/>
                </a:moveTo>
                <a:cubicBezTo>
                  <a:pt x="432477" y="624909"/>
                  <a:pt x="410546" y="635282"/>
                  <a:pt x="392718" y="651036"/>
                </a:cubicBezTo>
                <a:cubicBezTo>
                  <a:pt x="375383" y="666753"/>
                  <a:pt x="366810" y="685612"/>
                  <a:pt x="369953" y="701519"/>
                </a:cubicBezTo>
                <a:cubicBezTo>
                  <a:pt x="375097" y="728379"/>
                  <a:pt x="411006" y="740762"/>
                  <a:pt x="441296" y="735523"/>
                </a:cubicBezTo>
                <a:lnTo>
                  <a:pt x="441296" y="735523"/>
                </a:lnTo>
                <a:cubicBezTo>
                  <a:pt x="486663" y="725741"/>
                  <a:pt x="525038" y="695690"/>
                  <a:pt x="545404" y="653989"/>
                </a:cubicBezTo>
                <a:cubicBezTo>
                  <a:pt x="548473" y="648074"/>
                  <a:pt x="551239" y="641997"/>
                  <a:pt x="553691" y="635796"/>
                </a:cubicBezTo>
                <a:cubicBezTo>
                  <a:pt x="523429" y="620880"/>
                  <a:pt x="489263" y="615785"/>
                  <a:pt x="455964" y="621223"/>
                </a:cubicBezTo>
                <a:close/>
                <a:moveTo>
                  <a:pt x="285848" y="253939"/>
                </a:moveTo>
                <a:cubicBezTo>
                  <a:pt x="269014" y="256787"/>
                  <a:pt x="252663" y="261988"/>
                  <a:pt x="237270" y="269370"/>
                </a:cubicBezTo>
                <a:cubicBezTo>
                  <a:pt x="212476" y="280209"/>
                  <a:pt x="192070" y="299107"/>
                  <a:pt x="179358" y="322995"/>
                </a:cubicBezTo>
                <a:cubicBezTo>
                  <a:pt x="167687" y="346056"/>
                  <a:pt x="170202" y="373754"/>
                  <a:pt x="185835" y="394338"/>
                </a:cubicBezTo>
                <a:cubicBezTo>
                  <a:pt x="204423" y="413035"/>
                  <a:pt x="232072" y="419436"/>
                  <a:pt x="256987" y="410816"/>
                </a:cubicBezTo>
                <a:cubicBezTo>
                  <a:pt x="282880" y="401053"/>
                  <a:pt x="305019" y="383355"/>
                  <a:pt x="320233" y="360238"/>
                </a:cubicBezTo>
                <a:cubicBezTo>
                  <a:pt x="342060" y="328892"/>
                  <a:pt x="355025" y="292230"/>
                  <a:pt x="357761" y="254130"/>
                </a:cubicBezTo>
                <a:cubicBezTo>
                  <a:pt x="333980" y="249920"/>
                  <a:pt x="309651" y="249862"/>
                  <a:pt x="285848" y="253939"/>
                </a:cubicBezTo>
                <a:close/>
              </a:path>
            </a:pathLst>
          </a:custGeom>
          <a:solidFill>
            <a:schemeClr val="accent4"/>
          </a:solidFill>
          <a:ln w="9525" cap="flat">
            <a:noFill/>
            <a:prstDash val="solid"/>
            <a:miter/>
          </a:ln>
        </p:spPr>
        <p:txBody>
          <a:bodyPr rtlCol="0" anchor="ctr"/>
          <a:lstStyle/>
          <a:p>
            <a:endParaRPr lang="zh-CN" altLang="en-US"/>
          </a:p>
        </p:txBody>
      </p:sp>
      <p:sp>
        <p:nvSpPr>
          <p:cNvPr id="11" name="任意多边形: 形状 10"/>
          <p:cNvSpPr/>
          <p:nvPr/>
        </p:nvSpPr>
        <p:spPr>
          <a:xfrm>
            <a:off x="1814708" y="-14521"/>
            <a:ext cx="849398" cy="701918"/>
          </a:xfrm>
          <a:custGeom>
            <a:avLst/>
            <a:gdLst>
              <a:gd name="connsiteX0" fmla="*/ 286078 w 849398"/>
              <a:gd name="connsiteY0" fmla="*/ 563628 h 701918"/>
              <a:gd name="connsiteX1" fmla="*/ 281982 w 849398"/>
              <a:gd name="connsiteY1" fmla="*/ 546102 h 701918"/>
              <a:gd name="connsiteX2" fmla="*/ 256836 w 849398"/>
              <a:gd name="connsiteY2" fmla="*/ 375890 h 701918"/>
              <a:gd name="connsiteX3" fmla="*/ 270361 w 849398"/>
              <a:gd name="connsiteY3" fmla="*/ 301309 h 701918"/>
              <a:gd name="connsiteX4" fmla="*/ 290459 w 849398"/>
              <a:gd name="connsiteY4" fmla="*/ 261876 h 701918"/>
              <a:gd name="connsiteX5" fmla="*/ 340846 w 849398"/>
              <a:gd name="connsiteY5" fmla="*/ 238920 h 701918"/>
              <a:gd name="connsiteX6" fmla="*/ 359896 w 849398"/>
              <a:gd name="connsiteY6" fmla="*/ 245874 h 701918"/>
              <a:gd name="connsiteX7" fmla="*/ 384852 w 849398"/>
              <a:gd name="connsiteY7" fmla="*/ 275592 h 701918"/>
              <a:gd name="connsiteX8" fmla="*/ 399044 w 849398"/>
              <a:gd name="connsiteY8" fmla="*/ 331218 h 701918"/>
              <a:gd name="connsiteX9" fmla="*/ 364563 w 849398"/>
              <a:gd name="connsiteY9" fmla="*/ 509049 h 701918"/>
              <a:gd name="connsiteX10" fmla="*/ 337608 w 849398"/>
              <a:gd name="connsiteY10" fmla="*/ 550769 h 701918"/>
              <a:gd name="connsiteX11" fmla="*/ 327797 w 849398"/>
              <a:gd name="connsiteY11" fmla="*/ 564866 h 701918"/>
              <a:gd name="connsiteX12" fmla="*/ 341132 w 849398"/>
              <a:gd name="connsiteY12" fmla="*/ 593441 h 701918"/>
              <a:gd name="connsiteX13" fmla="*/ 460861 w 849398"/>
              <a:gd name="connsiteY13" fmla="*/ 668307 h 701918"/>
              <a:gd name="connsiteX14" fmla="*/ 532203 w 849398"/>
              <a:gd name="connsiteY14" fmla="*/ 660116 h 701918"/>
              <a:gd name="connsiteX15" fmla="*/ 551253 w 849398"/>
              <a:gd name="connsiteY15" fmla="*/ 646781 h 701918"/>
              <a:gd name="connsiteX16" fmla="*/ 608403 w 849398"/>
              <a:gd name="connsiteY16" fmla="*/ 559913 h 701918"/>
              <a:gd name="connsiteX17" fmla="*/ 603260 w 849398"/>
              <a:gd name="connsiteY17" fmla="*/ 533433 h 701918"/>
              <a:gd name="connsiteX18" fmla="*/ 558111 w 849398"/>
              <a:gd name="connsiteY18" fmla="*/ 457233 h 701918"/>
              <a:gd name="connsiteX19" fmla="*/ 547158 w 849398"/>
              <a:gd name="connsiteY19" fmla="*/ 364650 h 701918"/>
              <a:gd name="connsiteX20" fmla="*/ 553635 w 849398"/>
              <a:gd name="connsiteY20" fmla="*/ 342076 h 701918"/>
              <a:gd name="connsiteX21" fmla="*/ 601288 w 849398"/>
              <a:gd name="connsiteY21" fmla="*/ 321280 h 701918"/>
              <a:gd name="connsiteX22" fmla="*/ 610023 w 849398"/>
              <a:gd name="connsiteY22" fmla="*/ 326169 h 701918"/>
              <a:gd name="connsiteX23" fmla="*/ 639931 w 849398"/>
              <a:gd name="connsiteY23" fmla="*/ 368174 h 701918"/>
              <a:gd name="connsiteX24" fmla="*/ 654790 w 849398"/>
              <a:gd name="connsiteY24" fmla="*/ 492000 h 701918"/>
              <a:gd name="connsiteX25" fmla="*/ 648980 w 849398"/>
              <a:gd name="connsiteY25" fmla="*/ 534576 h 701918"/>
              <a:gd name="connsiteX26" fmla="*/ 738325 w 849398"/>
              <a:gd name="connsiteY26" fmla="*/ 562675 h 701918"/>
              <a:gd name="connsiteX27" fmla="*/ 773948 w 849398"/>
              <a:gd name="connsiteY27" fmla="*/ 542006 h 701918"/>
              <a:gd name="connsiteX28" fmla="*/ 812048 w 849398"/>
              <a:gd name="connsiteY28" fmla="*/ 476950 h 701918"/>
              <a:gd name="connsiteX29" fmla="*/ 819096 w 849398"/>
              <a:gd name="connsiteY29" fmla="*/ 433135 h 701918"/>
              <a:gd name="connsiteX30" fmla="*/ 806143 w 849398"/>
              <a:gd name="connsiteY30" fmla="*/ 329598 h 701918"/>
              <a:gd name="connsiteX31" fmla="*/ 795475 w 849398"/>
              <a:gd name="connsiteY31" fmla="*/ 286260 h 701918"/>
              <a:gd name="connsiteX32" fmla="*/ 801952 w 849398"/>
              <a:gd name="connsiteY32" fmla="*/ 273306 h 701918"/>
              <a:gd name="connsiteX33" fmla="*/ 816429 w 849398"/>
              <a:gd name="connsiteY33" fmla="*/ 274544 h 701918"/>
              <a:gd name="connsiteX34" fmla="*/ 827478 w 849398"/>
              <a:gd name="connsiteY34" fmla="*/ 291879 h 701918"/>
              <a:gd name="connsiteX35" fmla="*/ 849481 w 849398"/>
              <a:gd name="connsiteY35" fmla="*/ 425991 h 701918"/>
              <a:gd name="connsiteX36" fmla="*/ 800618 w 849398"/>
              <a:gd name="connsiteY36" fmla="*/ 546673 h 701918"/>
              <a:gd name="connsiteX37" fmla="*/ 773757 w 849398"/>
              <a:gd name="connsiteY37" fmla="*/ 571343 h 701918"/>
              <a:gd name="connsiteX38" fmla="*/ 664315 w 849398"/>
              <a:gd name="connsiteY38" fmla="*/ 580106 h 701918"/>
              <a:gd name="connsiteX39" fmla="*/ 639455 w 849398"/>
              <a:gd name="connsiteY39" fmla="*/ 568866 h 701918"/>
              <a:gd name="connsiteX40" fmla="*/ 628120 w 849398"/>
              <a:gd name="connsiteY40" fmla="*/ 590488 h 701918"/>
              <a:gd name="connsiteX41" fmla="*/ 563064 w 849398"/>
              <a:gd name="connsiteY41" fmla="*/ 670879 h 701918"/>
              <a:gd name="connsiteX42" fmla="*/ 459813 w 849398"/>
              <a:gd name="connsiteY42" fmla="*/ 700788 h 701918"/>
              <a:gd name="connsiteX43" fmla="*/ 427048 w 849398"/>
              <a:gd name="connsiteY43" fmla="*/ 692025 h 701918"/>
              <a:gd name="connsiteX44" fmla="*/ 308842 w 849398"/>
              <a:gd name="connsiteY44" fmla="*/ 600966 h 701918"/>
              <a:gd name="connsiteX45" fmla="*/ 298365 w 849398"/>
              <a:gd name="connsiteY45" fmla="*/ 590012 h 701918"/>
              <a:gd name="connsiteX46" fmla="*/ 278267 w 849398"/>
              <a:gd name="connsiteY46" fmla="*/ 598299 h 701918"/>
              <a:gd name="connsiteX47" fmla="*/ 134630 w 849398"/>
              <a:gd name="connsiteY47" fmla="*/ 591441 h 701918"/>
              <a:gd name="connsiteX48" fmla="*/ 58430 w 849398"/>
              <a:gd name="connsiteY48" fmla="*/ 509811 h 701918"/>
              <a:gd name="connsiteX49" fmla="*/ 708 w 849398"/>
              <a:gd name="connsiteY49" fmla="*/ 319311 h 701918"/>
              <a:gd name="connsiteX50" fmla="*/ 16901 w 849398"/>
              <a:gd name="connsiteY50" fmla="*/ 118429 h 701918"/>
              <a:gd name="connsiteX51" fmla="*/ 55001 w 849398"/>
              <a:gd name="connsiteY51" fmla="*/ 18417 h 701918"/>
              <a:gd name="connsiteX52" fmla="*/ 75003 w 849398"/>
              <a:gd name="connsiteY52" fmla="*/ 33 h 701918"/>
              <a:gd name="connsiteX53" fmla="*/ 74432 w 849398"/>
              <a:gd name="connsiteY53" fmla="*/ 10416 h 701918"/>
              <a:gd name="connsiteX54" fmla="*/ 30427 w 849398"/>
              <a:gd name="connsiteY54" fmla="*/ 243302 h 701918"/>
              <a:gd name="connsiteX55" fmla="*/ 38904 w 849398"/>
              <a:gd name="connsiteY55" fmla="*/ 376652 h 701918"/>
              <a:gd name="connsiteX56" fmla="*/ 119676 w 849398"/>
              <a:gd name="connsiteY56" fmla="*/ 538577 h 701918"/>
              <a:gd name="connsiteX57" fmla="*/ 193780 w 849398"/>
              <a:gd name="connsiteY57" fmla="*/ 586202 h 701918"/>
              <a:gd name="connsiteX58" fmla="*/ 286078 w 849398"/>
              <a:gd name="connsiteY58" fmla="*/ 563628 h 701918"/>
              <a:gd name="connsiteX59" fmla="*/ 315129 w 849398"/>
              <a:gd name="connsiteY59" fmla="*/ 534386 h 701918"/>
              <a:gd name="connsiteX60" fmla="*/ 329797 w 849398"/>
              <a:gd name="connsiteY60" fmla="*/ 514288 h 701918"/>
              <a:gd name="connsiteX61" fmla="*/ 367040 w 849398"/>
              <a:gd name="connsiteY61" fmla="*/ 416847 h 701918"/>
              <a:gd name="connsiteX62" fmla="*/ 369231 w 849398"/>
              <a:gd name="connsiteY62" fmla="*/ 323121 h 701918"/>
              <a:gd name="connsiteX63" fmla="*/ 358372 w 849398"/>
              <a:gd name="connsiteY63" fmla="*/ 288641 h 701918"/>
              <a:gd name="connsiteX64" fmla="*/ 344085 w 849398"/>
              <a:gd name="connsiteY64" fmla="*/ 269591 h 701918"/>
              <a:gd name="connsiteX65" fmla="*/ 319977 w 849398"/>
              <a:gd name="connsiteY65" fmla="*/ 269985 h 701918"/>
              <a:gd name="connsiteX66" fmla="*/ 318462 w 849398"/>
              <a:gd name="connsiteY66" fmla="*/ 271782 h 701918"/>
              <a:gd name="connsiteX67" fmla="*/ 301413 w 849398"/>
              <a:gd name="connsiteY67" fmla="*/ 300928 h 701918"/>
              <a:gd name="connsiteX68" fmla="*/ 288935 w 849398"/>
              <a:gd name="connsiteY68" fmla="*/ 357030 h 701918"/>
              <a:gd name="connsiteX69" fmla="*/ 306461 w 849398"/>
              <a:gd name="connsiteY69" fmla="*/ 520098 h 701918"/>
              <a:gd name="connsiteX70" fmla="*/ 315129 w 849398"/>
              <a:gd name="connsiteY70" fmla="*/ 534386 h 701918"/>
              <a:gd name="connsiteX71" fmla="*/ 621643 w 849398"/>
              <a:gd name="connsiteY71" fmla="*/ 500667 h 701918"/>
              <a:gd name="connsiteX72" fmla="*/ 624977 w 849398"/>
              <a:gd name="connsiteY72" fmla="*/ 487047 h 701918"/>
              <a:gd name="connsiteX73" fmla="*/ 621929 w 849398"/>
              <a:gd name="connsiteY73" fmla="*/ 411609 h 701918"/>
              <a:gd name="connsiteX74" fmla="*/ 606594 w 849398"/>
              <a:gd name="connsiteY74" fmla="*/ 367222 h 701918"/>
              <a:gd name="connsiteX75" fmla="*/ 583067 w 849398"/>
              <a:gd name="connsiteY75" fmla="*/ 348172 h 701918"/>
              <a:gd name="connsiteX76" fmla="*/ 577257 w 849398"/>
              <a:gd name="connsiteY76" fmla="*/ 356268 h 701918"/>
              <a:gd name="connsiteX77" fmla="*/ 572685 w 849398"/>
              <a:gd name="connsiteY77" fmla="*/ 381891 h 701918"/>
              <a:gd name="connsiteX78" fmla="*/ 613547 w 849398"/>
              <a:gd name="connsiteY78" fmla="*/ 498191 h 701918"/>
              <a:gd name="connsiteX79" fmla="*/ 621643 w 849398"/>
              <a:gd name="connsiteY79" fmla="*/ 500667 h 701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849398" h="701918">
                <a:moveTo>
                  <a:pt x="286078" y="563628"/>
                </a:moveTo>
                <a:cubicBezTo>
                  <a:pt x="285020" y="557719"/>
                  <a:pt x="283649" y="551869"/>
                  <a:pt x="281982" y="546102"/>
                </a:cubicBezTo>
                <a:cubicBezTo>
                  <a:pt x="263008" y="491441"/>
                  <a:pt x="254473" y="433702"/>
                  <a:pt x="256836" y="375890"/>
                </a:cubicBezTo>
                <a:cubicBezTo>
                  <a:pt x="257207" y="350454"/>
                  <a:pt x="261779" y="325255"/>
                  <a:pt x="270361" y="301309"/>
                </a:cubicBezTo>
                <a:cubicBezTo>
                  <a:pt x="275676" y="287504"/>
                  <a:pt x="282410" y="274288"/>
                  <a:pt x="290459" y="261876"/>
                </a:cubicBezTo>
                <a:cubicBezTo>
                  <a:pt x="302079" y="243873"/>
                  <a:pt x="321225" y="239492"/>
                  <a:pt x="340846" y="238920"/>
                </a:cubicBezTo>
                <a:cubicBezTo>
                  <a:pt x="347704" y="239475"/>
                  <a:pt x="354296" y="241877"/>
                  <a:pt x="359896" y="245874"/>
                </a:cubicBezTo>
                <a:cubicBezTo>
                  <a:pt x="370888" y="253191"/>
                  <a:pt x="379546" y="263504"/>
                  <a:pt x="384852" y="275592"/>
                </a:cubicBezTo>
                <a:cubicBezTo>
                  <a:pt x="392738" y="293183"/>
                  <a:pt x="397539" y="311999"/>
                  <a:pt x="399044" y="331218"/>
                </a:cubicBezTo>
                <a:cubicBezTo>
                  <a:pt x="404540" y="392560"/>
                  <a:pt x="392586" y="454207"/>
                  <a:pt x="364563" y="509049"/>
                </a:cubicBezTo>
                <a:cubicBezTo>
                  <a:pt x="357563" y="524143"/>
                  <a:pt x="348495" y="538185"/>
                  <a:pt x="337608" y="550769"/>
                </a:cubicBezTo>
                <a:cubicBezTo>
                  <a:pt x="334064" y="555272"/>
                  <a:pt x="330788" y="559979"/>
                  <a:pt x="327797" y="564866"/>
                </a:cubicBezTo>
                <a:cubicBezTo>
                  <a:pt x="329407" y="575475"/>
                  <a:pt x="334036" y="585395"/>
                  <a:pt x="341132" y="593441"/>
                </a:cubicBezTo>
                <a:cubicBezTo>
                  <a:pt x="370545" y="632195"/>
                  <a:pt x="413141" y="658829"/>
                  <a:pt x="460861" y="668307"/>
                </a:cubicBezTo>
                <a:cubicBezTo>
                  <a:pt x="484855" y="674279"/>
                  <a:pt x="510191" y="671370"/>
                  <a:pt x="532203" y="660116"/>
                </a:cubicBezTo>
                <a:cubicBezTo>
                  <a:pt x="539109" y="656518"/>
                  <a:pt x="545510" y="652036"/>
                  <a:pt x="551253" y="646781"/>
                </a:cubicBezTo>
                <a:cubicBezTo>
                  <a:pt x="577000" y="622831"/>
                  <a:pt x="596602" y="593036"/>
                  <a:pt x="608403" y="559913"/>
                </a:cubicBezTo>
                <a:cubicBezTo>
                  <a:pt x="612223" y="550860"/>
                  <a:pt x="610194" y="540396"/>
                  <a:pt x="603260" y="533433"/>
                </a:cubicBezTo>
                <a:cubicBezTo>
                  <a:pt x="583772" y="510938"/>
                  <a:pt x="568484" y="485129"/>
                  <a:pt x="558111" y="457233"/>
                </a:cubicBezTo>
                <a:cubicBezTo>
                  <a:pt x="546196" y="427921"/>
                  <a:pt x="542405" y="395935"/>
                  <a:pt x="547158" y="364650"/>
                </a:cubicBezTo>
                <a:cubicBezTo>
                  <a:pt x="548387" y="356889"/>
                  <a:pt x="550558" y="349307"/>
                  <a:pt x="553635" y="342076"/>
                </a:cubicBezTo>
                <a:cubicBezTo>
                  <a:pt x="561055" y="323173"/>
                  <a:pt x="582391" y="313863"/>
                  <a:pt x="601288" y="321280"/>
                </a:cubicBezTo>
                <a:cubicBezTo>
                  <a:pt x="604412" y="322504"/>
                  <a:pt x="607346" y="324149"/>
                  <a:pt x="610023" y="326169"/>
                </a:cubicBezTo>
                <a:cubicBezTo>
                  <a:pt x="624215" y="336625"/>
                  <a:pt x="634693" y="351342"/>
                  <a:pt x="639931" y="368174"/>
                </a:cubicBezTo>
                <a:cubicBezTo>
                  <a:pt x="654628" y="407689"/>
                  <a:pt x="659715" y="450131"/>
                  <a:pt x="654790" y="492000"/>
                </a:cubicBezTo>
                <a:cubicBezTo>
                  <a:pt x="653171" y="505811"/>
                  <a:pt x="651076" y="519622"/>
                  <a:pt x="648980" y="534576"/>
                </a:cubicBezTo>
                <a:cubicBezTo>
                  <a:pt x="674317" y="558389"/>
                  <a:pt x="705178" y="565056"/>
                  <a:pt x="738325" y="562675"/>
                </a:cubicBezTo>
                <a:cubicBezTo>
                  <a:pt x="752498" y="560874"/>
                  <a:pt x="765347" y="553420"/>
                  <a:pt x="773948" y="542006"/>
                </a:cubicBezTo>
                <a:cubicBezTo>
                  <a:pt x="791398" y="523477"/>
                  <a:pt x="804428" y="501235"/>
                  <a:pt x="812048" y="476950"/>
                </a:cubicBezTo>
                <a:cubicBezTo>
                  <a:pt x="815772" y="462601"/>
                  <a:pt x="818135" y="447930"/>
                  <a:pt x="819096" y="433135"/>
                </a:cubicBezTo>
                <a:cubicBezTo>
                  <a:pt x="820373" y="398151"/>
                  <a:pt x="815991" y="363191"/>
                  <a:pt x="806143" y="329598"/>
                </a:cubicBezTo>
                <a:cubicBezTo>
                  <a:pt x="802237" y="315216"/>
                  <a:pt x="798808" y="301023"/>
                  <a:pt x="795475" y="286260"/>
                </a:cubicBezTo>
                <a:cubicBezTo>
                  <a:pt x="794151" y="280936"/>
                  <a:pt x="796903" y="275441"/>
                  <a:pt x="801952" y="273306"/>
                </a:cubicBezTo>
                <a:cubicBezTo>
                  <a:pt x="806409" y="270041"/>
                  <a:pt x="812591" y="270569"/>
                  <a:pt x="816429" y="274544"/>
                </a:cubicBezTo>
                <a:cubicBezTo>
                  <a:pt x="821382" y="279407"/>
                  <a:pt x="825164" y="285336"/>
                  <a:pt x="827478" y="291879"/>
                </a:cubicBezTo>
                <a:cubicBezTo>
                  <a:pt x="838909" y="335885"/>
                  <a:pt x="849672" y="379986"/>
                  <a:pt x="849481" y="425991"/>
                </a:cubicBezTo>
                <a:cubicBezTo>
                  <a:pt x="850196" y="471173"/>
                  <a:pt x="832565" y="514715"/>
                  <a:pt x="800618" y="546673"/>
                </a:cubicBezTo>
                <a:cubicBezTo>
                  <a:pt x="792417" y="555677"/>
                  <a:pt x="783425" y="563933"/>
                  <a:pt x="773757" y="571343"/>
                </a:cubicBezTo>
                <a:cubicBezTo>
                  <a:pt x="739182" y="595822"/>
                  <a:pt x="702225" y="595441"/>
                  <a:pt x="664315" y="580106"/>
                </a:cubicBezTo>
                <a:cubicBezTo>
                  <a:pt x="656314" y="576772"/>
                  <a:pt x="648599" y="572962"/>
                  <a:pt x="639455" y="568866"/>
                </a:cubicBezTo>
                <a:cubicBezTo>
                  <a:pt x="635264" y="576867"/>
                  <a:pt x="631645" y="583630"/>
                  <a:pt x="628120" y="590488"/>
                </a:cubicBezTo>
                <a:cubicBezTo>
                  <a:pt x="612213" y="621921"/>
                  <a:pt x="594021" y="652020"/>
                  <a:pt x="563064" y="670879"/>
                </a:cubicBezTo>
                <a:cubicBezTo>
                  <a:pt x="532108" y="689739"/>
                  <a:pt x="498580" y="706598"/>
                  <a:pt x="459813" y="700788"/>
                </a:cubicBezTo>
                <a:cubicBezTo>
                  <a:pt x="448622" y="698967"/>
                  <a:pt x="437649" y="696032"/>
                  <a:pt x="427048" y="692025"/>
                </a:cubicBezTo>
                <a:cubicBezTo>
                  <a:pt x="378375" y="673737"/>
                  <a:pt x="336560" y="646590"/>
                  <a:pt x="308842" y="600966"/>
                </a:cubicBezTo>
                <a:cubicBezTo>
                  <a:pt x="305804" y="596906"/>
                  <a:pt x="302289" y="593227"/>
                  <a:pt x="298365" y="590012"/>
                </a:cubicBezTo>
                <a:cubicBezTo>
                  <a:pt x="291507" y="592373"/>
                  <a:pt x="284792" y="595140"/>
                  <a:pt x="278267" y="598299"/>
                </a:cubicBezTo>
                <a:cubicBezTo>
                  <a:pt x="228927" y="625254"/>
                  <a:pt x="180921" y="621540"/>
                  <a:pt x="134630" y="591441"/>
                </a:cubicBezTo>
                <a:cubicBezTo>
                  <a:pt x="103750" y="569913"/>
                  <a:pt x="77785" y="542093"/>
                  <a:pt x="58430" y="509811"/>
                </a:cubicBezTo>
                <a:cubicBezTo>
                  <a:pt x="22216" y="452744"/>
                  <a:pt x="2261" y="386880"/>
                  <a:pt x="708" y="319311"/>
                </a:cubicBezTo>
                <a:cubicBezTo>
                  <a:pt x="-1825" y="251947"/>
                  <a:pt x="3614" y="184519"/>
                  <a:pt x="16901" y="118429"/>
                </a:cubicBezTo>
                <a:cubicBezTo>
                  <a:pt x="24130" y="83257"/>
                  <a:pt x="36999" y="49484"/>
                  <a:pt x="55001" y="18417"/>
                </a:cubicBezTo>
                <a:cubicBezTo>
                  <a:pt x="58220" y="9356"/>
                  <a:pt x="65707" y="2474"/>
                  <a:pt x="75003" y="33"/>
                </a:cubicBezTo>
                <a:cubicBezTo>
                  <a:pt x="75346" y="3503"/>
                  <a:pt x="75156" y="7005"/>
                  <a:pt x="74432" y="10416"/>
                </a:cubicBezTo>
                <a:cubicBezTo>
                  <a:pt x="39761" y="84234"/>
                  <a:pt x="33379" y="163482"/>
                  <a:pt x="30427" y="243302"/>
                </a:cubicBezTo>
                <a:cubicBezTo>
                  <a:pt x="28074" y="287930"/>
                  <a:pt x="30922" y="332681"/>
                  <a:pt x="38904" y="376652"/>
                </a:cubicBezTo>
                <a:cubicBezTo>
                  <a:pt x="49848" y="437222"/>
                  <a:pt x="77870" y="493404"/>
                  <a:pt x="119676" y="538577"/>
                </a:cubicBezTo>
                <a:cubicBezTo>
                  <a:pt x="139373" y="561143"/>
                  <a:pt x="165072" y="577658"/>
                  <a:pt x="193780" y="586202"/>
                </a:cubicBezTo>
                <a:cubicBezTo>
                  <a:pt x="226356" y="596395"/>
                  <a:pt x="261884" y="587704"/>
                  <a:pt x="286078" y="563628"/>
                </a:cubicBezTo>
                <a:close/>
                <a:moveTo>
                  <a:pt x="315129" y="534386"/>
                </a:moveTo>
                <a:cubicBezTo>
                  <a:pt x="321701" y="525528"/>
                  <a:pt x="326178" y="520194"/>
                  <a:pt x="329797" y="514288"/>
                </a:cubicBezTo>
                <a:cubicBezTo>
                  <a:pt x="347895" y="484276"/>
                  <a:pt x="360506" y="451280"/>
                  <a:pt x="367040" y="416847"/>
                </a:cubicBezTo>
                <a:cubicBezTo>
                  <a:pt x="373669" y="386022"/>
                  <a:pt x="374412" y="354222"/>
                  <a:pt x="369231" y="323121"/>
                </a:cubicBezTo>
                <a:cubicBezTo>
                  <a:pt x="367021" y="311231"/>
                  <a:pt x="363373" y="299653"/>
                  <a:pt x="358372" y="288641"/>
                </a:cubicBezTo>
                <a:cubicBezTo>
                  <a:pt x="355038" y="281337"/>
                  <a:pt x="350162" y="274839"/>
                  <a:pt x="344085" y="269591"/>
                </a:cubicBezTo>
                <a:cubicBezTo>
                  <a:pt x="337322" y="263042"/>
                  <a:pt x="326521" y="263219"/>
                  <a:pt x="319977" y="269985"/>
                </a:cubicBezTo>
                <a:cubicBezTo>
                  <a:pt x="319434" y="270548"/>
                  <a:pt x="318929" y="271149"/>
                  <a:pt x="318462" y="271782"/>
                </a:cubicBezTo>
                <a:cubicBezTo>
                  <a:pt x="311204" y="280489"/>
                  <a:pt x="305451" y="290337"/>
                  <a:pt x="301413" y="300928"/>
                </a:cubicBezTo>
                <a:cubicBezTo>
                  <a:pt x="295383" y="319162"/>
                  <a:pt x="291202" y="337958"/>
                  <a:pt x="288935" y="357030"/>
                </a:cubicBezTo>
                <a:cubicBezTo>
                  <a:pt x="283725" y="412012"/>
                  <a:pt x="289687" y="467480"/>
                  <a:pt x="306461" y="520098"/>
                </a:cubicBezTo>
                <a:cubicBezTo>
                  <a:pt x="308880" y="525128"/>
                  <a:pt x="311785" y="529913"/>
                  <a:pt x="315129" y="534386"/>
                </a:cubicBezTo>
                <a:close/>
                <a:moveTo>
                  <a:pt x="621643" y="500667"/>
                </a:moveTo>
                <a:cubicBezTo>
                  <a:pt x="622977" y="495238"/>
                  <a:pt x="624405" y="491142"/>
                  <a:pt x="624977" y="487047"/>
                </a:cubicBezTo>
                <a:cubicBezTo>
                  <a:pt x="628501" y="461922"/>
                  <a:pt x="627463" y="436368"/>
                  <a:pt x="621929" y="411609"/>
                </a:cubicBezTo>
                <a:cubicBezTo>
                  <a:pt x="618024" y="396425"/>
                  <a:pt x="612890" y="381581"/>
                  <a:pt x="606594" y="367222"/>
                </a:cubicBezTo>
                <a:cubicBezTo>
                  <a:pt x="603031" y="356898"/>
                  <a:pt x="593906" y="349505"/>
                  <a:pt x="583067" y="348172"/>
                </a:cubicBezTo>
                <a:cubicBezTo>
                  <a:pt x="580971" y="350934"/>
                  <a:pt x="577923" y="353316"/>
                  <a:pt x="577257" y="356268"/>
                </a:cubicBezTo>
                <a:cubicBezTo>
                  <a:pt x="574656" y="364583"/>
                  <a:pt x="573123" y="373191"/>
                  <a:pt x="572685" y="381891"/>
                </a:cubicBezTo>
                <a:cubicBezTo>
                  <a:pt x="572913" y="424136"/>
                  <a:pt x="587306" y="465085"/>
                  <a:pt x="613547" y="498191"/>
                </a:cubicBezTo>
                <a:cubicBezTo>
                  <a:pt x="614309" y="498953"/>
                  <a:pt x="616595" y="498953"/>
                  <a:pt x="621643" y="500667"/>
                </a:cubicBezTo>
                <a:close/>
              </a:path>
            </a:pathLst>
          </a:custGeom>
          <a:solidFill>
            <a:schemeClr val="accent2"/>
          </a:solidFill>
          <a:ln w="9525" cap="flat">
            <a:noFill/>
            <a:prstDash val="solid"/>
            <a:miter/>
          </a:ln>
        </p:spPr>
        <p:txBody>
          <a:bodyPr rtlCol="0" anchor="ctr"/>
          <a:lstStyle/>
          <a:p>
            <a:endParaRPr lang="zh-CN" altLang="en-US"/>
          </a:p>
        </p:txBody>
      </p:sp>
      <p:sp>
        <p:nvSpPr>
          <p:cNvPr id="18" name="任意多边形: 形状 17"/>
          <p:cNvSpPr/>
          <p:nvPr/>
        </p:nvSpPr>
        <p:spPr>
          <a:xfrm>
            <a:off x="5457048" y="1143429"/>
            <a:ext cx="883671" cy="619234"/>
          </a:xfrm>
          <a:custGeom>
            <a:avLst/>
            <a:gdLst>
              <a:gd name="connsiteX0" fmla="*/ 737258 w 883671"/>
              <a:gd name="connsiteY0" fmla="*/ 240586 h 619234"/>
              <a:gd name="connsiteX1" fmla="*/ 674488 w 883671"/>
              <a:gd name="connsiteY1" fmla="*/ 68374 h 619234"/>
              <a:gd name="connsiteX2" fmla="*/ 494275 w 883671"/>
              <a:gd name="connsiteY2" fmla="*/ 144574 h 619234"/>
              <a:gd name="connsiteX3" fmla="*/ 240338 w 883671"/>
              <a:gd name="connsiteY3" fmla="*/ 19035 h 619234"/>
              <a:gd name="connsiteX4" fmla="*/ 147469 w 883671"/>
              <a:gd name="connsiteY4" fmla="*/ 221536 h 619234"/>
              <a:gd name="connsiteX5" fmla="*/ 4594 w 883671"/>
              <a:gd name="connsiteY5" fmla="*/ 295260 h 619234"/>
              <a:gd name="connsiteX6" fmla="*/ 30788 w 883671"/>
              <a:gd name="connsiteY6" fmla="*/ 379842 h 619234"/>
              <a:gd name="connsiteX7" fmla="*/ 148041 w 883671"/>
              <a:gd name="connsiteY7" fmla="*/ 395558 h 619234"/>
              <a:gd name="connsiteX8" fmla="*/ 256435 w 883671"/>
              <a:gd name="connsiteY8" fmla="*/ 609299 h 619234"/>
              <a:gd name="connsiteX9" fmla="*/ 501609 w 883671"/>
              <a:gd name="connsiteY9" fmla="*/ 508620 h 619234"/>
              <a:gd name="connsiteX10" fmla="*/ 598859 w 883671"/>
              <a:gd name="connsiteY10" fmla="*/ 551006 h 619234"/>
              <a:gd name="connsiteX11" fmla="*/ 685918 w 883671"/>
              <a:gd name="connsiteY11" fmla="*/ 448231 h 619234"/>
              <a:gd name="connsiteX12" fmla="*/ 875180 w 883671"/>
              <a:gd name="connsiteY12" fmla="*/ 401463 h 619234"/>
              <a:gd name="connsiteX13" fmla="*/ 737258 w 883671"/>
              <a:gd name="connsiteY13" fmla="*/ 240586 h 619234"/>
              <a:gd name="connsiteX14" fmla="*/ 835651 w 883671"/>
              <a:gd name="connsiteY14" fmla="*/ 401654 h 619234"/>
              <a:gd name="connsiteX15" fmla="*/ 683822 w 883671"/>
              <a:gd name="connsiteY15" fmla="*/ 414036 h 619234"/>
              <a:gd name="connsiteX16" fmla="*/ 681346 w 883671"/>
              <a:gd name="connsiteY16" fmla="*/ 404511 h 619234"/>
              <a:gd name="connsiteX17" fmla="*/ 662029 w 883671"/>
              <a:gd name="connsiteY17" fmla="*/ 394647 h 619234"/>
              <a:gd name="connsiteX18" fmla="*/ 651818 w 883671"/>
              <a:gd name="connsiteY18" fmla="*/ 412703 h 619234"/>
              <a:gd name="connsiteX19" fmla="*/ 599717 w 883671"/>
              <a:gd name="connsiteY19" fmla="*/ 518240 h 619234"/>
              <a:gd name="connsiteX20" fmla="*/ 517801 w 883671"/>
              <a:gd name="connsiteY20" fmla="*/ 472425 h 619234"/>
              <a:gd name="connsiteX21" fmla="*/ 519516 w 883671"/>
              <a:gd name="connsiteY21" fmla="*/ 468043 h 619234"/>
              <a:gd name="connsiteX22" fmla="*/ 490941 w 883671"/>
              <a:gd name="connsiteY22" fmla="*/ 460138 h 619234"/>
              <a:gd name="connsiteX23" fmla="*/ 303584 w 883671"/>
              <a:gd name="connsiteY23" fmla="*/ 586439 h 619234"/>
              <a:gd name="connsiteX24" fmla="*/ 174711 w 883671"/>
              <a:gd name="connsiteY24" fmla="*/ 395939 h 619234"/>
              <a:gd name="connsiteX25" fmla="*/ 160138 w 883671"/>
              <a:gd name="connsiteY25" fmla="*/ 381747 h 619234"/>
              <a:gd name="connsiteX26" fmla="*/ 147965 w 883671"/>
              <a:gd name="connsiteY26" fmla="*/ 365956 h 619234"/>
              <a:gd name="connsiteX27" fmla="*/ 146041 w 883671"/>
              <a:gd name="connsiteY27" fmla="*/ 365840 h 619234"/>
              <a:gd name="connsiteX28" fmla="*/ 74317 w 883671"/>
              <a:gd name="connsiteY28" fmla="*/ 364983 h 619234"/>
              <a:gd name="connsiteX29" fmla="*/ 40694 w 883671"/>
              <a:gd name="connsiteY29" fmla="*/ 294879 h 619234"/>
              <a:gd name="connsiteX30" fmla="*/ 176521 w 883671"/>
              <a:gd name="connsiteY30" fmla="*/ 258874 h 619234"/>
              <a:gd name="connsiteX31" fmla="*/ 189513 w 883671"/>
              <a:gd name="connsiteY31" fmla="*/ 255304 h 619234"/>
              <a:gd name="connsiteX32" fmla="*/ 190618 w 883671"/>
              <a:gd name="connsiteY32" fmla="*/ 252207 h 619234"/>
              <a:gd name="connsiteX33" fmla="*/ 192999 w 883671"/>
              <a:gd name="connsiteY33" fmla="*/ 238491 h 619234"/>
              <a:gd name="connsiteX34" fmla="*/ 278724 w 883671"/>
              <a:gd name="connsiteY34" fmla="*/ 40561 h 619234"/>
              <a:gd name="connsiteX35" fmla="*/ 413026 w 883671"/>
              <a:gd name="connsiteY35" fmla="*/ 57420 h 619234"/>
              <a:gd name="connsiteX36" fmla="*/ 470939 w 883671"/>
              <a:gd name="connsiteY36" fmla="*/ 183151 h 619234"/>
              <a:gd name="connsiteX37" fmla="*/ 500561 w 883671"/>
              <a:gd name="connsiteY37" fmla="*/ 178388 h 619234"/>
              <a:gd name="connsiteX38" fmla="*/ 625815 w 883671"/>
              <a:gd name="connsiteY38" fmla="*/ 94854 h 619234"/>
              <a:gd name="connsiteX39" fmla="*/ 702682 w 883671"/>
              <a:gd name="connsiteY39" fmla="*/ 239062 h 619234"/>
              <a:gd name="connsiteX40" fmla="*/ 707444 w 883671"/>
              <a:gd name="connsiteY40" fmla="*/ 258112 h 619234"/>
              <a:gd name="connsiteX41" fmla="*/ 721675 w 883671"/>
              <a:gd name="connsiteY41" fmla="*/ 273575 h 619234"/>
              <a:gd name="connsiteX42" fmla="*/ 723446 w 883671"/>
              <a:gd name="connsiteY42" fmla="*/ 273543 h 619234"/>
              <a:gd name="connsiteX43" fmla="*/ 835651 w 883671"/>
              <a:gd name="connsiteY43" fmla="*/ 401178 h 619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83671" h="619234">
                <a:moveTo>
                  <a:pt x="737258" y="240586"/>
                </a:moveTo>
                <a:cubicBezTo>
                  <a:pt x="774881" y="178864"/>
                  <a:pt x="744401" y="94092"/>
                  <a:pt x="674488" y="68374"/>
                </a:cubicBezTo>
                <a:cubicBezTo>
                  <a:pt x="607813" y="43990"/>
                  <a:pt x="531613" y="85424"/>
                  <a:pt x="494275" y="144574"/>
                </a:cubicBezTo>
                <a:cubicBezTo>
                  <a:pt x="464461" y="25988"/>
                  <a:pt x="365592" y="-32972"/>
                  <a:pt x="240338" y="19035"/>
                </a:cubicBezTo>
                <a:cubicBezTo>
                  <a:pt x="163662" y="50943"/>
                  <a:pt x="103274" y="149337"/>
                  <a:pt x="147469" y="221536"/>
                </a:cubicBezTo>
                <a:cubicBezTo>
                  <a:pt x="92701" y="206963"/>
                  <a:pt x="24311" y="240586"/>
                  <a:pt x="4594" y="295260"/>
                </a:cubicBezTo>
                <a:cubicBezTo>
                  <a:pt x="-6769" y="326134"/>
                  <a:pt x="3966" y="360794"/>
                  <a:pt x="30788" y="379842"/>
                </a:cubicBezTo>
                <a:cubicBezTo>
                  <a:pt x="63840" y="404988"/>
                  <a:pt x="109274" y="403178"/>
                  <a:pt x="148041" y="395558"/>
                </a:cubicBezTo>
                <a:cubicBezTo>
                  <a:pt x="86033" y="478235"/>
                  <a:pt x="170425" y="581676"/>
                  <a:pt x="256435" y="609299"/>
                </a:cubicBezTo>
                <a:cubicBezTo>
                  <a:pt x="355210" y="641017"/>
                  <a:pt x="454175" y="594249"/>
                  <a:pt x="501609" y="508620"/>
                </a:cubicBezTo>
                <a:cubicBezTo>
                  <a:pt x="523317" y="540103"/>
                  <a:pt x="561017" y="556533"/>
                  <a:pt x="598859" y="551006"/>
                </a:cubicBezTo>
                <a:cubicBezTo>
                  <a:pt x="647799" y="540410"/>
                  <a:pt x="683518" y="498249"/>
                  <a:pt x="685918" y="448231"/>
                </a:cubicBezTo>
                <a:cubicBezTo>
                  <a:pt x="748592" y="488236"/>
                  <a:pt x="844414" y="478711"/>
                  <a:pt x="875180" y="401463"/>
                </a:cubicBezTo>
                <a:cubicBezTo>
                  <a:pt x="912708" y="308404"/>
                  <a:pt x="820125" y="242301"/>
                  <a:pt x="737258" y="240586"/>
                </a:cubicBezTo>
                <a:close/>
                <a:moveTo>
                  <a:pt x="835651" y="401654"/>
                </a:moveTo>
                <a:cubicBezTo>
                  <a:pt x="797551" y="458804"/>
                  <a:pt x="733733" y="440897"/>
                  <a:pt x="683822" y="414036"/>
                </a:cubicBezTo>
                <a:cubicBezTo>
                  <a:pt x="683060" y="410893"/>
                  <a:pt x="682393" y="407750"/>
                  <a:pt x="681346" y="404511"/>
                </a:cubicBezTo>
                <a:cubicBezTo>
                  <a:pt x="678736" y="396454"/>
                  <a:pt x="670087" y="392038"/>
                  <a:pt x="662029" y="394647"/>
                </a:cubicBezTo>
                <a:cubicBezTo>
                  <a:pt x="654457" y="397101"/>
                  <a:pt x="650018" y="404946"/>
                  <a:pt x="651818" y="412703"/>
                </a:cubicBezTo>
                <a:cubicBezTo>
                  <a:pt x="658295" y="455756"/>
                  <a:pt x="646770" y="504048"/>
                  <a:pt x="599717" y="518240"/>
                </a:cubicBezTo>
                <a:cubicBezTo>
                  <a:pt x="557616" y="530813"/>
                  <a:pt x="533042" y="505286"/>
                  <a:pt x="517801" y="472425"/>
                </a:cubicBezTo>
                <a:lnTo>
                  <a:pt x="519516" y="468043"/>
                </a:lnTo>
                <a:cubicBezTo>
                  <a:pt x="525422" y="449565"/>
                  <a:pt x="497227" y="442326"/>
                  <a:pt x="490941" y="460138"/>
                </a:cubicBezTo>
                <a:cubicBezTo>
                  <a:pt x="461509" y="540528"/>
                  <a:pt x="391309" y="595202"/>
                  <a:pt x="303584" y="586439"/>
                </a:cubicBezTo>
                <a:cubicBezTo>
                  <a:pt x="215859" y="577676"/>
                  <a:pt x="112036" y="488617"/>
                  <a:pt x="174711" y="395939"/>
                </a:cubicBezTo>
                <a:cubicBezTo>
                  <a:pt x="180998" y="386414"/>
                  <a:pt x="168520" y="376889"/>
                  <a:pt x="160138" y="381747"/>
                </a:cubicBezTo>
                <a:cubicBezTo>
                  <a:pt x="161138" y="374026"/>
                  <a:pt x="155690" y="366956"/>
                  <a:pt x="147965" y="365956"/>
                </a:cubicBezTo>
                <a:cubicBezTo>
                  <a:pt x="147327" y="365873"/>
                  <a:pt x="146688" y="365834"/>
                  <a:pt x="146041" y="365840"/>
                </a:cubicBezTo>
                <a:cubicBezTo>
                  <a:pt x="122419" y="367078"/>
                  <a:pt x="97558" y="371745"/>
                  <a:pt x="74317" y="364983"/>
                </a:cubicBezTo>
                <a:cubicBezTo>
                  <a:pt x="42218" y="355458"/>
                  <a:pt x="22121" y="327835"/>
                  <a:pt x="40694" y="294879"/>
                </a:cubicBezTo>
                <a:cubicBezTo>
                  <a:pt x="66507" y="248968"/>
                  <a:pt x="132325" y="234205"/>
                  <a:pt x="176521" y="258874"/>
                </a:cubicBezTo>
                <a:cubicBezTo>
                  <a:pt x="181093" y="261476"/>
                  <a:pt x="186913" y="259877"/>
                  <a:pt x="189513" y="255304"/>
                </a:cubicBezTo>
                <a:cubicBezTo>
                  <a:pt x="190056" y="254344"/>
                  <a:pt x="190427" y="253295"/>
                  <a:pt x="190618" y="252207"/>
                </a:cubicBezTo>
                <a:cubicBezTo>
                  <a:pt x="194894" y="248973"/>
                  <a:pt x="195942" y="242977"/>
                  <a:pt x="192999" y="238491"/>
                </a:cubicBezTo>
                <a:cubicBezTo>
                  <a:pt x="131467" y="157147"/>
                  <a:pt x="187665" y="64374"/>
                  <a:pt x="278724" y="40561"/>
                </a:cubicBezTo>
                <a:cubicBezTo>
                  <a:pt x="324825" y="28464"/>
                  <a:pt x="373974" y="25988"/>
                  <a:pt x="413026" y="57420"/>
                </a:cubicBezTo>
                <a:cubicBezTo>
                  <a:pt x="452079" y="88853"/>
                  <a:pt x="461604" y="137145"/>
                  <a:pt x="470939" y="183151"/>
                </a:cubicBezTo>
                <a:cubicBezTo>
                  <a:pt x="474749" y="202201"/>
                  <a:pt x="499514" y="194961"/>
                  <a:pt x="500561" y="178388"/>
                </a:cubicBezTo>
                <a:cubicBezTo>
                  <a:pt x="529613" y="138097"/>
                  <a:pt x="575047" y="97616"/>
                  <a:pt x="625815" y="94854"/>
                </a:cubicBezTo>
                <a:cubicBezTo>
                  <a:pt x="710302" y="90282"/>
                  <a:pt x="736210" y="174483"/>
                  <a:pt x="702682" y="239062"/>
                </a:cubicBezTo>
                <a:cubicBezTo>
                  <a:pt x="699462" y="245730"/>
                  <a:pt x="701463" y="253744"/>
                  <a:pt x="707444" y="258112"/>
                </a:cubicBezTo>
                <a:cubicBezTo>
                  <a:pt x="707102" y="266311"/>
                  <a:pt x="713474" y="273234"/>
                  <a:pt x="721675" y="273575"/>
                </a:cubicBezTo>
                <a:cubicBezTo>
                  <a:pt x="722265" y="273600"/>
                  <a:pt x="722856" y="273588"/>
                  <a:pt x="723446" y="273543"/>
                </a:cubicBezTo>
                <a:cubicBezTo>
                  <a:pt x="787264" y="271161"/>
                  <a:pt x="886800" y="324025"/>
                  <a:pt x="835651" y="401178"/>
                </a:cubicBezTo>
                <a:close/>
              </a:path>
            </a:pathLst>
          </a:custGeom>
          <a:solidFill>
            <a:srgbClr val="FFFFFF"/>
          </a:solidFill>
          <a:ln w="9525" cap="flat">
            <a:noFill/>
            <a:prstDash val="solid"/>
            <a:miter/>
          </a:ln>
        </p:spPr>
        <p:txBody>
          <a:bodyPr rtlCol="0" anchor="ctr"/>
          <a:lstStyle/>
          <a:p>
            <a:endParaRPr lang="zh-CN" altLang="en-US"/>
          </a:p>
        </p:txBody>
      </p:sp>
      <p:sp>
        <p:nvSpPr>
          <p:cNvPr id="24" name="任意多边形: 形状 23"/>
          <p:cNvSpPr/>
          <p:nvPr/>
        </p:nvSpPr>
        <p:spPr>
          <a:xfrm>
            <a:off x="2427340" y="1239249"/>
            <a:ext cx="948120" cy="577889"/>
          </a:xfrm>
          <a:custGeom>
            <a:avLst/>
            <a:gdLst>
              <a:gd name="connsiteX0" fmla="*/ 3878 w 948120"/>
              <a:gd name="connsiteY0" fmla="*/ 365437 h 577889"/>
              <a:gd name="connsiteX1" fmla="*/ 32453 w 948120"/>
              <a:gd name="connsiteY1" fmla="*/ 445638 h 577889"/>
              <a:gd name="connsiteX2" fmla="*/ 146753 w 948120"/>
              <a:gd name="connsiteY2" fmla="*/ 560985 h 577889"/>
              <a:gd name="connsiteX3" fmla="*/ 322299 w 948120"/>
              <a:gd name="connsiteY3" fmla="*/ 548127 h 577889"/>
              <a:gd name="connsiteX4" fmla="*/ 368971 w 948120"/>
              <a:gd name="connsiteY4" fmla="*/ 420682 h 577889"/>
              <a:gd name="connsiteX5" fmla="*/ 327538 w 948120"/>
              <a:gd name="connsiteY5" fmla="*/ 313716 h 577889"/>
              <a:gd name="connsiteX6" fmla="*/ 288199 w 948120"/>
              <a:gd name="connsiteY6" fmla="*/ 310764 h 577889"/>
              <a:gd name="connsiteX7" fmla="*/ 278370 w 948120"/>
              <a:gd name="connsiteY7" fmla="*/ 356874 h 577889"/>
              <a:gd name="connsiteX8" fmla="*/ 278674 w 948120"/>
              <a:gd name="connsiteY8" fmla="*/ 357341 h 577889"/>
              <a:gd name="connsiteX9" fmla="*/ 335824 w 948120"/>
              <a:gd name="connsiteY9" fmla="*/ 408681 h 577889"/>
              <a:gd name="connsiteX10" fmla="*/ 425741 w 948120"/>
              <a:gd name="connsiteY10" fmla="*/ 443923 h 577889"/>
              <a:gd name="connsiteX11" fmla="*/ 570140 w 948120"/>
              <a:gd name="connsiteY11" fmla="*/ 387535 h 577889"/>
              <a:gd name="connsiteX12" fmla="*/ 536992 w 948120"/>
              <a:gd name="connsiteY12" fmla="*/ 237135 h 577889"/>
              <a:gd name="connsiteX13" fmla="*/ 494320 w 948120"/>
              <a:gd name="connsiteY13" fmla="*/ 214275 h 577889"/>
              <a:gd name="connsiteX14" fmla="*/ 471079 w 948120"/>
              <a:gd name="connsiteY14" fmla="*/ 250661 h 577889"/>
              <a:gd name="connsiteX15" fmla="*/ 496130 w 948120"/>
              <a:gd name="connsiteY15" fmla="*/ 287332 h 577889"/>
              <a:gd name="connsiteX16" fmla="*/ 554233 w 948120"/>
              <a:gd name="connsiteY16" fmla="*/ 315907 h 577889"/>
              <a:gd name="connsiteX17" fmla="*/ 728064 w 948120"/>
              <a:gd name="connsiteY17" fmla="*/ 337243 h 577889"/>
              <a:gd name="connsiteX18" fmla="*/ 891037 w 948120"/>
              <a:gd name="connsiteY18" fmla="*/ 276569 h 577889"/>
              <a:gd name="connsiteX19" fmla="*/ 948187 w 948120"/>
              <a:gd name="connsiteY19" fmla="*/ 156554 h 577889"/>
              <a:gd name="connsiteX20" fmla="*/ 793215 w 948120"/>
              <a:gd name="connsiteY20" fmla="*/ 13107 h 577889"/>
              <a:gd name="connsiteX21" fmla="*/ 631290 w 948120"/>
              <a:gd name="connsiteY21" fmla="*/ 1392 h 577889"/>
              <a:gd name="connsiteX22" fmla="*/ 442124 w 948120"/>
              <a:gd name="connsiteY22" fmla="*/ 34253 h 577889"/>
              <a:gd name="connsiteX23" fmla="*/ 73030 w 948120"/>
              <a:gd name="connsiteY23" fmla="*/ 250566 h 577889"/>
              <a:gd name="connsiteX24" fmla="*/ 1783 w 948120"/>
              <a:gd name="connsiteY24" fmla="*/ 335719 h 577889"/>
              <a:gd name="connsiteX25" fmla="*/ 3783 w 948120"/>
              <a:gd name="connsiteY25" fmla="*/ 348102 h 577889"/>
              <a:gd name="connsiteX26" fmla="*/ 16166 w 948120"/>
              <a:gd name="connsiteY26" fmla="*/ 346101 h 577889"/>
              <a:gd name="connsiteX27" fmla="*/ 335634 w 948120"/>
              <a:gd name="connsiteY27" fmla="*/ 91689 h 577889"/>
              <a:gd name="connsiteX28" fmla="*/ 683392 w 948120"/>
              <a:gd name="connsiteY28" fmla="*/ 17870 h 577889"/>
              <a:gd name="connsiteX29" fmla="*/ 822076 w 948120"/>
              <a:gd name="connsiteY29" fmla="*/ 39206 h 577889"/>
              <a:gd name="connsiteX30" fmla="*/ 909896 w 948120"/>
              <a:gd name="connsiteY30" fmla="*/ 94260 h 577889"/>
              <a:gd name="connsiteX31" fmla="*/ 851794 w 948120"/>
              <a:gd name="connsiteY31" fmla="*/ 283808 h 577889"/>
              <a:gd name="connsiteX32" fmla="*/ 691583 w 948120"/>
              <a:gd name="connsiteY32" fmla="*/ 320384 h 577889"/>
              <a:gd name="connsiteX33" fmla="*/ 539183 w 948120"/>
              <a:gd name="connsiteY33" fmla="*/ 291333 h 577889"/>
              <a:gd name="connsiteX34" fmla="*/ 496321 w 948120"/>
              <a:gd name="connsiteY34" fmla="*/ 264853 h 577889"/>
              <a:gd name="connsiteX35" fmla="*/ 491558 w 948120"/>
              <a:gd name="connsiteY35" fmla="*/ 258852 h 577889"/>
              <a:gd name="connsiteX36" fmla="*/ 488605 w 948120"/>
              <a:gd name="connsiteY36" fmla="*/ 252375 h 577889"/>
              <a:gd name="connsiteX37" fmla="*/ 490034 w 948120"/>
              <a:gd name="connsiteY37" fmla="*/ 241422 h 577889"/>
              <a:gd name="connsiteX38" fmla="*/ 494987 w 948120"/>
              <a:gd name="connsiteY38" fmla="*/ 235230 h 577889"/>
              <a:gd name="connsiteX39" fmla="*/ 498988 w 948120"/>
              <a:gd name="connsiteY39" fmla="*/ 231801 h 577889"/>
              <a:gd name="connsiteX40" fmla="*/ 500131 w 948120"/>
              <a:gd name="connsiteY40" fmla="*/ 230849 h 577889"/>
              <a:gd name="connsiteX41" fmla="*/ 504322 w 948120"/>
              <a:gd name="connsiteY41" fmla="*/ 230849 h 577889"/>
              <a:gd name="connsiteX42" fmla="*/ 511942 w 948120"/>
              <a:gd name="connsiteY42" fmla="*/ 235897 h 577889"/>
              <a:gd name="connsiteX43" fmla="*/ 543565 w 948120"/>
              <a:gd name="connsiteY43" fmla="*/ 286951 h 577889"/>
              <a:gd name="connsiteX44" fmla="*/ 525848 w 948120"/>
              <a:gd name="connsiteY44" fmla="*/ 417920 h 577889"/>
              <a:gd name="connsiteX45" fmla="*/ 447076 w 948120"/>
              <a:gd name="connsiteY45" fmla="*/ 429540 h 577889"/>
              <a:gd name="connsiteX46" fmla="*/ 360018 w 948120"/>
              <a:gd name="connsiteY46" fmla="*/ 401823 h 577889"/>
              <a:gd name="connsiteX47" fmla="*/ 299439 w 948120"/>
              <a:gd name="connsiteY47" fmla="*/ 357531 h 577889"/>
              <a:gd name="connsiteX48" fmla="*/ 289914 w 948120"/>
              <a:gd name="connsiteY48" fmla="*/ 337624 h 577889"/>
              <a:gd name="connsiteX49" fmla="*/ 291438 w 948120"/>
              <a:gd name="connsiteY49" fmla="*/ 331147 h 577889"/>
              <a:gd name="connsiteX50" fmla="*/ 298296 w 948120"/>
              <a:gd name="connsiteY50" fmla="*/ 324670 h 577889"/>
              <a:gd name="connsiteX51" fmla="*/ 308583 w 948120"/>
              <a:gd name="connsiteY51" fmla="*/ 323146 h 577889"/>
              <a:gd name="connsiteX52" fmla="*/ 312679 w 948120"/>
              <a:gd name="connsiteY52" fmla="*/ 324956 h 577889"/>
              <a:gd name="connsiteX53" fmla="*/ 319060 w 948120"/>
              <a:gd name="connsiteY53" fmla="*/ 329814 h 577889"/>
              <a:gd name="connsiteX54" fmla="*/ 341444 w 948120"/>
              <a:gd name="connsiteY54" fmla="*/ 370390 h 577889"/>
              <a:gd name="connsiteX55" fmla="*/ 341444 w 948120"/>
              <a:gd name="connsiteY55" fmla="*/ 490310 h 577889"/>
              <a:gd name="connsiteX56" fmla="*/ 303820 w 948120"/>
              <a:gd name="connsiteY56" fmla="*/ 539364 h 577889"/>
              <a:gd name="connsiteX57" fmla="*/ 228668 w 948120"/>
              <a:gd name="connsiteY57" fmla="*/ 559271 h 577889"/>
              <a:gd name="connsiteX58" fmla="*/ 80650 w 948120"/>
              <a:gd name="connsiteY58" fmla="*/ 488691 h 577889"/>
              <a:gd name="connsiteX59" fmla="*/ 26357 w 948120"/>
              <a:gd name="connsiteY59" fmla="*/ 382201 h 577889"/>
              <a:gd name="connsiteX60" fmla="*/ 21499 w 948120"/>
              <a:gd name="connsiteY60" fmla="*/ 362675 h 577889"/>
              <a:gd name="connsiteX61" fmla="*/ 10755 w 948120"/>
              <a:gd name="connsiteY61" fmla="*/ 356226 h 577889"/>
              <a:gd name="connsiteX62" fmla="*/ 4069 w 948120"/>
              <a:gd name="connsiteY62" fmla="*/ 365437 h 57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948120" h="577889">
                <a:moveTo>
                  <a:pt x="3878" y="365437"/>
                </a:moveTo>
                <a:cubicBezTo>
                  <a:pt x="9688" y="393355"/>
                  <a:pt x="19299" y="420339"/>
                  <a:pt x="32453" y="445638"/>
                </a:cubicBezTo>
                <a:cubicBezTo>
                  <a:pt x="57123" y="494977"/>
                  <a:pt x="94937" y="538792"/>
                  <a:pt x="146753" y="560985"/>
                </a:cubicBezTo>
                <a:cubicBezTo>
                  <a:pt x="200188" y="584036"/>
                  <a:pt x="275150" y="586989"/>
                  <a:pt x="322299" y="548127"/>
                </a:cubicBezTo>
                <a:cubicBezTo>
                  <a:pt x="359542" y="517456"/>
                  <a:pt x="371353" y="467069"/>
                  <a:pt x="368971" y="420682"/>
                </a:cubicBezTo>
                <a:cubicBezTo>
                  <a:pt x="367162" y="385059"/>
                  <a:pt x="357256" y="337338"/>
                  <a:pt x="327538" y="313716"/>
                </a:cubicBezTo>
                <a:cubicBezTo>
                  <a:pt x="316536" y="304096"/>
                  <a:pt x="300506" y="302896"/>
                  <a:pt x="288199" y="310764"/>
                </a:cubicBezTo>
                <a:cubicBezTo>
                  <a:pt x="272750" y="320784"/>
                  <a:pt x="268349" y="341425"/>
                  <a:pt x="278370" y="356874"/>
                </a:cubicBezTo>
                <a:cubicBezTo>
                  <a:pt x="278465" y="357027"/>
                  <a:pt x="278570" y="357188"/>
                  <a:pt x="278674" y="357341"/>
                </a:cubicBezTo>
                <a:cubicBezTo>
                  <a:pt x="291152" y="379820"/>
                  <a:pt x="314488" y="396012"/>
                  <a:pt x="335824" y="408681"/>
                </a:cubicBezTo>
                <a:cubicBezTo>
                  <a:pt x="363780" y="425035"/>
                  <a:pt x="394117" y="436922"/>
                  <a:pt x="425741" y="443923"/>
                </a:cubicBezTo>
                <a:cubicBezTo>
                  <a:pt x="479557" y="455734"/>
                  <a:pt x="551470" y="449448"/>
                  <a:pt x="570140" y="387535"/>
                </a:cubicBezTo>
                <a:cubicBezTo>
                  <a:pt x="584999" y="338386"/>
                  <a:pt x="566901" y="277331"/>
                  <a:pt x="536992" y="237135"/>
                </a:cubicBezTo>
                <a:cubicBezTo>
                  <a:pt x="527944" y="224943"/>
                  <a:pt x="511466" y="207227"/>
                  <a:pt x="494320" y="214275"/>
                </a:cubicBezTo>
                <a:cubicBezTo>
                  <a:pt x="480081" y="220771"/>
                  <a:pt x="470984" y="235011"/>
                  <a:pt x="471079" y="250661"/>
                </a:cubicBezTo>
                <a:cubicBezTo>
                  <a:pt x="472127" y="266187"/>
                  <a:pt x="484224" y="278474"/>
                  <a:pt x="496130" y="287332"/>
                </a:cubicBezTo>
                <a:cubicBezTo>
                  <a:pt x="513885" y="299838"/>
                  <a:pt x="533487" y="309478"/>
                  <a:pt x="554233" y="315907"/>
                </a:cubicBezTo>
                <a:cubicBezTo>
                  <a:pt x="610249" y="334195"/>
                  <a:pt x="669285" y="341444"/>
                  <a:pt x="728064" y="337243"/>
                </a:cubicBezTo>
                <a:cubicBezTo>
                  <a:pt x="785881" y="333338"/>
                  <a:pt x="847698" y="317241"/>
                  <a:pt x="891037" y="276569"/>
                </a:cubicBezTo>
                <a:cubicBezTo>
                  <a:pt x="922660" y="246946"/>
                  <a:pt x="947520" y="200369"/>
                  <a:pt x="948187" y="156554"/>
                </a:cubicBezTo>
                <a:cubicBezTo>
                  <a:pt x="950282" y="71686"/>
                  <a:pt x="864462" y="29681"/>
                  <a:pt x="793215" y="13107"/>
                </a:cubicBezTo>
                <a:cubicBezTo>
                  <a:pt x="740056" y="1611"/>
                  <a:pt x="685544" y="-2333"/>
                  <a:pt x="631290" y="1392"/>
                </a:cubicBezTo>
                <a:cubicBezTo>
                  <a:pt x="567196" y="5173"/>
                  <a:pt x="503741" y="16203"/>
                  <a:pt x="442124" y="34253"/>
                </a:cubicBezTo>
                <a:cubicBezTo>
                  <a:pt x="303916" y="74448"/>
                  <a:pt x="173804" y="147029"/>
                  <a:pt x="73030" y="250566"/>
                </a:cubicBezTo>
                <a:cubicBezTo>
                  <a:pt x="47188" y="277131"/>
                  <a:pt x="23376" y="305601"/>
                  <a:pt x="1783" y="335719"/>
                </a:cubicBezTo>
                <a:cubicBezTo>
                  <a:pt x="-1084" y="339691"/>
                  <a:pt x="-189" y="345235"/>
                  <a:pt x="3783" y="348102"/>
                </a:cubicBezTo>
                <a:cubicBezTo>
                  <a:pt x="7755" y="350969"/>
                  <a:pt x="13298" y="350073"/>
                  <a:pt x="16166" y="346101"/>
                </a:cubicBezTo>
                <a:cubicBezTo>
                  <a:pt x="98014" y="234278"/>
                  <a:pt x="208323" y="146429"/>
                  <a:pt x="335634" y="91689"/>
                </a:cubicBezTo>
                <a:cubicBezTo>
                  <a:pt x="444847" y="42216"/>
                  <a:pt x="563500" y="17032"/>
                  <a:pt x="683392" y="17870"/>
                </a:cubicBezTo>
                <a:cubicBezTo>
                  <a:pt x="730426" y="17975"/>
                  <a:pt x="777184" y="25166"/>
                  <a:pt x="822076" y="39206"/>
                </a:cubicBezTo>
                <a:cubicBezTo>
                  <a:pt x="854842" y="50255"/>
                  <a:pt x="887989" y="66733"/>
                  <a:pt x="909896" y="94260"/>
                </a:cubicBezTo>
                <a:cubicBezTo>
                  <a:pt x="958759" y="155792"/>
                  <a:pt x="911896" y="246660"/>
                  <a:pt x="851794" y="283808"/>
                </a:cubicBezTo>
                <a:cubicBezTo>
                  <a:pt x="804169" y="312383"/>
                  <a:pt x="746161" y="321241"/>
                  <a:pt x="691583" y="320384"/>
                </a:cubicBezTo>
                <a:cubicBezTo>
                  <a:pt x="639396" y="320498"/>
                  <a:pt x="587666" y="310640"/>
                  <a:pt x="539183" y="291333"/>
                </a:cubicBezTo>
                <a:cubicBezTo>
                  <a:pt x="523248" y="285503"/>
                  <a:pt x="508665" y="276493"/>
                  <a:pt x="496321" y="264853"/>
                </a:cubicBezTo>
                <a:cubicBezTo>
                  <a:pt x="494797" y="263139"/>
                  <a:pt x="491749" y="259233"/>
                  <a:pt x="491558" y="258852"/>
                </a:cubicBezTo>
                <a:cubicBezTo>
                  <a:pt x="490387" y="256785"/>
                  <a:pt x="489396" y="254614"/>
                  <a:pt x="488605" y="252375"/>
                </a:cubicBezTo>
                <a:cubicBezTo>
                  <a:pt x="487586" y="248680"/>
                  <a:pt x="488101" y="244727"/>
                  <a:pt x="490034" y="241422"/>
                </a:cubicBezTo>
                <a:cubicBezTo>
                  <a:pt x="491387" y="239136"/>
                  <a:pt x="493054" y="237050"/>
                  <a:pt x="494987" y="235230"/>
                </a:cubicBezTo>
                <a:cubicBezTo>
                  <a:pt x="496254" y="234011"/>
                  <a:pt x="497588" y="232868"/>
                  <a:pt x="498988" y="231801"/>
                </a:cubicBezTo>
                <a:cubicBezTo>
                  <a:pt x="500512" y="230658"/>
                  <a:pt x="500702" y="230754"/>
                  <a:pt x="500131" y="230849"/>
                </a:cubicBezTo>
                <a:cubicBezTo>
                  <a:pt x="501483" y="230363"/>
                  <a:pt x="502969" y="230363"/>
                  <a:pt x="504322" y="230849"/>
                </a:cubicBezTo>
                <a:cubicBezTo>
                  <a:pt x="507160" y="232030"/>
                  <a:pt x="509751" y="233745"/>
                  <a:pt x="511942" y="235897"/>
                </a:cubicBezTo>
                <a:cubicBezTo>
                  <a:pt x="526315" y="250223"/>
                  <a:pt x="537145" y="267701"/>
                  <a:pt x="543565" y="286951"/>
                </a:cubicBezTo>
                <a:cubicBezTo>
                  <a:pt x="559471" y="327337"/>
                  <a:pt x="569282" y="390678"/>
                  <a:pt x="525848" y="417920"/>
                </a:cubicBezTo>
                <a:cubicBezTo>
                  <a:pt x="502798" y="432398"/>
                  <a:pt x="473175" y="432969"/>
                  <a:pt x="447076" y="429540"/>
                </a:cubicBezTo>
                <a:cubicBezTo>
                  <a:pt x="416730" y="425168"/>
                  <a:pt x="387307" y="415805"/>
                  <a:pt x="360018" y="401823"/>
                </a:cubicBezTo>
                <a:cubicBezTo>
                  <a:pt x="336996" y="391383"/>
                  <a:pt x="316365" y="376305"/>
                  <a:pt x="299439" y="357531"/>
                </a:cubicBezTo>
                <a:cubicBezTo>
                  <a:pt x="294372" y="351978"/>
                  <a:pt x="291057" y="345054"/>
                  <a:pt x="289914" y="337624"/>
                </a:cubicBezTo>
                <a:cubicBezTo>
                  <a:pt x="289895" y="335376"/>
                  <a:pt x="290419" y="333157"/>
                  <a:pt x="291438" y="331147"/>
                </a:cubicBezTo>
                <a:cubicBezTo>
                  <a:pt x="293238" y="328528"/>
                  <a:pt x="295581" y="326318"/>
                  <a:pt x="298296" y="324670"/>
                </a:cubicBezTo>
                <a:cubicBezTo>
                  <a:pt x="301344" y="322689"/>
                  <a:pt x="305097" y="322137"/>
                  <a:pt x="308583" y="323146"/>
                </a:cubicBezTo>
                <a:cubicBezTo>
                  <a:pt x="307345" y="323146"/>
                  <a:pt x="313250" y="325242"/>
                  <a:pt x="312679" y="324956"/>
                </a:cubicBezTo>
                <a:cubicBezTo>
                  <a:pt x="314955" y="326375"/>
                  <a:pt x="317089" y="328004"/>
                  <a:pt x="319060" y="329814"/>
                </a:cubicBezTo>
                <a:cubicBezTo>
                  <a:pt x="329548" y="341434"/>
                  <a:pt x="337206" y="355322"/>
                  <a:pt x="341444" y="370390"/>
                </a:cubicBezTo>
                <a:cubicBezTo>
                  <a:pt x="354970" y="409224"/>
                  <a:pt x="354970" y="451476"/>
                  <a:pt x="341444" y="490310"/>
                </a:cubicBezTo>
                <a:cubicBezTo>
                  <a:pt x="334177" y="510103"/>
                  <a:pt x="321051" y="527210"/>
                  <a:pt x="303820" y="539364"/>
                </a:cubicBezTo>
                <a:cubicBezTo>
                  <a:pt x="281380" y="553499"/>
                  <a:pt x="255157" y="560442"/>
                  <a:pt x="228668" y="559271"/>
                </a:cubicBezTo>
                <a:cubicBezTo>
                  <a:pt x="171156" y="559509"/>
                  <a:pt x="116673" y="533525"/>
                  <a:pt x="80650" y="488691"/>
                </a:cubicBezTo>
                <a:cubicBezTo>
                  <a:pt x="55704" y="457125"/>
                  <a:pt x="37244" y="420930"/>
                  <a:pt x="26357" y="382201"/>
                </a:cubicBezTo>
                <a:cubicBezTo>
                  <a:pt x="24547" y="375819"/>
                  <a:pt x="22738" y="369247"/>
                  <a:pt x="21499" y="362675"/>
                </a:cubicBezTo>
                <a:cubicBezTo>
                  <a:pt x="20309" y="357931"/>
                  <a:pt x="15508" y="355045"/>
                  <a:pt x="10755" y="356226"/>
                </a:cubicBezTo>
                <a:cubicBezTo>
                  <a:pt x="6593" y="357274"/>
                  <a:pt x="3773" y="361151"/>
                  <a:pt x="4069" y="365437"/>
                </a:cubicBezTo>
                <a:close/>
              </a:path>
            </a:pathLst>
          </a:custGeom>
          <a:solidFill>
            <a:schemeClr val="accent1"/>
          </a:solidFill>
          <a:ln w="9525" cap="flat">
            <a:noFill/>
            <a:prstDash val="solid"/>
            <a:miter/>
          </a:ln>
        </p:spPr>
        <p:txBody>
          <a:bodyPr rtlCol="0" anchor="ctr"/>
          <a:lstStyle/>
          <a:p>
            <a:endParaRPr lang="zh-CN" altLang="en-US"/>
          </a:p>
        </p:txBody>
      </p:sp>
      <p:grpSp>
        <p:nvGrpSpPr>
          <p:cNvPr id="89" name="组合 88"/>
          <p:cNvGrpSpPr/>
          <p:nvPr/>
        </p:nvGrpSpPr>
        <p:grpSpPr>
          <a:xfrm>
            <a:off x="381212" y="4278557"/>
            <a:ext cx="1729274" cy="1728788"/>
            <a:chOff x="5268244" y="2090784"/>
            <a:chExt cx="1729274" cy="1728788"/>
          </a:xfrm>
        </p:grpSpPr>
        <p:sp>
          <p:nvSpPr>
            <p:cNvPr id="19" name="任意多边形: 形状 18"/>
            <p:cNvSpPr/>
            <p:nvPr/>
          </p:nvSpPr>
          <p:spPr>
            <a:xfrm rot="18900000">
              <a:off x="5268730" y="2090784"/>
              <a:ext cx="1728788" cy="1728788"/>
            </a:xfrm>
            <a:custGeom>
              <a:avLst/>
              <a:gdLst>
                <a:gd name="connsiteX0" fmla="*/ 1728892 w 1728788"/>
                <a:gd name="connsiteY0" fmla="*/ 864427 h 1728788"/>
                <a:gd name="connsiteX1" fmla="*/ 864498 w 1728788"/>
                <a:gd name="connsiteY1" fmla="*/ 1728822 h 1728788"/>
                <a:gd name="connsiteX2" fmla="*/ 104 w 1728788"/>
                <a:gd name="connsiteY2" fmla="*/ 864428 h 1728788"/>
                <a:gd name="connsiteX3" fmla="*/ 864498 w 1728788"/>
                <a:gd name="connsiteY3" fmla="*/ 34 h 1728788"/>
                <a:gd name="connsiteX4" fmla="*/ 1728892 w 1728788"/>
                <a:gd name="connsiteY4" fmla="*/ 864427 h 1728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788" h="1728788">
                  <a:moveTo>
                    <a:pt x="1728892" y="864427"/>
                  </a:moveTo>
                  <a:cubicBezTo>
                    <a:pt x="1728892" y="1341819"/>
                    <a:pt x="1341890" y="1728822"/>
                    <a:pt x="864498" y="1728822"/>
                  </a:cubicBezTo>
                  <a:cubicBezTo>
                    <a:pt x="387106" y="1728822"/>
                    <a:pt x="104" y="1341819"/>
                    <a:pt x="104" y="864428"/>
                  </a:cubicBezTo>
                  <a:cubicBezTo>
                    <a:pt x="104" y="387036"/>
                    <a:pt x="387106" y="34"/>
                    <a:pt x="864498" y="34"/>
                  </a:cubicBezTo>
                  <a:cubicBezTo>
                    <a:pt x="1341890" y="34"/>
                    <a:pt x="1728892" y="387036"/>
                    <a:pt x="1728892" y="864427"/>
                  </a:cubicBezTo>
                  <a:close/>
                </a:path>
              </a:pathLst>
            </a:custGeom>
            <a:solidFill>
              <a:schemeClr val="accent1"/>
            </a:solidFill>
            <a:ln w="9525" cap="flat">
              <a:noFill/>
              <a:prstDash val="solid"/>
              <a:miter/>
            </a:ln>
          </p:spPr>
          <p:txBody>
            <a:bodyPr rtlCol="0" anchor="ctr"/>
            <a:lstStyle/>
            <a:p>
              <a:endParaRPr lang="zh-CN" altLang="en-US"/>
            </a:p>
          </p:txBody>
        </p:sp>
        <p:sp>
          <p:nvSpPr>
            <p:cNvPr id="20" name="任意多边形: 形状 19"/>
            <p:cNvSpPr/>
            <p:nvPr/>
          </p:nvSpPr>
          <p:spPr>
            <a:xfrm>
              <a:off x="5701871" y="2090852"/>
              <a:ext cx="595127" cy="339437"/>
            </a:xfrm>
            <a:custGeom>
              <a:avLst/>
              <a:gdLst>
                <a:gd name="connsiteX0" fmla="*/ 183 w 595127"/>
                <a:gd name="connsiteY0" fmla="*/ 115075 h 339437"/>
                <a:gd name="connsiteX1" fmla="*/ 275170 w 595127"/>
                <a:gd name="connsiteY1" fmla="*/ 338151 h 339437"/>
                <a:gd name="connsiteX2" fmla="*/ 582065 w 595127"/>
                <a:gd name="connsiteY2" fmla="*/ 13158 h 339437"/>
                <a:gd name="connsiteX3" fmla="*/ 420140 w 595127"/>
                <a:gd name="connsiteY3" fmla="*/ 109 h 339437"/>
                <a:gd name="connsiteX4" fmla="*/ 183 w 595127"/>
                <a:gd name="connsiteY4" fmla="*/ 115075 h 339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127" h="339437">
                  <a:moveTo>
                    <a:pt x="183" y="115075"/>
                  </a:moveTo>
                  <a:cubicBezTo>
                    <a:pt x="-1246" y="206515"/>
                    <a:pt x="13994" y="319958"/>
                    <a:pt x="275170" y="338151"/>
                  </a:cubicBezTo>
                  <a:cubicBezTo>
                    <a:pt x="543965" y="357201"/>
                    <a:pt x="631595" y="166129"/>
                    <a:pt x="582065" y="13158"/>
                  </a:cubicBezTo>
                  <a:cubicBezTo>
                    <a:pt x="528621" y="3766"/>
                    <a:pt x="474404" y="-606"/>
                    <a:pt x="420140" y="109"/>
                  </a:cubicBezTo>
                  <a:cubicBezTo>
                    <a:pt x="272617" y="1795"/>
                    <a:pt x="127999" y="41380"/>
                    <a:pt x="183" y="115075"/>
                  </a:cubicBezTo>
                  <a:close/>
                </a:path>
              </a:pathLst>
            </a:custGeom>
            <a:solidFill>
              <a:schemeClr val="accent1">
                <a:lumMod val="20000"/>
                <a:lumOff val="80000"/>
                <a:alpha val="51000"/>
              </a:schemeClr>
            </a:solidFill>
            <a:ln w="9525" cap="flat">
              <a:noFill/>
              <a:prstDash val="solid"/>
              <a:miter/>
            </a:ln>
          </p:spPr>
          <p:txBody>
            <a:bodyPr rtlCol="0" anchor="ctr"/>
            <a:lstStyle/>
            <a:p>
              <a:endParaRPr lang="zh-CN" altLang="en-US"/>
            </a:p>
          </p:txBody>
        </p:sp>
        <p:sp>
          <p:nvSpPr>
            <p:cNvPr id="21" name="任意多边形: 形状 20"/>
            <p:cNvSpPr/>
            <p:nvPr/>
          </p:nvSpPr>
          <p:spPr>
            <a:xfrm>
              <a:off x="6411559" y="2151887"/>
              <a:ext cx="569312" cy="645703"/>
            </a:xfrm>
            <a:custGeom>
              <a:avLst/>
              <a:gdLst>
                <a:gd name="connsiteX0" fmla="*/ 569417 w 569312"/>
                <a:gd name="connsiteY0" fmla="*/ 633922 h 645703"/>
                <a:gd name="connsiteX1" fmla="*/ 41351 w 569312"/>
                <a:gd name="connsiteY1" fmla="*/ 33 h 645703"/>
                <a:gd name="connsiteX2" fmla="*/ 20396 w 569312"/>
                <a:gd name="connsiteY2" fmla="*/ 321026 h 645703"/>
                <a:gd name="connsiteX3" fmla="*/ 569417 w 569312"/>
                <a:gd name="connsiteY3" fmla="*/ 633922 h 645703"/>
              </a:gdLst>
              <a:ahLst/>
              <a:cxnLst>
                <a:cxn ang="0">
                  <a:pos x="connsiteX0" y="connsiteY0"/>
                </a:cxn>
                <a:cxn ang="0">
                  <a:pos x="connsiteX1" y="connsiteY1"/>
                </a:cxn>
                <a:cxn ang="0">
                  <a:pos x="connsiteX2" y="connsiteY2"/>
                </a:cxn>
                <a:cxn ang="0">
                  <a:pos x="connsiteX3" y="connsiteY3"/>
                </a:cxn>
              </a:cxnLst>
              <a:rect l="l" t="t" r="r" b="b"/>
              <a:pathLst>
                <a:path w="569312" h="645703">
                  <a:moveTo>
                    <a:pt x="569417" y="633922"/>
                  </a:moveTo>
                  <a:cubicBezTo>
                    <a:pt x="511819" y="346972"/>
                    <a:pt x="313175" y="108523"/>
                    <a:pt x="41351" y="33"/>
                  </a:cubicBezTo>
                  <a:cubicBezTo>
                    <a:pt x="9347" y="63470"/>
                    <a:pt x="-21419" y="171483"/>
                    <a:pt x="20396" y="321026"/>
                  </a:cubicBezTo>
                  <a:cubicBezTo>
                    <a:pt x="86023" y="555436"/>
                    <a:pt x="269379" y="687357"/>
                    <a:pt x="569417" y="633922"/>
                  </a:cubicBezTo>
                  <a:close/>
                </a:path>
              </a:pathLst>
            </a:custGeom>
            <a:solidFill>
              <a:schemeClr val="accent1">
                <a:lumMod val="20000"/>
                <a:lumOff val="80000"/>
                <a:alpha val="51000"/>
              </a:schemeClr>
            </a:solidFill>
            <a:ln w="9525" cap="flat">
              <a:noFill/>
              <a:prstDash val="solid"/>
              <a:miter/>
            </a:ln>
          </p:spPr>
          <p:txBody>
            <a:bodyPr rtlCol="0" anchor="ctr"/>
            <a:lstStyle/>
            <a:p>
              <a:endParaRPr lang="zh-CN" altLang="en-US"/>
            </a:p>
          </p:txBody>
        </p:sp>
        <p:sp>
          <p:nvSpPr>
            <p:cNvPr id="22" name="任意多边形: 形状 21"/>
            <p:cNvSpPr/>
            <p:nvPr/>
          </p:nvSpPr>
          <p:spPr>
            <a:xfrm>
              <a:off x="6379392" y="2930829"/>
              <a:ext cx="617957" cy="803732"/>
            </a:xfrm>
            <a:custGeom>
              <a:avLst/>
              <a:gdLst>
                <a:gd name="connsiteX0" fmla="*/ 618062 w 617957"/>
                <a:gd name="connsiteY0" fmla="*/ 39004 h 803732"/>
                <a:gd name="connsiteX1" fmla="*/ 4937 w 617957"/>
                <a:gd name="connsiteY1" fmla="*/ 334279 h 803732"/>
                <a:gd name="connsiteX2" fmla="*/ 128762 w 617957"/>
                <a:gd name="connsiteY2" fmla="*/ 803766 h 803732"/>
                <a:gd name="connsiteX3" fmla="*/ 618062 w 617957"/>
                <a:gd name="connsiteY3" fmla="*/ 39004 h 803732"/>
              </a:gdLst>
              <a:ahLst/>
              <a:cxnLst>
                <a:cxn ang="0">
                  <a:pos x="connsiteX0" y="connsiteY0"/>
                </a:cxn>
                <a:cxn ang="0">
                  <a:pos x="connsiteX1" y="connsiteY1"/>
                </a:cxn>
                <a:cxn ang="0">
                  <a:pos x="connsiteX2" y="connsiteY2"/>
                </a:cxn>
                <a:cxn ang="0">
                  <a:pos x="connsiteX3" y="connsiteY3"/>
                </a:cxn>
              </a:cxnLst>
              <a:rect l="l" t="t" r="r" b="b"/>
              <a:pathLst>
                <a:path w="617957" h="803732">
                  <a:moveTo>
                    <a:pt x="618062" y="39004"/>
                  </a:moveTo>
                  <a:cubicBezTo>
                    <a:pt x="429943" y="-42911"/>
                    <a:pt x="43132" y="-18146"/>
                    <a:pt x="4937" y="334279"/>
                  </a:cubicBezTo>
                  <a:cubicBezTo>
                    <a:pt x="-21828" y="581357"/>
                    <a:pt x="68564" y="732614"/>
                    <a:pt x="128762" y="803766"/>
                  </a:cubicBezTo>
                  <a:cubicBezTo>
                    <a:pt x="423342" y="661862"/>
                    <a:pt x="612680" y="365930"/>
                    <a:pt x="618062" y="39004"/>
                  </a:cubicBezTo>
                  <a:close/>
                </a:path>
              </a:pathLst>
            </a:custGeom>
            <a:solidFill>
              <a:schemeClr val="accent1">
                <a:lumMod val="20000"/>
                <a:lumOff val="80000"/>
                <a:alpha val="51000"/>
              </a:schemeClr>
            </a:solidFill>
            <a:ln w="9525" cap="flat">
              <a:noFill/>
              <a:prstDash val="solid"/>
              <a:miter/>
            </a:ln>
          </p:spPr>
          <p:txBody>
            <a:bodyPr rtlCol="0" anchor="ctr"/>
            <a:lstStyle/>
            <a:p>
              <a:endParaRPr lang="zh-CN" altLang="en-US"/>
            </a:p>
          </p:txBody>
        </p:sp>
        <p:sp>
          <p:nvSpPr>
            <p:cNvPr id="23" name="任意多边形: 形状 22"/>
            <p:cNvSpPr/>
            <p:nvPr/>
          </p:nvSpPr>
          <p:spPr>
            <a:xfrm>
              <a:off x="5268244" y="2531173"/>
              <a:ext cx="879431" cy="1285875"/>
            </a:xfrm>
            <a:custGeom>
              <a:avLst/>
              <a:gdLst>
                <a:gd name="connsiteX0" fmla="*/ 778805 w 879431"/>
                <a:gd name="connsiteY0" fmla="*/ 812516 h 1285875"/>
                <a:gd name="connsiteX1" fmla="*/ 302555 w 879431"/>
                <a:gd name="connsiteY1" fmla="*/ 681071 h 1285875"/>
                <a:gd name="connsiteX2" fmla="*/ 330654 w 879431"/>
                <a:gd name="connsiteY2" fmla="*/ 142432 h 1285875"/>
                <a:gd name="connsiteX3" fmla="*/ 111579 w 879431"/>
                <a:gd name="connsiteY3" fmla="*/ 33 h 1285875"/>
                <a:gd name="connsiteX4" fmla="*/ 440458 w 879431"/>
                <a:gd name="connsiteY4" fmla="*/ 1177676 h 1285875"/>
                <a:gd name="connsiteX5" fmla="*/ 791759 w 879431"/>
                <a:gd name="connsiteY5" fmla="*/ 1285908 h 1285875"/>
                <a:gd name="connsiteX6" fmla="*/ 778805 w 879431"/>
                <a:gd name="connsiteY6" fmla="*/ 812516 h 128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9431" h="1285875">
                  <a:moveTo>
                    <a:pt x="778805" y="812516"/>
                  </a:moveTo>
                  <a:cubicBezTo>
                    <a:pt x="571255" y="648591"/>
                    <a:pt x="429142" y="874047"/>
                    <a:pt x="302555" y="681071"/>
                  </a:cubicBezTo>
                  <a:cubicBezTo>
                    <a:pt x="175968" y="488094"/>
                    <a:pt x="468766" y="409704"/>
                    <a:pt x="330654" y="142432"/>
                  </a:cubicBezTo>
                  <a:cubicBezTo>
                    <a:pt x="274170" y="33180"/>
                    <a:pt x="190541" y="510"/>
                    <a:pt x="111579" y="33"/>
                  </a:cubicBezTo>
                  <a:cubicBezTo>
                    <a:pt x="-122803" y="416047"/>
                    <a:pt x="24444" y="943294"/>
                    <a:pt x="440458" y="1177676"/>
                  </a:cubicBezTo>
                  <a:cubicBezTo>
                    <a:pt x="548443" y="1238521"/>
                    <a:pt x="668258" y="1275431"/>
                    <a:pt x="791759" y="1285908"/>
                  </a:cubicBezTo>
                  <a:cubicBezTo>
                    <a:pt x="885580" y="1149987"/>
                    <a:pt x="935015" y="935865"/>
                    <a:pt x="778805" y="812516"/>
                  </a:cubicBezTo>
                  <a:close/>
                </a:path>
              </a:pathLst>
            </a:custGeom>
            <a:solidFill>
              <a:schemeClr val="accent1">
                <a:lumMod val="20000"/>
                <a:lumOff val="80000"/>
                <a:alpha val="51000"/>
              </a:schemeClr>
            </a:solidFill>
            <a:ln w="9525" cap="flat">
              <a:noFill/>
              <a:prstDash val="solid"/>
              <a:miter/>
            </a:ln>
          </p:spPr>
          <p:txBody>
            <a:bodyPr rtlCol="0" anchor="ctr"/>
            <a:lstStyle/>
            <a:p>
              <a:endParaRPr lang="zh-CN" altLang="en-US"/>
            </a:p>
          </p:txBody>
        </p:sp>
        <p:sp>
          <p:nvSpPr>
            <p:cNvPr id="25" name="任意多边形: 形状 24"/>
            <p:cNvSpPr/>
            <p:nvPr/>
          </p:nvSpPr>
          <p:spPr>
            <a:xfrm>
              <a:off x="5682311" y="2684748"/>
              <a:ext cx="319892" cy="319900"/>
            </a:xfrm>
            <a:custGeom>
              <a:avLst/>
              <a:gdLst>
                <a:gd name="connsiteX0" fmla="*/ 318066 w 319892"/>
                <a:gd name="connsiteY0" fmla="*/ 135352 h 319900"/>
                <a:gd name="connsiteX1" fmla="*/ 184678 w 319892"/>
                <a:gd name="connsiteY1" fmla="*/ 318003 h 319900"/>
                <a:gd name="connsiteX2" fmla="*/ 2036 w 319892"/>
                <a:gd name="connsiteY2" fmla="*/ 184615 h 319900"/>
                <a:gd name="connsiteX3" fmla="*/ 135186 w 319892"/>
                <a:gd name="connsiteY3" fmla="*/ 2002 h 319900"/>
                <a:gd name="connsiteX4" fmla="*/ 318028 w 319892"/>
                <a:gd name="connsiteY4" fmla="*/ 135123 h 319900"/>
                <a:gd name="connsiteX5" fmla="*/ 318066 w 319892"/>
                <a:gd name="connsiteY5" fmla="*/ 135352 h 31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9892" h="319900">
                  <a:moveTo>
                    <a:pt x="318066" y="135352"/>
                  </a:moveTo>
                  <a:cubicBezTo>
                    <a:pt x="331668" y="222620"/>
                    <a:pt x="271946" y="304392"/>
                    <a:pt x="184678" y="318003"/>
                  </a:cubicBezTo>
                  <a:cubicBezTo>
                    <a:pt x="97410" y="331605"/>
                    <a:pt x="15638" y="271883"/>
                    <a:pt x="2036" y="184615"/>
                  </a:cubicBezTo>
                  <a:cubicBezTo>
                    <a:pt x="-11556" y="97433"/>
                    <a:pt x="48023" y="15718"/>
                    <a:pt x="135186" y="2002"/>
                  </a:cubicBezTo>
                  <a:cubicBezTo>
                    <a:pt x="222435" y="-11733"/>
                    <a:pt x="304302" y="47865"/>
                    <a:pt x="318028" y="135123"/>
                  </a:cubicBezTo>
                  <a:cubicBezTo>
                    <a:pt x="318037" y="135200"/>
                    <a:pt x="318056" y="135276"/>
                    <a:pt x="318066" y="135352"/>
                  </a:cubicBezTo>
                  <a:close/>
                </a:path>
              </a:pathLst>
            </a:custGeom>
            <a:solidFill>
              <a:schemeClr val="tx2"/>
            </a:solidFill>
            <a:ln w="9525" cap="flat">
              <a:noFill/>
              <a:prstDash val="solid"/>
              <a:miter/>
            </a:ln>
          </p:spPr>
          <p:txBody>
            <a:bodyPr rtlCol="0" anchor="ctr"/>
            <a:lstStyle/>
            <a:p>
              <a:endParaRPr lang="zh-CN" altLang="en-US"/>
            </a:p>
          </p:txBody>
        </p:sp>
        <p:sp>
          <p:nvSpPr>
            <p:cNvPr id="26" name="任意多边形: 形状 25"/>
            <p:cNvSpPr/>
            <p:nvPr/>
          </p:nvSpPr>
          <p:spPr>
            <a:xfrm rot="18671999">
              <a:off x="6262861" y="2593572"/>
              <a:ext cx="319849" cy="319849"/>
            </a:xfrm>
            <a:custGeom>
              <a:avLst/>
              <a:gdLst>
                <a:gd name="connsiteX0" fmla="*/ 319953 w 319849"/>
                <a:gd name="connsiteY0" fmla="*/ 159958 h 319849"/>
                <a:gd name="connsiteX1" fmla="*/ 160029 w 319849"/>
                <a:gd name="connsiteY1" fmla="*/ 319883 h 319849"/>
                <a:gd name="connsiteX2" fmla="*/ 104 w 319849"/>
                <a:gd name="connsiteY2" fmla="*/ 159958 h 319849"/>
                <a:gd name="connsiteX3" fmla="*/ 160029 w 319849"/>
                <a:gd name="connsiteY3" fmla="*/ 33 h 319849"/>
                <a:gd name="connsiteX4" fmla="*/ 319953 w 319849"/>
                <a:gd name="connsiteY4" fmla="*/ 159958 h 319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849" h="319849">
                  <a:moveTo>
                    <a:pt x="319953" y="159958"/>
                  </a:moveTo>
                  <a:cubicBezTo>
                    <a:pt x="319953" y="248282"/>
                    <a:pt x="248353" y="319883"/>
                    <a:pt x="160029" y="319883"/>
                  </a:cubicBezTo>
                  <a:cubicBezTo>
                    <a:pt x="71705" y="319883"/>
                    <a:pt x="104" y="248282"/>
                    <a:pt x="104" y="159958"/>
                  </a:cubicBezTo>
                  <a:cubicBezTo>
                    <a:pt x="104" y="71634"/>
                    <a:pt x="71705" y="33"/>
                    <a:pt x="160029" y="33"/>
                  </a:cubicBezTo>
                  <a:cubicBezTo>
                    <a:pt x="248353" y="33"/>
                    <a:pt x="319953" y="71634"/>
                    <a:pt x="319953" y="159958"/>
                  </a:cubicBezTo>
                  <a:close/>
                </a:path>
              </a:pathLst>
            </a:custGeom>
            <a:solidFill>
              <a:schemeClr val="tx2"/>
            </a:solidFill>
            <a:ln w="9525" cap="flat">
              <a:noFill/>
              <a:prstDash val="solid"/>
              <a:miter/>
            </a:ln>
          </p:spPr>
          <p:txBody>
            <a:bodyPr rtlCol="0" anchor="ctr"/>
            <a:lstStyle/>
            <a:p>
              <a:endParaRPr lang="zh-CN" altLang="en-US"/>
            </a:p>
          </p:txBody>
        </p:sp>
        <p:sp>
          <p:nvSpPr>
            <p:cNvPr id="27" name="任意多边形: 形状 26"/>
            <p:cNvSpPr/>
            <p:nvPr/>
          </p:nvSpPr>
          <p:spPr>
            <a:xfrm>
              <a:off x="5867069" y="2702432"/>
              <a:ext cx="135046" cy="255936"/>
            </a:xfrm>
            <a:custGeom>
              <a:avLst/>
              <a:gdLst>
                <a:gd name="connsiteX0" fmla="*/ 2053 w 135046"/>
                <a:gd name="connsiteY0" fmla="*/ 138336 h 255936"/>
                <a:gd name="connsiteX1" fmla="*/ 87778 w 135046"/>
                <a:gd name="connsiteY1" fmla="*/ 255970 h 255936"/>
                <a:gd name="connsiteX2" fmla="*/ 89064 w 135046"/>
                <a:gd name="connsiteY2" fmla="*/ 30342 h 255936"/>
                <a:gd name="connsiteX3" fmla="*/ 47392 w 135046"/>
                <a:gd name="connsiteY3" fmla="*/ 33 h 255936"/>
                <a:gd name="connsiteX4" fmla="*/ 2053 w 135046"/>
                <a:gd name="connsiteY4" fmla="*/ 138336 h 255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46" h="255936">
                  <a:moveTo>
                    <a:pt x="2053" y="138336"/>
                  </a:moveTo>
                  <a:cubicBezTo>
                    <a:pt x="10007" y="189067"/>
                    <a:pt x="41916" y="232862"/>
                    <a:pt x="87778" y="255970"/>
                  </a:cubicBezTo>
                  <a:cubicBezTo>
                    <a:pt x="150434" y="194019"/>
                    <a:pt x="151015" y="93007"/>
                    <a:pt x="89064" y="30342"/>
                  </a:cubicBezTo>
                  <a:cubicBezTo>
                    <a:pt x="76910" y="18055"/>
                    <a:pt x="62832" y="7815"/>
                    <a:pt x="47392" y="33"/>
                  </a:cubicBezTo>
                  <a:cubicBezTo>
                    <a:pt x="10931" y="36171"/>
                    <a:pt x="-5938" y="87625"/>
                    <a:pt x="2053" y="138336"/>
                  </a:cubicBezTo>
                  <a:close/>
                </a:path>
              </a:pathLst>
            </a:custGeom>
            <a:solidFill>
              <a:schemeClr val="accent1">
                <a:lumMod val="50000"/>
              </a:schemeClr>
            </a:solidFill>
            <a:ln w="9525" cap="flat">
              <a:noFill/>
              <a:prstDash val="solid"/>
              <a:miter/>
            </a:ln>
          </p:spPr>
          <p:txBody>
            <a:bodyPr rtlCol="0" anchor="ctr"/>
            <a:lstStyle/>
            <a:p>
              <a:endParaRPr lang="zh-CN" altLang="en-US"/>
            </a:p>
          </p:txBody>
        </p:sp>
        <p:sp>
          <p:nvSpPr>
            <p:cNvPr id="28" name="任意多边形: 形状 27"/>
            <p:cNvSpPr/>
            <p:nvPr/>
          </p:nvSpPr>
          <p:spPr>
            <a:xfrm>
              <a:off x="6447427" y="2610897"/>
              <a:ext cx="135046" cy="255936"/>
            </a:xfrm>
            <a:custGeom>
              <a:avLst/>
              <a:gdLst>
                <a:gd name="connsiteX0" fmla="*/ 2053 w 135046"/>
                <a:gd name="connsiteY0" fmla="*/ 138336 h 255936"/>
                <a:gd name="connsiteX1" fmla="*/ 87778 w 135046"/>
                <a:gd name="connsiteY1" fmla="*/ 255970 h 255936"/>
                <a:gd name="connsiteX2" fmla="*/ 89064 w 135046"/>
                <a:gd name="connsiteY2" fmla="*/ 30342 h 255936"/>
                <a:gd name="connsiteX3" fmla="*/ 47392 w 135046"/>
                <a:gd name="connsiteY3" fmla="*/ 33 h 255936"/>
                <a:gd name="connsiteX4" fmla="*/ 2053 w 135046"/>
                <a:gd name="connsiteY4" fmla="*/ 138336 h 255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46" h="255936">
                  <a:moveTo>
                    <a:pt x="2053" y="138336"/>
                  </a:moveTo>
                  <a:cubicBezTo>
                    <a:pt x="10007" y="189067"/>
                    <a:pt x="41915" y="232862"/>
                    <a:pt x="87778" y="255970"/>
                  </a:cubicBezTo>
                  <a:cubicBezTo>
                    <a:pt x="150434" y="194019"/>
                    <a:pt x="151015" y="93007"/>
                    <a:pt x="89064" y="30342"/>
                  </a:cubicBezTo>
                  <a:cubicBezTo>
                    <a:pt x="76910" y="18055"/>
                    <a:pt x="62832" y="7815"/>
                    <a:pt x="47392" y="33"/>
                  </a:cubicBezTo>
                  <a:cubicBezTo>
                    <a:pt x="10930" y="36171"/>
                    <a:pt x="-5938" y="87625"/>
                    <a:pt x="2053" y="138336"/>
                  </a:cubicBezTo>
                  <a:close/>
                </a:path>
              </a:pathLst>
            </a:custGeom>
            <a:solidFill>
              <a:schemeClr val="accent1">
                <a:lumMod val="50000"/>
              </a:schemeClr>
            </a:solidFill>
            <a:ln w="9525" cap="flat">
              <a:noFill/>
              <a:prstDash val="solid"/>
              <a:miter/>
            </a:ln>
          </p:spPr>
          <p:txBody>
            <a:bodyPr rtlCol="0" anchor="ctr"/>
            <a:lstStyle/>
            <a:p>
              <a:endParaRPr lang="zh-CN" altLang="en-US"/>
            </a:p>
          </p:txBody>
        </p:sp>
        <p:sp>
          <p:nvSpPr>
            <p:cNvPr id="29" name="任意多边形: 形状 28"/>
            <p:cNvSpPr/>
            <p:nvPr/>
          </p:nvSpPr>
          <p:spPr>
            <a:xfrm>
              <a:off x="6038795" y="2892068"/>
              <a:ext cx="234178" cy="129671"/>
            </a:xfrm>
            <a:custGeom>
              <a:avLst/>
              <a:gdLst>
                <a:gd name="connsiteX0" fmla="*/ 1110 w 234178"/>
                <a:gd name="connsiteY0" fmla="*/ 58810 h 129671"/>
                <a:gd name="connsiteX1" fmla="*/ 234282 w 234178"/>
                <a:gd name="connsiteY1" fmla="*/ 9852 h 129671"/>
                <a:gd name="connsiteX2" fmla="*/ 216185 w 234178"/>
                <a:gd name="connsiteY2" fmla="*/ 7851 h 129671"/>
                <a:gd name="connsiteX3" fmla="*/ 112124 w 234178"/>
                <a:gd name="connsiteY3" fmla="*/ 111817 h 129671"/>
                <a:gd name="connsiteX4" fmla="*/ 17684 w 234178"/>
                <a:gd name="connsiteY4" fmla="*/ 51285 h 129671"/>
                <a:gd name="connsiteX5" fmla="*/ 1110 w 234178"/>
                <a:gd name="connsiteY5" fmla="*/ 58810 h 1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178" h="129671">
                  <a:moveTo>
                    <a:pt x="1110" y="58810"/>
                  </a:moveTo>
                  <a:cubicBezTo>
                    <a:pt x="58260" y="175301"/>
                    <a:pt x="229710" y="140725"/>
                    <a:pt x="234282" y="9852"/>
                  </a:cubicBezTo>
                  <a:cubicBezTo>
                    <a:pt x="234282" y="-1769"/>
                    <a:pt x="216566" y="-3864"/>
                    <a:pt x="216185" y="7851"/>
                  </a:cubicBezTo>
                  <a:cubicBezTo>
                    <a:pt x="216156" y="65297"/>
                    <a:pt x="169570" y="111845"/>
                    <a:pt x="112124" y="111817"/>
                  </a:cubicBezTo>
                  <a:cubicBezTo>
                    <a:pt x="71529" y="111798"/>
                    <a:pt x="34658" y="88166"/>
                    <a:pt x="17684" y="51285"/>
                  </a:cubicBezTo>
                  <a:cubicBezTo>
                    <a:pt x="12540" y="40713"/>
                    <a:pt x="-4128" y="48237"/>
                    <a:pt x="1110" y="58810"/>
                  </a:cubicBezTo>
                  <a:close/>
                </a:path>
              </a:pathLst>
            </a:custGeom>
            <a:solidFill>
              <a:schemeClr val="tx2"/>
            </a:solidFill>
            <a:ln w="9525" cap="flat">
              <a:noFill/>
              <a:prstDash val="solid"/>
              <a:miter/>
            </a:ln>
          </p:spPr>
          <p:txBody>
            <a:bodyPr rtlCol="0" anchor="ctr"/>
            <a:lstStyle/>
            <a:p>
              <a:endParaRPr lang="zh-CN" altLang="en-US"/>
            </a:p>
          </p:txBody>
        </p:sp>
        <p:sp>
          <p:nvSpPr>
            <p:cNvPr id="30" name="任意多边形: 形状 29"/>
            <p:cNvSpPr/>
            <p:nvPr/>
          </p:nvSpPr>
          <p:spPr>
            <a:xfrm>
              <a:off x="6049898" y="2531173"/>
              <a:ext cx="178498" cy="385381"/>
            </a:xfrm>
            <a:custGeom>
              <a:avLst/>
              <a:gdLst>
                <a:gd name="connsiteX0" fmla="*/ 178498 w 178498"/>
                <a:gd name="connsiteY0" fmla="*/ 360426 h 385381"/>
                <a:gd name="connsiteX1" fmla="*/ 19812 w 178498"/>
                <a:gd name="connsiteY1" fmla="*/ 385382 h 385381"/>
                <a:gd name="connsiteX2" fmla="*/ 0 w 178498"/>
                <a:gd name="connsiteY2" fmla="*/ 13049 h 385381"/>
                <a:gd name="connsiteX3" fmla="*/ 82677 w 178498"/>
                <a:gd name="connsiteY3" fmla="*/ 0 h 385381"/>
                <a:gd name="connsiteX4" fmla="*/ 178498 w 178498"/>
                <a:gd name="connsiteY4" fmla="*/ 360426 h 38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498" h="385381">
                  <a:moveTo>
                    <a:pt x="178498" y="360426"/>
                  </a:moveTo>
                  <a:lnTo>
                    <a:pt x="19812" y="385382"/>
                  </a:lnTo>
                  <a:lnTo>
                    <a:pt x="0" y="13049"/>
                  </a:lnTo>
                  <a:lnTo>
                    <a:pt x="82677" y="0"/>
                  </a:lnTo>
                  <a:lnTo>
                    <a:pt x="178498" y="360426"/>
                  </a:lnTo>
                  <a:close/>
                </a:path>
              </a:pathLst>
            </a:custGeom>
            <a:solidFill>
              <a:srgbClr val="FE6A83"/>
            </a:solidFill>
            <a:ln w="9525" cap="flat">
              <a:noFill/>
              <a:prstDash val="solid"/>
              <a:miter/>
            </a:ln>
          </p:spPr>
          <p:txBody>
            <a:bodyPr rtlCol="0" anchor="ctr"/>
            <a:lstStyle/>
            <a:p>
              <a:endParaRPr lang="zh-CN" altLang="en-US"/>
            </a:p>
          </p:txBody>
        </p:sp>
        <p:sp>
          <p:nvSpPr>
            <p:cNvPr id="31" name="任意多边形: 形状 30"/>
            <p:cNvSpPr/>
            <p:nvPr/>
          </p:nvSpPr>
          <p:spPr>
            <a:xfrm>
              <a:off x="6065710" y="2819209"/>
              <a:ext cx="147351" cy="38004"/>
            </a:xfrm>
            <a:custGeom>
              <a:avLst/>
              <a:gdLst>
                <a:gd name="connsiteX0" fmla="*/ 104 w 147351"/>
                <a:gd name="connsiteY0" fmla="*/ 22608 h 38004"/>
                <a:gd name="connsiteX1" fmla="*/ 961 w 147351"/>
                <a:gd name="connsiteY1" fmla="*/ 38038 h 38004"/>
                <a:gd name="connsiteX2" fmla="*/ 68684 w 147351"/>
                <a:gd name="connsiteY2" fmla="*/ 27561 h 38004"/>
                <a:gd name="connsiteX3" fmla="*/ 147456 w 147351"/>
                <a:gd name="connsiteY3" fmla="*/ 14892 h 38004"/>
                <a:gd name="connsiteX4" fmla="*/ 143551 w 147351"/>
                <a:gd name="connsiteY4" fmla="*/ 33 h 38004"/>
                <a:gd name="connsiteX5" fmla="*/ 66208 w 147351"/>
                <a:gd name="connsiteY5" fmla="*/ 11940 h 3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51" h="38004">
                  <a:moveTo>
                    <a:pt x="104" y="22608"/>
                  </a:moveTo>
                  <a:lnTo>
                    <a:pt x="961" y="38038"/>
                  </a:lnTo>
                  <a:cubicBezTo>
                    <a:pt x="22774" y="34704"/>
                    <a:pt x="45443" y="31275"/>
                    <a:pt x="68684" y="27561"/>
                  </a:cubicBezTo>
                  <a:cubicBezTo>
                    <a:pt x="95926" y="23274"/>
                    <a:pt x="122310" y="19083"/>
                    <a:pt x="147456" y="14892"/>
                  </a:cubicBezTo>
                  <a:lnTo>
                    <a:pt x="143551" y="33"/>
                  </a:lnTo>
                  <a:cubicBezTo>
                    <a:pt x="118785" y="3748"/>
                    <a:pt x="92877" y="7749"/>
                    <a:pt x="66208" y="11940"/>
                  </a:cubicBezTo>
                  <a:close/>
                </a:path>
              </a:pathLst>
            </a:custGeom>
            <a:solidFill>
              <a:schemeClr val="tx2"/>
            </a:solidFill>
            <a:ln w="9525" cap="flat">
              <a:noFill/>
              <a:prstDash val="solid"/>
              <a:miter/>
            </a:ln>
          </p:spPr>
          <p:txBody>
            <a:bodyPr rtlCol="0" anchor="ctr"/>
            <a:lstStyle/>
            <a:p>
              <a:endParaRPr lang="zh-CN" altLang="en-US"/>
            </a:p>
          </p:txBody>
        </p:sp>
        <p:sp>
          <p:nvSpPr>
            <p:cNvPr id="32" name="任意多边形: 形状 31"/>
            <p:cNvSpPr/>
            <p:nvPr/>
          </p:nvSpPr>
          <p:spPr>
            <a:xfrm>
              <a:off x="6061519" y="2741199"/>
              <a:ext cx="130968" cy="35813"/>
            </a:xfrm>
            <a:custGeom>
              <a:avLst/>
              <a:gdLst>
                <a:gd name="connsiteX0" fmla="*/ 104 w 130968"/>
                <a:gd name="connsiteY0" fmla="*/ 20226 h 35813"/>
                <a:gd name="connsiteX1" fmla="*/ 866 w 130968"/>
                <a:gd name="connsiteY1" fmla="*/ 35847 h 35813"/>
                <a:gd name="connsiteX2" fmla="*/ 60397 w 130968"/>
                <a:gd name="connsiteY2" fmla="*/ 26322 h 35813"/>
                <a:gd name="connsiteX3" fmla="*/ 131073 w 130968"/>
                <a:gd name="connsiteY3" fmla="*/ 15083 h 35813"/>
                <a:gd name="connsiteX4" fmla="*/ 127072 w 130968"/>
                <a:gd name="connsiteY4" fmla="*/ 33 h 35813"/>
                <a:gd name="connsiteX5" fmla="*/ 57921 w 130968"/>
                <a:gd name="connsiteY5" fmla="*/ 10796 h 35813"/>
                <a:gd name="connsiteX6" fmla="*/ 104 w 130968"/>
                <a:gd name="connsiteY6" fmla="*/ 20226 h 3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68" h="35813">
                  <a:moveTo>
                    <a:pt x="104" y="20226"/>
                  </a:moveTo>
                  <a:lnTo>
                    <a:pt x="866" y="35847"/>
                  </a:lnTo>
                  <a:lnTo>
                    <a:pt x="60397" y="26322"/>
                  </a:lnTo>
                  <a:lnTo>
                    <a:pt x="131073" y="15083"/>
                  </a:lnTo>
                  <a:lnTo>
                    <a:pt x="127072" y="33"/>
                  </a:lnTo>
                  <a:cubicBezTo>
                    <a:pt x="104784" y="3462"/>
                    <a:pt x="81638" y="6987"/>
                    <a:pt x="57921" y="10796"/>
                  </a:cubicBezTo>
                  <a:cubicBezTo>
                    <a:pt x="38204" y="14416"/>
                    <a:pt x="18868" y="17178"/>
                    <a:pt x="104" y="20226"/>
                  </a:cubicBezTo>
                  <a:close/>
                </a:path>
              </a:pathLst>
            </a:custGeom>
            <a:solidFill>
              <a:schemeClr val="tx2"/>
            </a:solidFill>
            <a:ln w="9525" cap="flat">
              <a:noFill/>
              <a:prstDash val="solid"/>
              <a:miter/>
            </a:ln>
          </p:spPr>
          <p:txBody>
            <a:bodyPr rtlCol="0" anchor="ctr"/>
            <a:lstStyle/>
            <a:p>
              <a:endParaRPr lang="zh-CN" altLang="en-US"/>
            </a:p>
          </p:txBody>
        </p:sp>
        <p:sp>
          <p:nvSpPr>
            <p:cNvPr id="33" name="任意多边形: 形状 32"/>
            <p:cNvSpPr/>
            <p:nvPr/>
          </p:nvSpPr>
          <p:spPr>
            <a:xfrm>
              <a:off x="6057232" y="2663666"/>
              <a:ext cx="114585" cy="33146"/>
            </a:xfrm>
            <a:custGeom>
              <a:avLst/>
              <a:gdLst>
                <a:gd name="connsiteX0" fmla="*/ 114690 w 114585"/>
                <a:gd name="connsiteY0" fmla="*/ 15083 h 33146"/>
                <a:gd name="connsiteX1" fmla="*/ 110689 w 114585"/>
                <a:gd name="connsiteY1" fmla="*/ 33 h 33146"/>
                <a:gd name="connsiteX2" fmla="*/ 49825 w 114585"/>
                <a:gd name="connsiteY2" fmla="*/ 9558 h 33146"/>
                <a:gd name="connsiteX3" fmla="*/ 104 w 114585"/>
                <a:gd name="connsiteY3" fmla="*/ 17464 h 33146"/>
                <a:gd name="connsiteX4" fmla="*/ 961 w 114585"/>
                <a:gd name="connsiteY4" fmla="*/ 33180 h 33146"/>
                <a:gd name="connsiteX5" fmla="*/ 52206 w 114585"/>
                <a:gd name="connsiteY5" fmla="*/ 25179 h 3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585" h="33146">
                  <a:moveTo>
                    <a:pt x="114690" y="15083"/>
                  </a:moveTo>
                  <a:lnTo>
                    <a:pt x="110689" y="33"/>
                  </a:lnTo>
                  <a:lnTo>
                    <a:pt x="49825" y="9558"/>
                  </a:lnTo>
                  <a:lnTo>
                    <a:pt x="104" y="17464"/>
                  </a:lnTo>
                  <a:lnTo>
                    <a:pt x="961" y="33180"/>
                  </a:lnTo>
                  <a:lnTo>
                    <a:pt x="52206" y="25179"/>
                  </a:lnTo>
                  <a:close/>
                </a:path>
              </a:pathLst>
            </a:custGeom>
            <a:solidFill>
              <a:schemeClr val="tx2"/>
            </a:solidFill>
            <a:ln w="9525" cap="flat">
              <a:noFill/>
              <a:prstDash val="solid"/>
              <a:miter/>
            </a:ln>
          </p:spPr>
          <p:txBody>
            <a:bodyPr rtlCol="0" anchor="ctr"/>
            <a:lstStyle/>
            <a:p>
              <a:endParaRPr lang="zh-CN" altLang="en-US"/>
            </a:p>
          </p:txBody>
        </p:sp>
        <p:sp>
          <p:nvSpPr>
            <p:cNvPr id="34" name="任意多边形: 形状 33"/>
            <p:cNvSpPr/>
            <p:nvPr/>
          </p:nvSpPr>
          <p:spPr>
            <a:xfrm>
              <a:off x="6052946" y="2585846"/>
              <a:ext cx="98202" cy="30575"/>
            </a:xfrm>
            <a:custGeom>
              <a:avLst/>
              <a:gdLst>
                <a:gd name="connsiteX0" fmla="*/ 98307 w 98202"/>
                <a:gd name="connsiteY0" fmla="*/ 15178 h 30575"/>
                <a:gd name="connsiteX1" fmla="*/ 94306 w 98202"/>
                <a:gd name="connsiteY1" fmla="*/ 33 h 30575"/>
                <a:gd name="connsiteX2" fmla="*/ 41633 w 98202"/>
                <a:gd name="connsiteY2" fmla="*/ 8225 h 30575"/>
                <a:gd name="connsiteX3" fmla="*/ 104 w 98202"/>
                <a:gd name="connsiteY3" fmla="*/ 14892 h 30575"/>
                <a:gd name="connsiteX4" fmla="*/ 961 w 98202"/>
                <a:gd name="connsiteY4" fmla="*/ 30609 h 30575"/>
                <a:gd name="connsiteX5" fmla="*/ 44110 w 98202"/>
                <a:gd name="connsiteY5" fmla="*/ 23846 h 30575"/>
                <a:gd name="connsiteX6" fmla="*/ 98307 w 98202"/>
                <a:gd name="connsiteY6" fmla="*/ 15178 h 3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202" h="30575">
                  <a:moveTo>
                    <a:pt x="98307" y="15178"/>
                  </a:moveTo>
                  <a:lnTo>
                    <a:pt x="94306" y="33"/>
                  </a:lnTo>
                  <a:lnTo>
                    <a:pt x="41633" y="8225"/>
                  </a:lnTo>
                  <a:lnTo>
                    <a:pt x="104" y="14892"/>
                  </a:lnTo>
                  <a:lnTo>
                    <a:pt x="961" y="30609"/>
                  </a:lnTo>
                  <a:lnTo>
                    <a:pt x="44110" y="23846"/>
                  </a:lnTo>
                  <a:cubicBezTo>
                    <a:pt x="62588" y="20988"/>
                    <a:pt x="80685" y="18036"/>
                    <a:pt x="98307" y="15178"/>
                  </a:cubicBezTo>
                  <a:close/>
                </a:path>
              </a:pathLst>
            </a:custGeom>
            <a:solidFill>
              <a:schemeClr val="tx2"/>
            </a:solidFill>
            <a:ln w="9525" cap="flat">
              <a:noFill/>
              <a:prstDash val="solid"/>
              <a:miter/>
            </a:ln>
          </p:spPr>
          <p:txBody>
            <a:bodyPr rtlCol="0" anchor="ctr"/>
            <a:lstStyle/>
            <a:p>
              <a:endParaRPr lang="zh-CN" altLang="en-US"/>
            </a:p>
          </p:txBody>
        </p:sp>
        <p:sp>
          <p:nvSpPr>
            <p:cNvPr id="35" name="任意多边形: 形状 34"/>
            <p:cNvSpPr/>
            <p:nvPr/>
          </p:nvSpPr>
          <p:spPr>
            <a:xfrm>
              <a:off x="5573267" y="3033617"/>
              <a:ext cx="325755" cy="325755"/>
            </a:xfrm>
            <a:custGeom>
              <a:avLst/>
              <a:gdLst>
                <a:gd name="connsiteX0" fmla="*/ 325755 w 325755"/>
                <a:gd name="connsiteY0" fmla="*/ 162877 h 325755"/>
                <a:gd name="connsiteX1" fmla="*/ 162878 w 325755"/>
                <a:gd name="connsiteY1" fmla="*/ 325755 h 325755"/>
                <a:gd name="connsiteX2" fmla="*/ 0 w 325755"/>
                <a:gd name="connsiteY2" fmla="*/ 162877 h 325755"/>
                <a:gd name="connsiteX3" fmla="*/ 162878 w 325755"/>
                <a:gd name="connsiteY3" fmla="*/ 0 h 325755"/>
                <a:gd name="connsiteX4" fmla="*/ 325755 w 325755"/>
                <a:gd name="connsiteY4" fmla="*/ 162877 h 32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55" h="325755">
                  <a:moveTo>
                    <a:pt x="325755" y="162877"/>
                  </a:moveTo>
                  <a:cubicBezTo>
                    <a:pt x="325755" y="252832"/>
                    <a:pt x="252832" y="325755"/>
                    <a:pt x="162878" y="325755"/>
                  </a:cubicBezTo>
                  <a:cubicBezTo>
                    <a:pt x="72923" y="325755"/>
                    <a:pt x="0" y="252832"/>
                    <a:pt x="0" y="162877"/>
                  </a:cubicBezTo>
                  <a:cubicBezTo>
                    <a:pt x="0" y="72923"/>
                    <a:pt x="72923" y="0"/>
                    <a:pt x="162878" y="0"/>
                  </a:cubicBezTo>
                  <a:cubicBezTo>
                    <a:pt x="252832" y="0"/>
                    <a:pt x="325755" y="72923"/>
                    <a:pt x="325755" y="162877"/>
                  </a:cubicBezTo>
                  <a:close/>
                </a:path>
              </a:pathLst>
            </a:custGeom>
            <a:solidFill>
              <a:srgbClr val="FE6A83"/>
            </a:solidFill>
            <a:ln w="9525" cap="flat">
              <a:noFill/>
              <a:prstDash val="solid"/>
              <a:miter/>
            </a:ln>
          </p:spPr>
          <p:txBody>
            <a:bodyPr rtlCol="0" anchor="ctr"/>
            <a:lstStyle/>
            <a:p>
              <a:endParaRPr lang="zh-CN" altLang="en-US"/>
            </a:p>
          </p:txBody>
        </p:sp>
        <p:sp>
          <p:nvSpPr>
            <p:cNvPr id="36" name="任意多边形: 形状 35"/>
            <p:cNvSpPr/>
            <p:nvPr/>
          </p:nvSpPr>
          <p:spPr>
            <a:xfrm>
              <a:off x="6549770" y="2841974"/>
              <a:ext cx="325755" cy="325755"/>
            </a:xfrm>
            <a:custGeom>
              <a:avLst/>
              <a:gdLst>
                <a:gd name="connsiteX0" fmla="*/ 325755 w 325755"/>
                <a:gd name="connsiteY0" fmla="*/ 162878 h 325755"/>
                <a:gd name="connsiteX1" fmla="*/ 162878 w 325755"/>
                <a:gd name="connsiteY1" fmla="*/ 325755 h 325755"/>
                <a:gd name="connsiteX2" fmla="*/ 1 w 325755"/>
                <a:gd name="connsiteY2" fmla="*/ 162878 h 325755"/>
                <a:gd name="connsiteX3" fmla="*/ 162878 w 325755"/>
                <a:gd name="connsiteY3" fmla="*/ 0 h 325755"/>
                <a:gd name="connsiteX4" fmla="*/ 325755 w 325755"/>
                <a:gd name="connsiteY4" fmla="*/ 162878 h 32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55" h="325755">
                  <a:moveTo>
                    <a:pt x="325755" y="162878"/>
                  </a:moveTo>
                  <a:cubicBezTo>
                    <a:pt x="325755" y="252832"/>
                    <a:pt x="252832" y="325755"/>
                    <a:pt x="162878" y="325755"/>
                  </a:cubicBezTo>
                  <a:cubicBezTo>
                    <a:pt x="72923" y="325755"/>
                    <a:pt x="1" y="252832"/>
                    <a:pt x="1" y="162878"/>
                  </a:cubicBezTo>
                  <a:cubicBezTo>
                    <a:pt x="1" y="72923"/>
                    <a:pt x="72924" y="0"/>
                    <a:pt x="162878" y="0"/>
                  </a:cubicBezTo>
                  <a:cubicBezTo>
                    <a:pt x="252833" y="0"/>
                    <a:pt x="325755" y="72923"/>
                    <a:pt x="325755" y="162878"/>
                  </a:cubicBezTo>
                  <a:close/>
                </a:path>
              </a:pathLst>
            </a:custGeom>
            <a:solidFill>
              <a:srgbClr val="FE6A83"/>
            </a:solidFill>
            <a:ln w="9525" cap="flat">
              <a:noFill/>
              <a:prstDash val="solid"/>
              <a:miter/>
            </a:ln>
          </p:spPr>
          <p:txBody>
            <a:bodyPr rtlCol="0" anchor="ctr"/>
            <a:lstStyle/>
            <a:p>
              <a:endParaRPr lang="zh-CN" altLang="en-US"/>
            </a:p>
          </p:txBody>
        </p:sp>
      </p:grpSp>
      <p:sp>
        <p:nvSpPr>
          <p:cNvPr id="88" name="任意多边形: 形状 87"/>
          <p:cNvSpPr/>
          <p:nvPr/>
        </p:nvSpPr>
        <p:spPr>
          <a:xfrm>
            <a:off x="2218916" y="5629376"/>
            <a:ext cx="1376539" cy="774101"/>
          </a:xfrm>
          <a:custGeom>
            <a:avLst/>
            <a:gdLst>
              <a:gd name="connsiteX0" fmla="*/ 625626 w 1376539"/>
              <a:gd name="connsiteY0" fmla="*/ 445685 h 774101"/>
              <a:gd name="connsiteX1" fmla="*/ 632294 w 1376539"/>
              <a:gd name="connsiteY1" fmla="*/ 451305 h 774101"/>
              <a:gd name="connsiteX2" fmla="*/ 646581 w 1376539"/>
              <a:gd name="connsiteY2" fmla="*/ 465402 h 774101"/>
              <a:gd name="connsiteX3" fmla="*/ 739831 w 1376539"/>
              <a:gd name="connsiteY3" fmla="*/ 473117 h 774101"/>
              <a:gd name="connsiteX4" fmla="*/ 749356 w 1376539"/>
              <a:gd name="connsiteY4" fmla="*/ 467212 h 774101"/>
              <a:gd name="connsiteX5" fmla="*/ 760024 w 1376539"/>
              <a:gd name="connsiteY5" fmla="*/ 468259 h 774101"/>
              <a:gd name="connsiteX6" fmla="*/ 756881 w 1376539"/>
              <a:gd name="connsiteY6" fmla="*/ 480261 h 774101"/>
              <a:gd name="connsiteX7" fmla="*/ 687729 w 1376539"/>
              <a:gd name="connsiteY7" fmla="*/ 500454 h 774101"/>
              <a:gd name="connsiteX8" fmla="*/ 621626 w 1376539"/>
              <a:gd name="connsiteY8" fmla="*/ 462354 h 774101"/>
              <a:gd name="connsiteX9" fmla="*/ 618101 w 1376539"/>
              <a:gd name="connsiteY9" fmla="*/ 447209 h 774101"/>
              <a:gd name="connsiteX10" fmla="*/ 625626 w 1376539"/>
              <a:gd name="connsiteY10" fmla="*/ 445685 h 774101"/>
              <a:gd name="connsiteX11" fmla="*/ 720781 w 1376539"/>
              <a:gd name="connsiteY11" fmla="*/ 354436 h 774101"/>
              <a:gd name="connsiteX12" fmla="*/ 730878 w 1376539"/>
              <a:gd name="connsiteY12" fmla="*/ 365770 h 774101"/>
              <a:gd name="connsiteX13" fmla="*/ 719162 w 1376539"/>
              <a:gd name="connsiteY13" fmla="*/ 375295 h 774101"/>
              <a:gd name="connsiteX14" fmla="*/ 717009 w 1376539"/>
              <a:gd name="connsiteY14" fmla="*/ 374905 h 774101"/>
              <a:gd name="connsiteX15" fmla="*/ 710685 w 1376539"/>
              <a:gd name="connsiteY15" fmla="*/ 363008 h 774101"/>
              <a:gd name="connsiteX16" fmla="*/ 720781 w 1376539"/>
              <a:gd name="connsiteY16" fmla="*/ 354436 h 774101"/>
              <a:gd name="connsiteX17" fmla="*/ 662869 w 1376539"/>
              <a:gd name="connsiteY17" fmla="*/ 344721 h 774101"/>
              <a:gd name="connsiteX18" fmla="*/ 671441 w 1376539"/>
              <a:gd name="connsiteY18" fmla="*/ 359294 h 774101"/>
              <a:gd name="connsiteX19" fmla="*/ 658297 w 1376539"/>
              <a:gd name="connsiteY19" fmla="*/ 368247 h 774101"/>
              <a:gd name="connsiteX20" fmla="*/ 655687 w 1376539"/>
              <a:gd name="connsiteY20" fmla="*/ 367333 h 774101"/>
              <a:gd name="connsiteX21" fmla="*/ 650963 w 1376539"/>
              <a:gd name="connsiteY21" fmla="*/ 353007 h 774101"/>
              <a:gd name="connsiteX22" fmla="*/ 662869 w 1376539"/>
              <a:gd name="connsiteY22" fmla="*/ 344721 h 774101"/>
              <a:gd name="connsiteX23" fmla="*/ 670393 w 1376539"/>
              <a:gd name="connsiteY23" fmla="*/ 15441 h 774101"/>
              <a:gd name="connsiteX24" fmla="*/ 461796 w 1376539"/>
              <a:gd name="connsiteY24" fmla="*/ 69543 h 774101"/>
              <a:gd name="connsiteX25" fmla="*/ 378262 w 1376539"/>
              <a:gd name="connsiteY25" fmla="*/ 196511 h 774101"/>
              <a:gd name="connsiteX26" fmla="*/ 377309 w 1376539"/>
              <a:gd name="connsiteY26" fmla="*/ 205083 h 774101"/>
              <a:gd name="connsiteX27" fmla="*/ 363403 w 1376539"/>
              <a:gd name="connsiteY27" fmla="*/ 208703 h 774101"/>
              <a:gd name="connsiteX28" fmla="*/ 289870 w 1376539"/>
              <a:gd name="connsiteY28" fmla="*/ 174222 h 774101"/>
              <a:gd name="connsiteX29" fmla="*/ 95369 w 1376539"/>
              <a:gd name="connsiteY29" fmla="*/ 217942 h 774101"/>
              <a:gd name="connsiteX30" fmla="*/ 32980 w 1376539"/>
              <a:gd name="connsiteY30" fmla="*/ 291475 h 774101"/>
              <a:gd name="connsiteX31" fmla="*/ 24503 w 1376539"/>
              <a:gd name="connsiteY31" fmla="*/ 422825 h 774101"/>
              <a:gd name="connsiteX32" fmla="*/ 160044 w 1376539"/>
              <a:gd name="connsiteY32" fmla="*/ 489500 h 774101"/>
              <a:gd name="connsiteX33" fmla="*/ 179094 w 1376539"/>
              <a:gd name="connsiteY33" fmla="*/ 482547 h 774101"/>
              <a:gd name="connsiteX34" fmla="*/ 194810 w 1376539"/>
              <a:gd name="connsiteY34" fmla="*/ 495405 h 774101"/>
              <a:gd name="connsiteX35" fmla="*/ 241673 w 1376539"/>
              <a:gd name="connsiteY35" fmla="*/ 605896 h 774101"/>
              <a:gd name="connsiteX36" fmla="*/ 369022 w 1376539"/>
              <a:gd name="connsiteY36" fmla="*/ 686096 h 774101"/>
              <a:gd name="connsiteX37" fmla="*/ 490942 w 1376539"/>
              <a:gd name="connsiteY37" fmla="*/ 690001 h 774101"/>
              <a:gd name="connsiteX38" fmla="*/ 535234 w 1376539"/>
              <a:gd name="connsiteY38" fmla="*/ 658759 h 774101"/>
              <a:gd name="connsiteX39" fmla="*/ 550188 w 1376539"/>
              <a:gd name="connsiteY39" fmla="*/ 660474 h 774101"/>
              <a:gd name="connsiteX40" fmla="*/ 652677 w 1376539"/>
              <a:gd name="connsiteY40" fmla="*/ 739055 h 774101"/>
              <a:gd name="connsiteX41" fmla="*/ 975860 w 1376539"/>
              <a:gd name="connsiteY41" fmla="*/ 686191 h 774101"/>
              <a:gd name="connsiteX42" fmla="*/ 1018723 w 1376539"/>
              <a:gd name="connsiteY42" fmla="*/ 590370 h 774101"/>
              <a:gd name="connsiteX43" fmla="*/ 1020818 w 1376539"/>
              <a:gd name="connsiteY43" fmla="*/ 577320 h 774101"/>
              <a:gd name="connsiteX44" fmla="*/ 1035677 w 1376539"/>
              <a:gd name="connsiteY44" fmla="*/ 581511 h 774101"/>
              <a:gd name="connsiteX45" fmla="*/ 1107984 w 1376539"/>
              <a:gd name="connsiteY45" fmla="*/ 619486 h 774101"/>
              <a:gd name="connsiteX46" fmla="*/ 1188320 w 1376539"/>
              <a:gd name="connsiteY46" fmla="*/ 633986 h 774101"/>
              <a:gd name="connsiteX47" fmla="*/ 1188268 w 1376539"/>
              <a:gd name="connsiteY47" fmla="*/ 633994 h 774101"/>
              <a:gd name="connsiteX48" fmla="*/ 1188363 w 1376539"/>
              <a:gd name="connsiteY48" fmla="*/ 633994 h 774101"/>
              <a:gd name="connsiteX49" fmla="*/ 1188320 w 1376539"/>
              <a:gd name="connsiteY49" fmla="*/ 633986 h 774101"/>
              <a:gd name="connsiteX50" fmla="*/ 1253566 w 1376539"/>
              <a:gd name="connsiteY50" fmla="*/ 624049 h 774101"/>
              <a:gd name="connsiteX51" fmla="*/ 1360575 w 1376539"/>
              <a:gd name="connsiteY51" fmla="*/ 478451 h 774101"/>
              <a:gd name="connsiteX52" fmla="*/ 1275517 w 1376539"/>
              <a:gd name="connsiteY52" fmla="*/ 381391 h 774101"/>
              <a:gd name="connsiteX53" fmla="*/ 1257324 w 1376539"/>
              <a:gd name="connsiteY53" fmla="*/ 356626 h 774101"/>
              <a:gd name="connsiteX54" fmla="*/ 1181124 w 1376539"/>
              <a:gd name="connsiteY54" fmla="*/ 209274 h 774101"/>
              <a:gd name="connsiteX55" fmla="*/ 1074158 w 1376539"/>
              <a:gd name="connsiteY55" fmla="*/ 199749 h 774101"/>
              <a:gd name="connsiteX56" fmla="*/ 1022152 w 1376539"/>
              <a:gd name="connsiteY56" fmla="*/ 227753 h 774101"/>
              <a:gd name="connsiteX57" fmla="*/ 993577 w 1376539"/>
              <a:gd name="connsiteY57" fmla="*/ 224419 h 774101"/>
              <a:gd name="connsiteX58" fmla="*/ 938713 w 1376539"/>
              <a:gd name="connsiteY58" fmla="*/ 140313 h 774101"/>
              <a:gd name="connsiteX59" fmla="*/ 743736 w 1376539"/>
              <a:gd name="connsiteY59" fmla="*/ 22013 h 774101"/>
              <a:gd name="connsiteX60" fmla="*/ 670393 w 1376539"/>
              <a:gd name="connsiteY60" fmla="*/ 15441 h 774101"/>
              <a:gd name="connsiteX61" fmla="*/ 643842 w 1376539"/>
              <a:gd name="connsiteY61" fmla="*/ 748 h 774101"/>
              <a:gd name="connsiteX62" fmla="*/ 869561 w 1376539"/>
              <a:gd name="connsiteY62" fmla="*/ 54303 h 774101"/>
              <a:gd name="connsiteX63" fmla="*/ 991767 w 1376539"/>
              <a:gd name="connsiteY63" fmla="*/ 189558 h 774101"/>
              <a:gd name="connsiteX64" fmla="*/ 1005292 w 1376539"/>
              <a:gd name="connsiteY64" fmla="*/ 211656 h 774101"/>
              <a:gd name="connsiteX65" fmla="*/ 1009198 w 1376539"/>
              <a:gd name="connsiteY65" fmla="*/ 214894 h 774101"/>
              <a:gd name="connsiteX66" fmla="*/ 1201031 w 1376539"/>
              <a:gd name="connsiteY66" fmla="*/ 202131 h 774101"/>
              <a:gd name="connsiteX67" fmla="*/ 1275803 w 1376539"/>
              <a:gd name="connsiteY67" fmla="*/ 339576 h 774101"/>
              <a:gd name="connsiteX68" fmla="*/ 1294853 w 1376539"/>
              <a:gd name="connsiteY68" fmla="*/ 368151 h 774101"/>
              <a:gd name="connsiteX69" fmla="*/ 1375720 w 1376539"/>
              <a:gd name="connsiteY69" fmla="*/ 490548 h 774101"/>
              <a:gd name="connsiteX70" fmla="*/ 1177047 w 1376539"/>
              <a:gd name="connsiteY70" fmla="*/ 649101 h 774101"/>
              <a:gd name="connsiteX71" fmla="*/ 1174933 w 1376539"/>
              <a:gd name="connsiteY71" fmla="*/ 648853 h 774101"/>
              <a:gd name="connsiteX72" fmla="*/ 1104638 w 1376539"/>
              <a:gd name="connsiteY72" fmla="*/ 634280 h 774101"/>
              <a:gd name="connsiteX73" fmla="*/ 1042630 w 1376539"/>
              <a:gd name="connsiteY73" fmla="*/ 606848 h 774101"/>
              <a:gd name="connsiteX74" fmla="*/ 1035868 w 1376539"/>
              <a:gd name="connsiteY74" fmla="*/ 618849 h 774101"/>
              <a:gd name="connsiteX75" fmla="*/ 1003197 w 1376539"/>
              <a:gd name="connsiteY75" fmla="*/ 683715 h 774101"/>
              <a:gd name="connsiteX76" fmla="*/ 627436 w 1376539"/>
              <a:gd name="connsiteY76" fmla="*/ 745532 h 774101"/>
              <a:gd name="connsiteX77" fmla="*/ 555046 w 1376539"/>
              <a:gd name="connsiteY77" fmla="*/ 694573 h 774101"/>
              <a:gd name="connsiteX78" fmla="*/ 533805 w 1376539"/>
              <a:gd name="connsiteY78" fmla="*/ 688477 h 774101"/>
              <a:gd name="connsiteX79" fmla="*/ 375214 w 1376539"/>
              <a:gd name="connsiteY79" fmla="*/ 703431 h 774101"/>
              <a:gd name="connsiteX80" fmla="*/ 223861 w 1376539"/>
              <a:gd name="connsiteY80" fmla="*/ 609134 h 774101"/>
              <a:gd name="connsiteX81" fmla="*/ 180142 w 1376539"/>
              <a:gd name="connsiteY81" fmla="*/ 519980 h 774101"/>
              <a:gd name="connsiteX82" fmla="*/ 174427 w 1376539"/>
              <a:gd name="connsiteY82" fmla="*/ 503787 h 774101"/>
              <a:gd name="connsiteX83" fmla="*/ 147185 w 1376539"/>
              <a:gd name="connsiteY83" fmla="*/ 509217 h 774101"/>
              <a:gd name="connsiteX84" fmla="*/ 19645 w 1376539"/>
              <a:gd name="connsiteY84" fmla="*/ 448447 h 774101"/>
              <a:gd name="connsiteX85" fmla="*/ 16216 w 1376539"/>
              <a:gd name="connsiteY85" fmla="*/ 292904 h 774101"/>
              <a:gd name="connsiteX86" fmla="*/ 101941 w 1376539"/>
              <a:gd name="connsiteY86" fmla="*/ 196035 h 774101"/>
              <a:gd name="connsiteX87" fmla="*/ 360545 w 1376539"/>
              <a:gd name="connsiteY87" fmla="*/ 180890 h 774101"/>
              <a:gd name="connsiteX88" fmla="*/ 367784 w 1376539"/>
              <a:gd name="connsiteY88" fmla="*/ 165459 h 774101"/>
              <a:gd name="connsiteX89" fmla="*/ 445984 w 1376539"/>
              <a:gd name="connsiteY89" fmla="*/ 61637 h 774101"/>
              <a:gd name="connsiteX90" fmla="*/ 643842 w 1376539"/>
              <a:gd name="connsiteY90" fmla="*/ 748 h 77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376539" h="774101">
                <a:moveTo>
                  <a:pt x="625626" y="445685"/>
                </a:moveTo>
                <a:cubicBezTo>
                  <a:pt x="628007" y="446876"/>
                  <a:pt x="630246" y="449257"/>
                  <a:pt x="632294" y="451305"/>
                </a:cubicBezTo>
                <a:cubicBezTo>
                  <a:pt x="636770" y="456286"/>
                  <a:pt x="641542" y="460992"/>
                  <a:pt x="646581" y="465402"/>
                </a:cubicBezTo>
                <a:cubicBezTo>
                  <a:pt x="672527" y="488338"/>
                  <a:pt x="710465" y="491472"/>
                  <a:pt x="739831" y="473117"/>
                </a:cubicBezTo>
                <a:cubicBezTo>
                  <a:pt x="742879" y="471307"/>
                  <a:pt x="746022" y="469117"/>
                  <a:pt x="749356" y="467212"/>
                </a:cubicBezTo>
                <a:cubicBezTo>
                  <a:pt x="752614" y="464630"/>
                  <a:pt x="757328" y="465097"/>
                  <a:pt x="760024" y="468259"/>
                </a:cubicBezTo>
                <a:cubicBezTo>
                  <a:pt x="764406" y="473308"/>
                  <a:pt x="760595" y="477308"/>
                  <a:pt x="756881" y="480261"/>
                </a:cubicBezTo>
                <a:cubicBezTo>
                  <a:pt x="734688" y="497596"/>
                  <a:pt x="710018" y="505502"/>
                  <a:pt x="687729" y="500454"/>
                </a:cubicBezTo>
                <a:cubicBezTo>
                  <a:pt x="661859" y="496044"/>
                  <a:pt x="638409" y="482537"/>
                  <a:pt x="621626" y="462354"/>
                </a:cubicBezTo>
                <a:cubicBezTo>
                  <a:pt x="618101" y="458067"/>
                  <a:pt x="612863" y="452638"/>
                  <a:pt x="618101" y="447209"/>
                </a:cubicBezTo>
                <a:cubicBezTo>
                  <a:pt x="620720" y="444495"/>
                  <a:pt x="623245" y="444495"/>
                  <a:pt x="625626" y="445685"/>
                </a:cubicBezTo>
                <a:close/>
                <a:moveTo>
                  <a:pt x="720781" y="354436"/>
                </a:moveTo>
                <a:cubicBezTo>
                  <a:pt x="727639" y="354340"/>
                  <a:pt x="732211" y="359770"/>
                  <a:pt x="730878" y="365770"/>
                </a:cubicBezTo>
                <a:cubicBezTo>
                  <a:pt x="729544" y="371771"/>
                  <a:pt x="726020" y="376153"/>
                  <a:pt x="719162" y="375295"/>
                </a:cubicBezTo>
                <a:cubicBezTo>
                  <a:pt x="718429" y="375248"/>
                  <a:pt x="717714" y="375114"/>
                  <a:pt x="717009" y="374905"/>
                </a:cubicBezTo>
                <a:cubicBezTo>
                  <a:pt x="711980" y="373362"/>
                  <a:pt x="709152" y="368037"/>
                  <a:pt x="710685" y="363008"/>
                </a:cubicBezTo>
                <a:cubicBezTo>
                  <a:pt x="711190" y="357893"/>
                  <a:pt x="715657" y="354102"/>
                  <a:pt x="720781" y="354436"/>
                </a:cubicBezTo>
                <a:close/>
                <a:moveTo>
                  <a:pt x="662869" y="344721"/>
                </a:moveTo>
                <a:cubicBezTo>
                  <a:pt x="670394" y="347102"/>
                  <a:pt x="670775" y="353960"/>
                  <a:pt x="671441" y="359294"/>
                </a:cubicBezTo>
                <a:cubicBezTo>
                  <a:pt x="668584" y="366247"/>
                  <a:pt x="664679" y="370057"/>
                  <a:pt x="658297" y="368247"/>
                </a:cubicBezTo>
                <a:cubicBezTo>
                  <a:pt x="657392" y="368057"/>
                  <a:pt x="656516" y="367752"/>
                  <a:pt x="655687" y="367333"/>
                </a:cubicBezTo>
                <a:cubicBezTo>
                  <a:pt x="650429" y="364685"/>
                  <a:pt x="648315" y="358265"/>
                  <a:pt x="650963" y="353007"/>
                </a:cubicBezTo>
                <a:cubicBezTo>
                  <a:pt x="652677" y="347483"/>
                  <a:pt x="655344" y="342339"/>
                  <a:pt x="662869" y="344721"/>
                </a:cubicBezTo>
                <a:close/>
                <a:moveTo>
                  <a:pt x="670393" y="15441"/>
                </a:moveTo>
                <a:cubicBezTo>
                  <a:pt x="596479" y="16393"/>
                  <a:pt x="525518" y="29728"/>
                  <a:pt x="461796" y="69543"/>
                </a:cubicBezTo>
                <a:cubicBezTo>
                  <a:pt x="414838" y="98880"/>
                  <a:pt x="383596" y="139456"/>
                  <a:pt x="378262" y="196511"/>
                </a:cubicBezTo>
                <a:cubicBezTo>
                  <a:pt x="378186" y="199387"/>
                  <a:pt x="377871" y="202254"/>
                  <a:pt x="377309" y="205083"/>
                </a:cubicBezTo>
                <a:cubicBezTo>
                  <a:pt x="374833" y="214608"/>
                  <a:pt x="369118" y="216037"/>
                  <a:pt x="363403" y="208703"/>
                </a:cubicBezTo>
                <a:cubicBezTo>
                  <a:pt x="344353" y="184795"/>
                  <a:pt x="317587" y="178032"/>
                  <a:pt x="289870" y="174222"/>
                </a:cubicBezTo>
                <a:cubicBezTo>
                  <a:pt x="221861" y="164154"/>
                  <a:pt x="152529" y="179737"/>
                  <a:pt x="95369" y="217942"/>
                </a:cubicBezTo>
                <a:cubicBezTo>
                  <a:pt x="67813" y="235802"/>
                  <a:pt x="46115" y="261376"/>
                  <a:pt x="32980" y="291475"/>
                </a:cubicBezTo>
                <a:cubicBezTo>
                  <a:pt x="13930" y="334052"/>
                  <a:pt x="8406" y="377962"/>
                  <a:pt x="24503" y="422825"/>
                </a:cubicBezTo>
                <a:cubicBezTo>
                  <a:pt x="46125" y="483213"/>
                  <a:pt x="98989" y="508550"/>
                  <a:pt x="160044" y="489500"/>
                </a:cubicBezTo>
                <a:cubicBezTo>
                  <a:pt x="166426" y="487500"/>
                  <a:pt x="172426" y="484261"/>
                  <a:pt x="179094" y="482547"/>
                </a:cubicBezTo>
                <a:cubicBezTo>
                  <a:pt x="189762" y="479689"/>
                  <a:pt x="195382" y="483309"/>
                  <a:pt x="194810" y="495405"/>
                </a:cubicBezTo>
                <a:cubicBezTo>
                  <a:pt x="192524" y="539792"/>
                  <a:pt x="212908" y="574939"/>
                  <a:pt x="241673" y="605896"/>
                </a:cubicBezTo>
                <a:cubicBezTo>
                  <a:pt x="276192" y="643529"/>
                  <a:pt x="320169" y="671218"/>
                  <a:pt x="369022" y="686096"/>
                </a:cubicBezTo>
                <a:cubicBezTo>
                  <a:pt x="408475" y="698917"/>
                  <a:pt x="450756" y="700269"/>
                  <a:pt x="490942" y="690001"/>
                </a:cubicBezTo>
                <a:cubicBezTo>
                  <a:pt x="508849" y="685239"/>
                  <a:pt x="528280" y="681524"/>
                  <a:pt x="535234" y="658759"/>
                </a:cubicBezTo>
                <a:cubicBezTo>
                  <a:pt x="538091" y="649234"/>
                  <a:pt x="546568" y="653901"/>
                  <a:pt x="550188" y="660474"/>
                </a:cubicBezTo>
                <a:cubicBezTo>
                  <a:pt x="572857" y="701717"/>
                  <a:pt x="610957" y="723529"/>
                  <a:pt x="652677" y="739055"/>
                </a:cubicBezTo>
                <a:cubicBezTo>
                  <a:pt x="770120" y="782870"/>
                  <a:pt x="876514" y="754295"/>
                  <a:pt x="975860" y="686191"/>
                </a:cubicBezTo>
                <a:cubicBezTo>
                  <a:pt x="1009198" y="663331"/>
                  <a:pt x="1027486" y="632661"/>
                  <a:pt x="1018723" y="590370"/>
                </a:cubicBezTo>
                <a:cubicBezTo>
                  <a:pt x="1017770" y="585702"/>
                  <a:pt x="1016056" y="580845"/>
                  <a:pt x="1020818" y="577320"/>
                </a:cubicBezTo>
                <a:cubicBezTo>
                  <a:pt x="1027200" y="572748"/>
                  <a:pt x="1031200" y="578178"/>
                  <a:pt x="1035677" y="581511"/>
                </a:cubicBezTo>
                <a:cubicBezTo>
                  <a:pt x="1057832" y="597875"/>
                  <a:pt x="1082235" y="610636"/>
                  <a:pt x="1107984" y="619486"/>
                </a:cubicBezTo>
                <a:lnTo>
                  <a:pt x="1188320" y="633986"/>
                </a:lnTo>
                <a:lnTo>
                  <a:pt x="1188268" y="633994"/>
                </a:lnTo>
                <a:lnTo>
                  <a:pt x="1188363" y="633994"/>
                </a:lnTo>
                <a:lnTo>
                  <a:pt x="1188320" y="633986"/>
                </a:lnTo>
                <a:lnTo>
                  <a:pt x="1253566" y="624049"/>
                </a:lnTo>
                <a:cubicBezTo>
                  <a:pt x="1314552" y="601609"/>
                  <a:pt x="1359503" y="544531"/>
                  <a:pt x="1360575" y="478451"/>
                </a:cubicBezTo>
                <a:cubicBezTo>
                  <a:pt x="1361337" y="424158"/>
                  <a:pt x="1327809" y="385963"/>
                  <a:pt x="1275517" y="381391"/>
                </a:cubicBezTo>
                <a:cubicBezTo>
                  <a:pt x="1252562" y="379486"/>
                  <a:pt x="1252562" y="379486"/>
                  <a:pt x="1257324" y="356626"/>
                </a:cubicBezTo>
                <a:cubicBezTo>
                  <a:pt x="1270945" y="291380"/>
                  <a:pt x="1242274" y="236040"/>
                  <a:pt x="1181124" y="209274"/>
                </a:cubicBezTo>
                <a:cubicBezTo>
                  <a:pt x="1147282" y="195235"/>
                  <a:pt x="1109953" y="191910"/>
                  <a:pt x="1074158" y="199749"/>
                </a:cubicBezTo>
                <a:cubicBezTo>
                  <a:pt x="1054089" y="202750"/>
                  <a:pt x="1035696" y="212646"/>
                  <a:pt x="1022152" y="227753"/>
                </a:cubicBezTo>
                <a:cubicBezTo>
                  <a:pt x="1007674" y="244041"/>
                  <a:pt x="1003769" y="243279"/>
                  <a:pt x="993577" y="224419"/>
                </a:cubicBezTo>
                <a:cubicBezTo>
                  <a:pt x="977441" y="195035"/>
                  <a:pt x="959096" y="166926"/>
                  <a:pt x="938713" y="140313"/>
                </a:cubicBezTo>
                <a:cubicBezTo>
                  <a:pt x="890135" y="76401"/>
                  <a:pt x="825937" y="38015"/>
                  <a:pt x="743736" y="22013"/>
                </a:cubicBezTo>
                <a:cubicBezTo>
                  <a:pt x="719580" y="17279"/>
                  <a:pt x="695006" y="15069"/>
                  <a:pt x="670393" y="15441"/>
                </a:cubicBezTo>
                <a:close/>
                <a:moveTo>
                  <a:pt x="643842" y="748"/>
                </a:moveTo>
                <a:cubicBezTo>
                  <a:pt x="721281" y="-3657"/>
                  <a:pt x="803363" y="11011"/>
                  <a:pt x="869561" y="54303"/>
                </a:cubicBezTo>
                <a:cubicBezTo>
                  <a:pt x="922330" y="88878"/>
                  <a:pt x="958906" y="137456"/>
                  <a:pt x="991767" y="189558"/>
                </a:cubicBezTo>
                <a:cubicBezTo>
                  <a:pt x="996339" y="196892"/>
                  <a:pt x="1000625" y="204417"/>
                  <a:pt x="1005292" y="211656"/>
                </a:cubicBezTo>
                <a:cubicBezTo>
                  <a:pt x="1006397" y="212951"/>
                  <a:pt x="1007721" y="214046"/>
                  <a:pt x="1009198" y="214894"/>
                </a:cubicBezTo>
                <a:cubicBezTo>
                  <a:pt x="1070634" y="169841"/>
                  <a:pt x="1135880" y="168984"/>
                  <a:pt x="1201031" y="202131"/>
                </a:cubicBezTo>
                <a:cubicBezTo>
                  <a:pt x="1255705" y="230039"/>
                  <a:pt x="1280184" y="277854"/>
                  <a:pt x="1275803" y="339576"/>
                </a:cubicBezTo>
                <a:cubicBezTo>
                  <a:pt x="1274183" y="362436"/>
                  <a:pt x="1274088" y="362436"/>
                  <a:pt x="1294853" y="368151"/>
                </a:cubicBezTo>
                <a:cubicBezTo>
                  <a:pt x="1349812" y="382725"/>
                  <a:pt x="1382197" y="431778"/>
                  <a:pt x="1375720" y="490548"/>
                </a:cubicBezTo>
                <a:cubicBezTo>
                  <a:pt x="1364642" y="589198"/>
                  <a:pt x="1275698" y="660178"/>
                  <a:pt x="1177047" y="649101"/>
                </a:cubicBezTo>
                <a:cubicBezTo>
                  <a:pt x="1176342" y="649025"/>
                  <a:pt x="1175637" y="648939"/>
                  <a:pt x="1174933" y="648853"/>
                </a:cubicBezTo>
                <a:cubicBezTo>
                  <a:pt x="1151063" y="646443"/>
                  <a:pt x="1127498" y="641557"/>
                  <a:pt x="1104638" y="634280"/>
                </a:cubicBezTo>
                <a:cubicBezTo>
                  <a:pt x="1083302" y="626736"/>
                  <a:pt x="1062566" y="617563"/>
                  <a:pt x="1042630" y="606848"/>
                </a:cubicBezTo>
                <a:cubicBezTo>
                  <a:pt x="1035201" y="609039"/>
                  <a:pt x="1036058" y="614087"/>
                  <a:pt x="1035868" y="618849"/>
                </a:cubicBezTo>
                <a:cubicBezTo>
                  <a:pt x="1034210" y="644005"/>
                  <a:pt x="1022428" y="667408"/>
                  <a:pt x="1003197" y="683715"/>
                </a:cubicBezTo>
                <a:cubicBezTo>
                  <a:pt x="909280" y="773631"/>
                  <a:pt x="744879" y="800777"/>
                  <a:pt x="627436" y="745532"/>
                </a:cubicBezTo>
                <a:cubicBezTo>
                  <a:pt x="600308" y="733254"/>
                  <a:pt x="575753" y="715966"/>
                  <a:pt x="555046" y="694573"/>
                </a:cubicBezTo>
                <a:cubicBezTo>
                  <a:pt x="549140" y="688191"/>
                  <a:pt x="544759" y="681905"/>
                  <a:pt x="533805" y="688477"/>
                </a:cubicBezTo>
                <a:cubicBezTo>
                  <a:pt x="483513" y="718862"/>
                  <a:pt x="429030" y="716481"/>
                  <a:pt x="375214" y="703431"/>
                </a:cubicBezTo>
                <a:cubicBezTo>
                  <a:pt x="316254" y="688344"/>
                  <a:pt x="263390" y="655416"/>
                  <a:pt x="223861" y="609134"/>
                </a:cubicBezTo>
                <a:cubicBezTo>
                  <a:pt x="201287" y="584055"/>
                  <a:pt x="186152" y="553184"/>
                  <a:pt x="180142" y="519980"/>
                </a:cubicBezTo>
                <a:cubicBezTo>
                  <a:pt x="179094" y="514455"/>
                  <a:pt x="180142" y="508264"/>
                  <a:pt x="174427" y="503787"/>
                </a:cubicBezTo>
                <a:cubicBezTo>
                  <a:pt x="164902" y="502454"/>
                  <a:pt x="156424" y="507502"/>
                  <a:pt x="147185" y="509217"/>
                </a:cubicBezTo>
                <a:cubicBezTo>
                  <a:pt x="95712" y="521094"/>
                  <a:pt x="42848" y="495910"/>
                  <a:pt x="19645" y="448447"/>
                </a:cubicBezTo>
                <a:cubicBezTo>
                  <a:pt x="-7596" y="397393"/>
                  <a:pt x="-4358" y="344910"/>
                  <a:pt x="16216" y="292904"/>
                </a:cubicBezTo>
                <a:cubicBezTo>
                  <a:pt x="32123" y="251308"/>
                  <a:pt x="62584" y="216885"/>
                  <a:pt x="101941" y="196035"/>
                </a:cubicBezTo>
                <a:cubicBezTo>
                  <a:pt x="185571" y="151172"/>
                  <a:pt x="271772" y="140123"/>
                  <a:pt x="360545" y="180890"/>
                </a:cubicBezTo>
                <a:cubicBezTo>
                  <a:pt x="366165" y="176985"/>
                  <a:pt x="366070" y="170793"/>
                  <a:pt x="367784" y="165459"/>
                </a:cubicBezTo>
                <a:cubicBezTo>
                  <a:pt x="381052" y="122844"/>
                  <a:pt x="408694" y="86154"/>
                  <a:pt x="445984" y="61637"/>
                </a:cubicBezTo>
                <a:cubicBezTo>
                  <a:pt x="493609" y="28633"/>
                  <a:pt x="566404" y="5154"/>
                  <a:pt x="643842" y="748"/>
                </a:cubicBezTo>
                <a:close/>
              </a:path>
            </a:pathLst>
          </a:custGeom>
          <a:solidFill>
            <a:schemeClr val="accent4"/>
          </a:solidFill>
          <a:ln w="9525" cap="flat">
            <a:noFill/>
            <a:prstDash val="solid"/>
            <a:miter/>
          </a:ln>
        </p:spPr>
        <p:txBody>
          <a:bodyPr rtlCol="0" anchor="ctr"/>
          <a:lstStyle/>
          <a:p>
            <a:endParaRPr lang="zh-CN" altLang="en-US"/>
          </a:p>
        </p:txBody>
      </p:sp>
      <p:sp>
        <p:nvSpPr>
          <p:cNvPr id="56" name="任意多边形: 形状 55"/>
          <p:cNvSpPr/>
          <p:nvPr/>
        </p:nvSpPr>
        <p:spPr>
          <a:xfrm>
            <a:off x="3476343" y="3939482"/>
            <a:ext cx="231136" cy="226999"/>
          </a:xfrm>
          <a:custGeom>
            <a:avLst/>
            <a:gdLst>
              <a:gd name="connsiteX0" fmla="*/ 223937 w 231136"/>
              <a:gd name="connsiteY0" fmla="*/ 100580 h 226999"/>
              <a:gd name="connsiteX1" fmla="*/ 142307 w 231136"/>
              <a:gd name="connsiteY1" fmla="*/ 95341 h 226999"/>
              <a:gd name="connsiteX2" fmla="*/ 135449 w 231136"/>
              <a:gd name="connsiteY2" fmla="*/ 52193 h 226999"/>
              <a:gd name="connsiteX3" fmla="*/ 128020 w 231136"/>
              <a:gd name="connsiteY3" fmla="*/ 5139 h 226999"/>
              <a:gd name="connsiteX4" fmla="*/ 118971 w 231136"/>
              <a:gd name="connsiteY4" fmla="*/ 358 h 226999"/>
              <a:gd name="connsiteX5" fmla="*/ 114971 w 231136"/>
              <a:gd name="connsiteY5" fmla="*/ 3425 h 226999"/>
              <a:gd name="connsiteX6" fmla="*/ 73727 w 231136"/>
              <a:gd name="connsiteY6" fmla="*/ 91341 h 226999"/>
              <a:gd name="connsiteX7" fmla="*/ 54677 w 231136"/>
              <a:gd name="connsiteY7" fmla="*/ 90293 h 226999"/>
              <a:gd name="connsiteX8" fmla="*/ 7052 w 231136"/>
              <a:gd name="connsiteY8" fmla="*/ 87721 h 226999"/>
              <a:gd name="connsiteX9" fmla="*/ 107 w 231136"/>
              <a:gd name="connsiteY9" fmla="*/ 95055 h 226999"/>
              <a:gd name="connsiteX10" fmla="*/ 3528 w 231136"/>
              <a:gd name="connsiteY10" fmla="*/ 100961 h 226999"/>
              <a:gd name="connsiteX11" fmla="*/ 51915 w 231136"/>
              <a:gd name="connsiteY11" fmla="*/ 135442 h 226999"/>
              <a:gd name="connsiteX12" fmla="*/ 35342 w 231136"/>
              <a:gd name="connsiteY12" fmla="*/ 166684 h 226999"/>
              <a:gd name="connsiteX13" fmla="*/ 10196 w 231136"/>
              <a:gd name="connsiteY13" fmla="*/ 212118 h 226999"/>
              <a:gd name="connsiteX14" fmla="*/ 9529 w 231136"/>
              <a:gd name="connsiteY14" fmla="*/ 213546 h 226999"/>
              <a:gd name="connsiteX15" fmla="*/ 10386 w 231136"/>
              <a:gd name="connsiteY15" fmla="*/ 222214 h 226999"/>
              <a:gd name="connsiteX16" fmla="*/ 13339 w 231136"/>
              <a:gd name="connsiteY16" fmla="*/ 224976 h 226999"/>
              <a:gd name="connsiteX17" fmla="*/ 21911 w 231136"/>
              <a:gd name="connsiteY17" fmla="*/ 226119 h 226999"/>
              <a:gd name="connsiteX18" fmla="*/ 103160 w 231136"/>
              <a:gd name="connsiteY18" fmla="*/ 179161 h 226999"/>
              <a:gd name="connsiteX19" fmla="*/ 119638 w 231136"/>
              <a:gd name="connsiteY19" fmla="*/ 194496 h 226999"/>
              <a:gd name="connsiteX20" fmla="*/ 150308 w 231136"/>
              <a:gd name="connsiteY20" fmla="*/ 224024 h 226999"/>
              <a:gd name="connsiteX21" fmla="*/ 160414 w 231136"/>
              <a:gd name="connsiteY21" fmla="*/ 223872 h 226999"/>
              <a:gd name="connsiteX22" fmla="*/ 162215 w 231136"/>
              <a:gd name="connsiteY22" fmla="*/ 217166 h 226999"/>
              <a:gd name="connsiteX23" fmla="*/ 152023 w 231136"/>
              <a:gd name="connsiteY23" fmla="*/ 152682 h 226999"/>
              <a:gd name="connsiteX24" fmla="*/ 181741 w 231136"/>
              <a:gd name="connsiteY24" fmla="*/ 137156 h 226999"/>
              <a:gd name="connsiteX25" fmla="*/ 228128 w 231136"/>
              <a:gd name="connsiteY25" fmla="*/ 113915 h 226999"/>
              <a:gd name="connsiteX26" fmla="*/ 223937 w 231136"/>
              <a:gd name="connsiteY26" fmla="*/ 100580 h 226999"/>
              <a:gd name="connsiteX27" fmla="*/ 105636 w 231136"/>
              <a:gd name="connsiteY27" fmla="*/ 57908 h 226999"/>
              <a:gd name="connsiteX28" fmla="*/ 117828 w 231136"/>
              <a:gd name="connsiteY28" fmla="*/ 31524 h 226999"/>
              <a:gd name="connsiteX29" fmla="*/ 127353 w 231136"/>
              <a:gd name="connsiteY29" fmla="*/ 94484 h 226999"/>
              <a:gd name="connsiteX30" fmla="*/ 88682 w 231136"/>
              <a:gd name="connsiteY30" fmla="*/ 92293 h 226999"/>
              <a:gd name="connsiteX31" fmla="*/ 105636 w 231136"/>
              <a:gd name="connsiteY31" fmla="*/ 57908 h 226999"/>
              <a:gd name="connsiteX32" fmla="*/ 130115 w 231136"/>
              <a:gd name="connsiteY32" fmla="*/ 108867 h 226999"/>
              <a:gd name="connsiteX33" fmla="*/ 135830 w 231136"/>
              <a:gd name="connsiteY33" fmla="*/ 144871 h 226999"/>
              <a:gd name="connsiteX34" fmla="*/ 104588 w 231136"/>
              <a:gd name="connsiteY34" fmla="*/ 161826 h 226999"/>
              <a:gd name="connsiteX35" fmla="*/ 69251 w 231136"/>
              <a:gd name="connsiteY35" fmla="*/ 131727 h 226999"/>
              <a:gd name="connsiteX36" fmla="*/ 82300 w 231136"/>
              <a:gd name="connsiteY36" fmla="*/ 106009 h 226999"/>
              <a:gd name="connsiteX37" fmla="*/ 45724 w 231136"/>
              <a:gd name="connsiteY37" fmla="*/ 113248 h 226999"/>
              <a:gd name="connsiteX38" fmla="*/ 31913 w 231136"/>
              <a:gd name="connsiteY38" fmla="*/ 103723 h 226999"/>
              <a:gd name="connsiteX39" fmla="*/ 66869 w 231136"/>
              <a:gd name="connsiteY39" fmla="*/ 105628 h 226999"/>
              <a:gd name="connsiteX40" fmla="*/ 58011 w 231136"/>
              <a:gd name="connsiteY40" fmla="*/ 123059 h 226999"/>
              <a:gd name="connsiteX41" fmla="*/ 45724 w 231136"/>
              <a:gd name="connsiteY41" fmla="*/ 113248 h 226999"/>
              <a:gd name="connsiteX42" fmla="*/ 58868 w 231136"/>
              <a:gd name="connsiteY42" fmla="*/ 187543 h 226999"/>
              <a:gd name="connsiteX43" fmla="*/ 30293 w 231136"/>
              <a:gd name="connsiteY43" fmla="*/ 204212 h 226999"/>
              <a:gd name="connsiteX44" fmla="*/ 62583 w 231136"/>
              <a:gd name="connsiteY44" fmla="*/ 144490 h 226999"/>
              <a:gd name="connsiteX45" fmla="*/ 91158 w 231136"/>
              <a:gd name="connsiteY45" fmla="*/ 169065 h 226999"/>
              <a:gd name="connsiteX46" fmla="*/ 58868 w 231136"/>
              <a:gd name="connsiteY46" fmla="*/ 187734 h 226999"/>
              <a:gd name="connsiteX47" fmla="*/ 140498 w 231136"/>
              <a:gd name="connsiteY47" fmla="*/ 173922 h 226999"/>
              <a:gd name="connsiteX48" fmla="*/ 144498 w 231136"/>
              <a:gd name="connsiteY48" fmla="*/ 199068 h 226999"/>
              <a:gd name="connsiteX49" fmla="*/ 115923 w 231136"/>
              <a:gd name="connsiteY49" fmla="*/ 171922 h 226999"/>
              <a:gd name="connsiteX50" fmla="*/ 138497 w 231136"/>
              <a:gd name="connsiteY50" fmla="*/ 159730 h 226999"/>
              <a:gd name="connsiteX51" fmla="*/ 149070 w 231136"/>
              <a:gd name="connsiteY51" fmla="*/ 137823 h 226999"/>
              <a:gd name="connsiteX52" fmla="*/ 144593 w 231136"/>
              <a:gd name="connsiteY52" fmla="*/ 109819 h 226999"/>
              <a:gd name="connsiteX53" fmla="*/ 175931 w 231136"/>
              <a:gd name="connsiteY53" fmla="*/ 111629 h 226999"/>
              <a:gd name="connsiteX54" fmla="*/ 197267 w 231136"/>
              <a:gd name="connsiteY54" fmla="*/ 113058 h 226999"/>
              <a:gd name="connsiteX55" fmla="*/ 149070 w 231136"/>
              <a:gd name="connsiteY55" fmla="*/ 137823 h 22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31136" h="226999">
                <a:moveTo>
                  <a:pt x="223937" y="100580"/>
                </a:moveTo>
                <a:lnTo>
                  <a:pt x="142307" y="95341"/>
                </a:lnTo>
                <a:lnTo>
                  <a:pt x="135449" y="52193"/>
                </a:lnTo>
                <a:lnTo>
                  <a:pt x="128020" y="5139"/>
                </a:lnTo>
                <a:cubicBezTo>
                  <a:pt x="126839" y="1320"/>
                  <a:pt x="122791" y="-823"/>
                  <a:pt x="118971" y="358"/>
                </a:cubicBezTo>
                <a:cubicBezTo>
                  <a:pt x="117314" y="863"/>
                  <a:pt x="115895" y="1958"/>
                  <a:pt x="114971" y="3425"/>
                </a:cubicBezTo>
                <a:cubicBezTo>
                  <a:pt x="101826" y="33076"/>
                  <a:pt x="88082" y="62385"/>
                  <a:pt x="73727" y="91341"/>
                </a:cubicBezTo>
                <a:lnTo>
                  <a:pt x="54677" y="90293"/>
                </a:lnTo>
                <a:lnTo>
                  <a:pt x="7052" y="87721"/>
                </a:lnTo>
                <a:cubicBezTo>
                  <a:pt x="3108" y="87826"/>
                  <a:pt x="-1" y="91112"/>
                  <a:pt x="107" y="95055"/>
                </a:cubicBezTo>
                <a:cubicBezTo>
                  <a:pt x="173" y="97475"/>
                  <a:pt x="1461" y="99704"/>
                  <a:pt x="3528" y="100961"/>
                </a:cubicBezTo>
                <a:cubicBezTo>
                  <a:pt x="20292" y="111629"/>
                  <a:pt x="36294" y="123250"/>
                  <a:pt x="51915" y="135442"/>
                </a:cubicBezTo>
                <a:cubicBezTo>
                  <a:pt x="46486" y="145919"/>
                  <a:pt x="40961" y="156301"/>
                  <a:pt x="35342" y="166684"/>
                </a:cubicBezTo>
                <a:cubicBezTo>
                  <a:pt x="27150" y="181924"/>
                  <a:pt x="18768" y="197068"/>
                  <a:pt x="10196" y="212118"/>
                </a:cubicBezTo>
                <a:cubicBezTo>
                  <a:pt x="9898" y="212556"/>
                  <a:pt x="9672" y="213042"/>
                  <a:pt x="9529" y="213546"/>
                </a:cubicBezTo>
                <a:cubicBezTo>
                  <a:pt x="7391" y="216185"/>
                  <a:pt x="7773" y="220052"/>
                  <a:pt x="10386" y="222214"/>
                </a:cubicBezTo>
                <a:lnTo>
                  <a:pt x="13339" y="224976"/>
                </a:lnTo>
                <a:cubicBezTo>
                  <a:pt x="15630" y="227215"/>
                  <a:pt x="19115" y="227672"/>
                  <a:pt x="21911" y="226119"/>
                </a:cubicBezTo>
                <a:cubicBezTo>
                  <a:pt x="48772" y="210051"/>
                  <a:pt x="75851" y="194401"/>
                  <a:pt x="103160" y="179161"/>
                </a:cubicBezTo>
                <a:lnTo>
                  <a:pt x="119638" y="194496"/>
                </a:lnTo>
                <a:cubicBezTo>
                  <a:pt x="129925" y="204021"/>
                  <a:pt x="140212" y="214118"/>
                  <a:pt x="150308" y="224024"/>
                </a:cubicBezTo>
                <a:cubicBezTo>
                  <a:pt x="153137" y="226777"/>
                  <a:pt x="157662" y="226701"/>
                  <a:pt x="160414" y="223872"/>
                </a:cubicBezTo>
                <a:cubicBezTo>
                  <a:pt x="162129" y="222100"/>
                  <a:pt x="162815" y="219566"/>
                  <a:pt x="162215" y="217166"/>
                </a:cubicBezTo>
                <a:cubicBezTo>
                  <a:pt x="158786" y="195639"/>
                  <a:pt x="155385" y="174142"/>
                  <a:pt x="152023" y="152682"/>
                </a:cubicBezTo>
                <a:cubicBezTo>
                  <a:pt x="161548" y="147443"/>
                  <a:pt x="171835" y="142204"/>
                  <a:pt x="181741" y="137156"/>
                </a:cubicBezTo>
                <a:cubicBezTo>
                  <a:pt x="197171" y="129250"/>
                  <a:pt x="212602" y="121440"/>
                  <a:pt x="228128" y="113915"/>
                </a:cubicBezTo>
                <a:cubicBezTo>
                  <a:pt x="234319" y="110486"/>
                  <a:pt x="230414" y="101056"/>
                  <a:pt x="223937" y="100580"/>
                </a:cubicBezTo>
                <a:close/>
                <a:moveTo>
                  <a:pt x="105636" y="57908"/>
                </a:moveTo>
                <a:cubicBezTo>
                  <a:pt x="109827" y="49145"/>
                  <a:pt x="113828" y="40382"/>
                  <a:pt x="117828" y="31524"/>
                </a:cubicBezTo>
                <a:lnTo>
                  <a:pt x="127353" y="94484"/>
                </a:lnTo>
                <a:lnTo>
                  <a:pt x="88682" y="92293"/>
                </a:lnTo>
                <a:cubicBezTo>
                  <a:pt x="94682" y="80863"/>
                  <a:pt x="100207" y="69433"/>
                  <a:pt x="105636" y="57908"/>
                </a:cubicBezTo>
                <a:close/>
                <a:moveTo>
                  <a:pt x="130115" y="108867"/>
                </a:moveTo>
                <a:lnTo>
                  <a:pt x="135830" y="144871"/>
                </a:lnTo>
                <a:cubicBezTo>
                  <a:pt x="125353" y="150396"/>
                  <a:pt x="114971" y="156111"/>
                  <a:pt x="104588" y="161826"/>
                </a:cubicBezTo>
                <a:cubicBezTo>
                  <a:pt x="93092" y="151472"/>
                  <a:pt x="81319" y="141442"/>
                  <a:pt x="69251" y="131727"/>
                </a:cubicBezTo>
                <a:cubicBezTo>
                  <a:pt x="73632" y="123154"/>
                  <a:pt x="78014" y="114582"/>
                  <a:pt x="82300" y="106009"/>
                </a:cubicBezTo>
                <a:close/>
                <a:moveTo>
                  <a:pt x="45724" y="113248"/>
                </a:moveTo>
                <a:cubicBezTo>
                  <a:pt x="41152" y="109819"/>
                  <a:pt x="36199" y="106581"/>
                  <a:pt x="31913" y="103723"/>
                </a:cubicBezTo>
                <a:lnTo>
                  <a:pt x="66869" y="105628"/>
                </a:lnTo>
                <a:lnTo>
                  <a:pt x="58011" y="123059"/>
                </a:lnTo>
                <a:cubicBezTo>
                  <a:pt x="53944" y="119563"/>
                  <a:pt x="49851" y="116296"/>
                  <a:pt x="45724" y="113248"/>
                </a:cubicBezTo>
                <a:close/>
                <a:moveTo>
                  <a:pt x="58868" y="187543"/>
                </a:moveTo>
                <a:cubicBezTo>
                  <a:pt x="49343" y="192972"/>
                  <a:pt x="39818" y="198592"/>
                  <a:pt x="30293" y="204212"/>
                </a:cubicBezTo>
                <a:cubicBezTo>
                  <a:pt x="41342" y="184467"/>
                  <a:pt x="52106" y="164559"/>
                  <a:pt x="62583" y="144490"/>
                </a:cubicBezTo>
                <a:cubicBezTo>
                  <a:pt x="72108" y="152491"/>
                  <a:pt x="81633" y="160683"/>
                  <a:pt x="91158" y="169065"/>
                </a:cubicBezTo>
                <a:cubicBezTo>
                  <a:pt x="80585" y="175161"/>
                  <a:pt x="69727" y="181257"/>
                  <a:pt x="58868" y="187734"/>
                </a:cubicBezTo>
                <a:close/>
                <a:moveTo>
                  <a:pt x="140498" y="173922"/>
                </a:moveTo>
                <a:lnTo>
                  <a:pt x="144498" y="199068"/>
                </a:lnTo>
                <a:cubicBezTo>
                  <a:pt x="134973" y="189925"/>
                  <a:pt x="125448" y="180876"/>
                  <a:pt x="115923" y="171922"/>
                </a:cubicBezTo>
                <a:lnTo>
                  <a:pt x="138497" y="159730"/>
                </a:lnTo>
                <a:close/>
                <a:moveTo>
                  <a:pt x="149070" y="137823"/>
                </a:moveTo>
                <a:lnTo>
                  <a:pt x="144593" y="109819"/>
                </a:lnTo>
                <a:lnTo>
                  <a:pt x="175931" y="111629"/>
                </a:lnTo>
                <a:lnTo>
                  <a:pt x="197267" y="113058"/>
                </a:lnTo>
                <a:cubicBezTo>
                  <a:pt x="181074" y="121059"/>
                  <a:pt x="165072" y="129441"/>
                  <a:pt x="149070" y="137823"/>
                </a:cubicBezTo>
                <a:close/>
              </a:path>
            </a:pathLst>
          </a:custGeom>
          <a:solidFill>
            <a:srgbClr val="FFFFFF"/>
          </a:solidFill>
          <a:ln w="9525" cap="flat">
            <a:noFill/>
            <a:prstDash val="solid"/>
            <a:miter/>
          </a:ln>
        </p:spPr>
        <p:txBody>
          <a:bodyPr rtlCol="0" anchor="ctr"/>
          <a:lstStyle/>
          <a:p>
            <a:endParaRPr lang="zh-CN" altLang="en-US"/>
          </a:p>
        </p:txBody>
      </p:sp>
      <p:sp>
        <p:nvSpPr>
          <p:cNvPr id="57" name="任意多边形: 形状 56"/>
          <p:cNvSpPr/>
          <p:nvPr/>
        </p:nvSpPr>
        <p:spPr>
          <a:xfrm>
            <a:off x="210921" y="5928506"/>
            <a:ext cx="584358" cy="597598"/>
          </a:xfrm>
          <a:custGeom>
            <a:avLst/>
            <a:gdLst>
              <a:gd name="connsiteX0" fmla="*/ 390430 w 584358"/>
              <a:gd name="connsiteY0" fmla="*/ 398145 h 597598"/>
              <a:gd name="connsiteX1" fmla="*/ 367570 w 584358"/>
              <a:gd name="connsiteY1" fmla="*/ 597599 h 597598"/>
              <a:gd name="connsiteX2" fmla="*/ 264985 w 584358"/>
              <a:gd name="connsiteY2" fmla="*/ 426720 h 597598"/>
              <a:gd name="connsiteX3" fmla="*/ 111157 w 584358"/>
              <a:gd name="connsiteY3" fmla="*/ 517874 h 597598"/>
              <a:gd name="connsiteX4" fmla="*/ 179546 w 584358"/>
              <a:gd name="connsiteY4" fmla="*/ 352616 h 597598"/>
              <a:gd name="connsiteX5" fmla="*/ 0 w 584358"/>
              <a:gd name="connsiteY5" fmla="*/ 315563 h 597598"/>
              <a:gd name="connsiteX6" fmla="*/ 169164 w 584358"/>
              <a:gd name="connsiteY6" fmla="*/ 267938 h 597598"/>
              <a:gd name="connsiteX7" fmla="*/ 36576 w 584358"/>
              <a:gd name="connsiteY7" fmla="*/ 115729 h 597598"/>
              <a:gd name="connsiteX8" fmla="*/ 202025 w 584358"/>
              <a:gd name="connsiteY8" fmla="*/ 170593 h 597598"/>
              <a:gd name="connsiteX9" fmla="*/ 190976 w 584358"/>
              <a:gd name="connsiteY9" fmla="*/ 2096 h 597598"/>
              <a:gd name="connsiteX10" fmla="*/ 301466 w 584358"/>
              <a:gd name="connsiteY10" fmla="*/ 144494 h 597598"/>
              <a:gd name="connsiteX11" fmla="*/ 395002 w 584358"/>
              <a:gd name="connsiteY11" fmla="*/ 0 h 597598"/>
              <a:gd name="connsiteX12" fmla="*/ 398431 w 584358"/>
              <a:gd name="connsiteY12" fmla="*/ 187166 h 597598"/>
              <a:gd name="connsiteX13" fmla="*/ 584359 w 584358"/>
              <a:gd name="connsiteY13" fmla="*/ 223171 h 597598"/>
              <a:gd name="connsiteX14" fmla="*/ 434435 w 584358"/>
              <a:gd name="connsiteY14" fmla="*/ 286893 h 597598"/>
              <a:gd name="connsiteX15" fmla="*/ 577882 w 584358"/>
              <a:gd name="connsiteY15" fmla="*/ 410051 h 597598"/>
              <a:gd name="connsiteX16" fmla="*/ 390430 w 584358"/>
              <a:gd name="connsiteY16" fmla="*/ 398145 h 597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358" h="597598">
                <a:moveTo>
                  <a:pt x="390430" y="398145"/>
                </a:moveTo>
                <a:lnTo>
                  <a:pt x="367570" y="597599"/>
                </a:lnTo>
                <a:lnTo>
                  <a:pt x="264985" y="426720"/>
                </a:lnTo>
                <a:lnTo>
                  <a:pt x="111157" y="517874"/>
                </a:lnTo>
                <a:lnTo>
                  <a:pt x="179546" y="352616"/>
                </a:lnTo>
                <a:lnTo>
                  <a:pt x="0" y="315563"/>
                </a:lnTo>
                <a:lnTo>
                  <a:pt x="169164" y="267938"/>
                </a:lnTo>
                <a:lnTo>
                  <a:pt x="36576" y="115729"/>
                </a:lnTo>
                <a:lnTo>
                  <a:pt x="202025" y="170593"/>
                </a:lnTo>
                <a:lnTo>
                  <a:pt x="190976" y="2096"/>
                </a:lnTo>
                <a:lnTo>
                  <a:pt x="301466" y="144494"/>
                </a:lnTo>
                <a:lnTo>
                  <a:pt x="395002" y="0"/>
                </a:lnTo>
                <a:lnTo>
                  <a:pt x="398431" y="187166"/>
                </a:lnTo>
                <a:lnTo>
                  <a:pt x="584359" y="223171"/>
                </a:lnTo>
                <a:lnTo>
                  <a:pt x="434435" y="286893"/>
                </a:lnTo>
                <a:lnTo>
                  <a:pt x="577882" y="410051"/>
                </a:lnTo>
                <a:lnTo>
                  <a:pt x="390430" y="398145"/>
                </a:lnTo>
                <a:close/>
              </a:path>
            </a:pathLst>
          </a:custGeom>
          <a:solidFill>
            <a:srgbClr val="FFD46B"/>
          </a:solidFill>
          <a:ln w="9525" cap="flat">
            <a:noFill/>
            <a:prstDash val="solid"/>
            <a:miter/>
          </a:ln>
        </p:spPr>
        <p:txBody>
          <a:bodyPr rtlCol="0" anchor="ctr"/>
          <a:lstStyle/>
          <a:p>
            <a:endParaRPr lang="zh-CN" altLang="en-US"/>
          </a:p>
        </p:txBody>
      </p:sp>
      <p:sp>
        <p:nvSpPr>
          <p:cNvPr id="66" name="任意多边形: 形状 65"/>
          <p:cNvSpPr/>
          <p:nvPr/>
        </p:nvSpPr>
        <p:spPr>
          <a:xfrm>
            <a:off x="1450705" y="1755231"/>
            <a:ext cx="374310" cy="343832"/>
          </a:xfrm>
          <a:custGeom>
            <a:avLst/>
            <a:gdLst>
              <a:gd name="connsiteX0" fmla="*/ 147161 w 245649"/>
              <a:gd name="connsiteY0" fmla="*/ 120396 h 225647"/>
              <a:gd name="connsiteX1" fmla="*/ 154114 w 245649"/>
              <a:gd name="connsiteY1" fmla="*/ 225647 h 225647"/>
              <a:gd name="connsiteX2" fmla="*/ 101727 w 245649"/>
              <a:gd name="connsiteY2" fmla="*/ 128873 h 225647"/>
              <a:gd name="connsiteX3" fmla="*/ 0 w 245649"/>
              <a:gd name="connsiteY3" fmla="*/ 155067 h 225647"/>
              <a:gd name="connsiteX4" fmla="*/ 76486 w 245649"/>
              <a:gd name="connsiteY4" fmla="*/ 90202 h 225647"/>
              <a:gd name="connsiteX5" fmla="*/ 53816 w 245649"/>
              <a:gd name="connsiteY5" fmla="*/ 7715 h 225647"/>
              <a:gd name="connsiteX6" fmla="*/ 118491 w 245649"/>
              <a:gd name="connsiteY6" fmla="*/ 73342 h 225647"/>
              <a:gd name="connsiteX7" fmla="*/ 153543 w 245649"/>
              <a:gd name="connsiteY7" fmla="*/ 0 h 225647"/>
              <a:gd name="connsiteX8" fmla="*/ 148685 w 245649"/>
              <a:gd name="connsiteY8" fmla="*/ 80391 h 225647"/>
              <a:gd name="connsiteX9" fmla="*/ 245650 w 245649"/>
              <a:gd name="connsiteY9" fmla="*/ 96583 h 225647"/>
              <a:gd name="connsiteX10" fmla="*/ 147161 w 245649"/>
              <a:gd name="connsiteY10" fmla="*/ 120396 h 225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649" h="225647">
                <a:moveTo>
                  <a:pt x="147161" y="120396"/>
                </a:moveTo>
                <a:lnTo>
                  <a:pt x="154114" y="225647"/>
                </a:lnTo>
                <a:lnTo>
                  <a:pt x="101727" y="128873"/>
                </a:lnTo>
                <a:lnTo>
                  <a:pt x="0" y="155067"/>
                </a:lnTo>
                <a:lnTo>
                  <a:pt x="76486" y="90202"/>
                </a:lnTo>
                <a:lnTo>
                  <a:pt x="53816" y="7715"/>
                </a:lnTo>
                <a:lnTo>
                  <a:pt x="118491" y="73342"/>
                </a:lnTo>
                <a:lnTo>
                  <a:pt x="153543" y="0"/>
                </a:lnTo>
                <a:lnTo>
                  <a:pt x="148685" y="80391"/>
                </a:lnTo>
                <a:lnTo>
                  <a:pt x="245650" y="96583"/>
                </a:lnTo>
                <a:lnTo>
                  <a:pt x="147161" y="120396"/>
                </a:lnTo>
                <a:close/>
              </a:path>
            </a:pathLst>
          </a:custGeom>
          <a:solidFill>
            <a:schemeClr val="accent2">
              <a:lumMod val="60000"/>
              <a:lumOff val="40000"/>
            </a:schemeClr>
          </a:solidFill>
          <a:ln w="9525" cap="flat">
            <a:noFill/>
            <a:prstDash val="solid"/>
            <a:miter/>
          </a:ln>
        </p:spPr>
        <p:txBody>
          <a:bodyPr rtlCol="0" anchor="ctr"/>
          <a:lstStyle/>
          <a:p>
            <a:endParaRPr lang="zh-CN" altLang="en-US"/>
          </a:p>
        </p:txBody>
      </p:sp>
      <p:sp>
        <p:nvSpPr>
          <p:cNvPr id="67" name="任意多边形: 形状 66"/>
          <p:cNvSpPr/>
          <p:nvPr/>
        </p:nvSpPr>
        <p:spPr>
          <a:xfrm>
            <a:off x="173560" y="504794"/>
            <a:ext cx="893324" cy="860233"/>
          </a:xfrm>
          <a:custGeom>
            <a:avLst/>
            <a:gdLst>
              <a:gd name="connsiteX0" fmla="*/ 47244 w 586263"/>
              <a:gd name="connsiteY0" fmla="*/ 456914 h 564546"/>
              <a:gd name="connsiteX1" fmla="*/ 241935 w 586263"/>
              <a:gd name="connsiteY1" fmla="*/ 397288 h 564546"/>
              <a:gd name="connsiteX2" fmla="*/ 190309 w 586263"/>
              <a:gd name="connsiteY2" fmla="*/ 564547 h 564546"/>
              <a:gd name="connsiteX3" fmla="*/ 300133 w 586263"/>
              <a:gd name="connsiteY3" fmla="*/ 425196 h 564546"/>
              <a:gd name="connsiteX4" fmla="*/ 454152 w 586263"/>
              <a:gd name="connsiteY4" fmla="*/ 550736 h 564546"/>
              <a:gd name="connsiteX5" fmla="*/ 412242 w 586263"/>
              <a:gd name="connsiteY5" fmla="*/ 356521 h 564546"/>
              <a:gd name="connsiteX6" fmla="*/ 586264 w 586263"/>
              <a:gd name="connsiteY6" fmla="*/ 321850 h 564546"/>
              <a:gd name="connsiteX7" fmla="*/ 413766 w 586263"/>
              <a:gd name="connsiteY7" fmla="*/ 292037 h 564546"/>
              <a:gd name="connsiteX8" fmla="*/ 555308 w 586263"/>
              <a:gd name="connsiteY8" fmla="*/ 145542 h 564546"/>
              <a:gd name="connsiteX9" fmla="*/ 369475 w 586263"/>
              <a:gd name="connsiteY9" fmla="*/ 202883 h 564546"/>
              <a:gd name="connsiteX10" fmla="*/ 373571 w 586263"/>
              <a:gd name="connsiteY10" fmla="*/ 0 h 564546"/>
              <a:gd name="connsiteX11" fmla="*/ 294037 w 586263"/>
              <a:gd name="connsiteY11" fmla="*/ 172022 h 564546"/>
              <a:gd name="connsiteX12" fmla="*/ 124492 w 586263"/>
              <a:gd name="connsiteY12" fmla="*/ 12764 h 564546"/>
              <a:gd name="connsiteX13" fmla="*/ 189452 w 586263"/>
              <a:gd name="connsiteY13" fmla="*/ 236125 h 564546"/>
              <a:gd name="connsiteX14" fmla="*/ 0 w 586263"/>
              <a:gd name="connsiteY14" fmla="*/ 228886 h 564546"/>
              <a:gd name="connsiteX15" fmla="*/ 182689 w 586263"/>
              <a:gd name="connsiteY15" fmla="*/ 317373 h 564546"/>
              <a:gd name="connsiteX16" fmla="*/ 47244 w 586263"/>
              <a:gd name="connsiteY16" fmla="*/ 456914 h 56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6263" h="564546">
                <a:moveTo>
                  <a:pt x="47244" y="456914"/>
                </a:moveTo>
                <a:lnTo>
                  <a:pt x="241935" y="397288"/>
                </a:lnTo>
                <a:lnTo>
                  <a:pt x="190309" y="564547"/>
                </a:lnTo>
                <a:lnTo>
                  <a:pt x="300133" y="425196"/>
                </a:lnTo>
                <a:lnTo>
                  <a:pt x="454152" y="550736"/>
                </a:lnTo>
                <a:lnTo>
                  <a:pt x="412242" y="356521"/>
                </a:lnTo>
                <a:lnTo>
                  <a:pt x="586264" y="321850"/>
                </a:lnTo>
                <a:lnTo>
                  <a:pt x="413766" y="292037"/>
                </a:lnTo>
                <a:lnTo>
                  <a:pt x="555308" y="145542"/>
                </a:lnTo>
                <a:lnTo>
                  <a:pt x="369475" y="202883"/>
                </a:lnTo>
                <a:lnTo>
                  <a:pt x="373571" y="0"/>
                </a:lnTo>
                <a:lnTo>
                  <a:pt x="294037" y="172022"/>
                </a:lnTo>
                <a:lnTo>
                  <a:pt x="124492" y="12764"/>
                </a:lnTo>
                <a:lnTo>
                  <a:pt x="189452" y="236125"/>
                </a:lnTo>
                <a:lnTo>
                  <a:pt x="0" y="228886"/>
                </a:lnTo>
                <a:lnTo>
                  <a:pt x="182689" y="317373"/>
                </a:lnTo>
                <a:lnTo>
                  <a:pt x="47244" y="456914"/>
                </a:lnTo>
                <a:close/>
              </a:path>
            </a:pathLst>
          </a:custGeom>
          <a:solidFill>
            <a:schemeClr val="accent3"/>
          </a:solidFill>
          <a:ln w="9525" cap="flat">
            <a:noFill/>
            <a:prstDash val="solid"/>
            <a:miter/>
          </a:ln>
        </p:spPr>
        <p:txBody>
          <a:bodyPr rtlCol="0" anchor="ctr"/>
          <a:lstStyle/>
          <a:p>
            <a:endParaRPr lang="zh-CN" altLang="en-US"/>
          </a:p>
        </p:txBody>
      </p:sp>
      <p:sp>
        <p:nvSpPr>
          <p:cNvPr id="2" name="Text1">
            <a:extLst>
              <a:ext uri="{FF2B5EF4-FFF2-40B4-BE49-F238E27FC236}">
                <a16:creationId xmlns:a16="http://schemas.microsoft.com/office/drawing/2014/main" id="{1C2DEA53-0C96-4289-00C2-31ED4C61723E}"/>
              </a:ext>
            </a:extLst>
          </p:cNvPr>
          <p:cNvSpPr txBox="1"/>
          <p:nvPr>
            <p:custDataLst>
              <p:tags r:id="rId2"/>
            </p:custDataLst>
          </p:nvPr>
        </p:nvSpPr>
        <p:spPr>
          <a:xfrm>
            <a:off x="2700655" y="2982595"/>
            <a:ext cx="8469630" cy="1357630"/>
          </a:xfrm>
          <a:prstGeom prst="rect">
            <a:avLst/>
          </a:prstGeom>
          <a:noFill/>
        </p:spPr>
        <p:txBody>
          <a:bodyPr wrap="square" rtlCol="0" anchor="t" anchorCtr="0">
            <a:normAutofit/>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algn="r" fontAlgn="ctr"/>
            <a:r>
              <a:rPr lang="zh-CN" altLang="en-US" sz="6000" spc="0">
                <a:solidFill>
                  <a:schemeClr val="tx1"/>
                </a:solidFill>
                <a:uFillTx/>
                <a:latin typeface="微软雅黑" panose="020B0503020204020204" pitchFamily="34" charset="-122"/>
                <a:ea typeface="微软雅黑" panose="020B0503020204020204" pitchFamily="34" charset="-122"/>
                <a:cs typeface="字体圈欣意冠黑体" panose="00000500000000000000" charset="-122"/>
                <a:sym typeface="+mn-lt"/>
              </a:rPr>
              <a:t>系统功能模块</a:t>
            </a:r>
            <a:endParaRPr lang="en-US" altLang="zh-CN" sz="6000" spc="0" dirty="0" err="1">
              <a:solidFill>
                <a:schemeClr val="tx1"/>
              </a:solidFill>
              <a:uFillTx/>
              <a:latin typeface="微软雅黑" panose="020B0503020204020204" pitchFamily="34" charset="-122"/>
              <a:ea typeface="微软雅黑" panose="020B0503020204020204" pitchFamily="34" charset="-122"/>
              <a:cs typeface="字体圈欣意冠黑体" panose="00000500000000000000" charset="-122"/>
              <a:sym typeface="+mn-lt"/>
            </a:endParaRPr>
          </a:p>
        </p:txBody>
      </p:sp>
      <p:sp>
        <p:nvSpPr>
          <p:cNvPr id="3" name="Text2">
            <a:extLst>
              <a:ext uri="{FF2B5EF4-FFF2-40B4-BE49-F238E27FC236}">
                <a16:creationId xmlns:a16="http://schemas.microsoft.com/office/drawing/2014/main" id="{71E4CC1F-4298-DE80-0FD2-900F2018770F}"/>
              </a:ext>
            </a:extLst>
          </p:cNvPr>
          <p:cNvSpPr txBox="1"/>
          <p:nvPr>
            <p:custDataLst>
              <p:tags r:id="rId3"/>
            </p:custDataLst>
          </p:nvPr>
        </p:nvSpPr>
        <p:spPr>
          <a:xfrm>
            <a:off x="2700655" y="4409440"/>
            <a:ext cx="8469630" cy="1033780"/>
          </a:xfrm>
          <a:prstGeom prst="rect">
            <a:avLst/>
          </a:prstGeom>
          <a:noFill/>
        </p:spPr>
        <p:txBody>
          <a:bodyPr wrap="square" rtlCol="0" anchor="t" anchorCtr="0">
            <a:normAutofit/>
          </a:bodyPr>
          <a:lstStyle/>
          <a:p>
            <a:pPr algn="r"/>
            <a:r>
              <a:rPr lang="en-US" sz="1400">
                <a:uFillTx/>
                <a:latin typeface="微软雅黑" panose="020B0503020204020204" pitchFamily="34" charset="-122"/>
                <a:ea typeface="微软雅黑" panose="020B0503020204020204" pitchFamily="34" charset="-122"/>
                <a:cs typeface="Open Sans" panose="020B0606030504020204" pitchFamily="34" charset="0"/>
              </a:rPr>
              <a:t>System functional modules</a:t>
            </a:r>
            <a:endParaRPr lang="en-US" sz="1400" dirty="0">
              <a:uFillTx/>
              <a:latin typeface="微软雅黑" panose="020B0503020204020204" pitchFamily="34" charset="-122"/>
              <a:ea typeface="微软雅黑" panose="020B0503020204020204" pitchFamily="34" charset="-122"/>
              <a:cs typeface="Open Sans" panose="020B0606030504020204" pitchFamily="34" charset="0"/>
              <a:sym typeface="+mn-ea"/>
            </a:endParaRPr>
          </a:p>
        </p:txBody>
      </p:sp>
      <p:sp>
        <p:nvSpPr>
          <p:cNvPr id="4" name="Text3">
            <a:extLst>
              <a:ext uri="{FF2B5EF4-FFF2-40B4-BE49-F238E27FC236}">
                <a16:creationId xmlns:a16="http://schemas.microsoft.com/office/drawing/2014/main" id="{FC7CDCC7-8EE2-C7A4-4D08-B844D08B08C8}"/>
              </a:ext>
            </a:extLst>
          </p:cNvPr>
          <p:cNvSpPr txBox="1"/>
          <p:nvPr>
            <p:custDataLst>
              <p:tags r:id="rId4"/>
            </p:custDataLst>
          </p:nvPr>
        </p:nvSpPr>
        <p:spPr>
          <a:xfrm>
            <a:off x="9828757" y="1430606"/>
            <a:ext cx="1722527" cy="1399540"/>
          </a:xfrm>
          <a:prstGeom prst="rect">
            <a:avLst/>
          </a:prstGeom>
          <a:noFill/>
        </p:spPr>
        <p:txBody>
          <a:bodyPr wrap="square" rtlCol="0" anchor="ctr">
            <a:normAutofit fontScale="92500" lnSpcReduction="10000"/>
          </a:bodyPr>
          <a:lstStyle/>
          <a:p>
            <a:pPr algn="l">
              <a:lnSpc>
                <a:spcPct val="120000"/>
              </a:lnSpc>
              <a:spcBef>
                <a:spcPct val="0"/>
              </a:spcBef>
            </a:pPr>
            <a:r>
              <a:rPr lang="en-US" altLang="zh-CN" sz="8800" b="1">
                <a:solidFill>
                  <a:schemeClr val="accent1"/>
                </a:solidFill>
                <a:latin typeface="微软雅黑" panose="020B0503020204020204" pitchFamily="34" charset="-122"/>
                <a:ea typeface="微软雅黑" panose="020B0503020204020204" pitchFamily="34" charset="-122"/>
              </a:rPr>
              <a:t>04</a:t>
            </a:r>
            <a:endParaRPr lang="zh-CN" altLang="en-US" sz="8800" b="1" dirty="0">
              <a:solidFill>
                <a:schemeClr val="accent1"/>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p14:reveal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0.00"/>
                                          </p:val>
                                        </p:tav>
                                        <p:tav tm="100000">
                                          <p:val>
                                            <p:strVal val="#ppt_w*1.44"/>
                                          </p:val>
                                        </p:tav>
                                      </p:tavLst>
                                    </p:anim>
                                    <p:anim calcmode="lin" valueType="num">
                                      <p:cBhvr>
                                        <p:cTn id="8" dur="500" fill="hold"/>
                                        <p:tgtEl>
                                          <p:spTgt spid="2"/>
                                        </p:tgtEl>
                                        <p:attrNameLst>
                                          <p:attrName>ppt_h</p:attrName>
                                        </p:attrNameLst>
                                      </p:cBhvr>
                                      <p:tavLst>
                                        <p:tav tm="0">
                                          <p:val>
                                            <p:strVal val="#ppt_h*0.00"/>
                                          </p:val>
                                        </p:tav>
                                        <p:tav tm="100000">
                                          <p:val>
                                            <p:strVal val="#ppt_h*1.44"/>
                                          </p:val>
                                        </p:tav>
                                      </p:tavLst>
                                    </p:anim>
                                    <p:animEffect transition="in" filter="fade">
                                      <p:cBhvr>
                                        <p:cTn id="9" dur="500"/>
                                        <p:tgtEl>
                                          <p:spTgt spid="2"/>
                                        </p:tgtEl>
                                      </p:cBhvr>
                                    </p:animEffect>
                                    <p:anim to="" calcmode="lin" valueType="num">
                                      <p:cBhvr>
                                        <p:cTn id="10" dur="500" fill="hold">
                                          <p:stCondLst>
                                            <p:cond delay="0"/>
                                          </p:stCondLst>
                                        </p:cTn>
                                        <p:tgtEl>
                                          <p:spTgt spid="2"/>
                                        </p:tgtEl>
                                        <p:attrNameLst>
                                          <p:attrName>ppt_x</p:attrName>
                                        </p:attrNameLst>
                                      </p:cBhvr>
                                      <p:tavLst>
                                        <p:tav tm="0">
                                          <p:val>
                                            <p:strVal val="#ppt_x"/>
                                          </p:val>
                                        </p:tav>
                                        <p:tav tm="100000">
                                          <p:val>
                                            <p:strVal val="0.5"/>
                                          </p:val>
                                        </p:tav>
                                      </p:tavLst>
                                    </p:anim>
                                    <p:anim to="" calcmode="lin" valueType="num">
                                      <p:cBhvr>
                                        <p:cTn id="11" dur="500" fill="hold">
                                          <p:stCondLst>
                                            <p:cond delay="0"/>
                                          </p:stCondLst>
                                        </p:cTn>
                                        <p:tgtEl>
                                          <p:spTgt spid="2"/>
                                        </p:tgtEl>
                                        <p:attrNameLst>
                                          <p:attrName>ppt_y</p:attrName>
                                        </p:attrNameLst>
                                      </p:cBhvr>
                                      <p:tavLst>
                                        <p:tav tm="0">
                                          <p:val>
                                            <p:strVal val="#ppt_y"/>
                                          </p:val>
                                        </p:tav>
                                        <p:tav tm="100000">
                                          <p:val>
                                            <p:strVal val="0.5"/>
                                          </p:val>
                                        </p:tav>
                                      </p:tavLst>
                                    </p:anim>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1"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strVal val="ppt_w"/>
                                          </p:val>
                                        </p:tav>
                                        <p:tav tm="100000">
                                          <p:val>
                                            <p:strVal val="#ppt_w"/>
                                          </p:val>
                                        </p:tav>
                                      </p:tavLst>
                                    </p:anim>
                                    <p:anim calcmode="lin" valueType="num">
                                      <p:cBhvr>
                                        <p:cTn id="17" dur="500" fill="hold"/>
                                        <p:tgtEl>
                                          <p:spTgt spid="2"/>
                                        </p:tgtEl>
                                        <p:attrNameLst>
                                          <p:attrName>ppt_h</p:attrName>
                                        </p:attrNameLst>
                                      </p:cBhvr>
                                      <p:tavLst>
                                        <p:tav tm="0">
                                          <p:val>
                                            <p:strVal val="ppt_h"/>
                                          </p:val>
                                        </p:tav>
                                        <p:tav tm="100000">
                                          <p:val>
                                            <p:strVal val="#ppt_h"/>
                                          </p:val>
                                        </p:tav>
                                      </p:tavLst>
                                    </p:anim>
                                    <p:anim to="" calcmode="lin" valueType="num">
                                      <p:cBhvr>
                                        <p:cTn id="18" dur="500" fill="hold">
                                          <p:stCondLst>
                                            <p:cond delay="0"/>
                                          </p:stCondLst>
                                        </p:cTn>
                                        <p:tgtEl>
                                          <p:spTgt spid="2"/>
                                        </p:tgtEl>
                                        <p:attrNameLst>
                                          <p:attrName>ppt_x</p:attrName>
                                        </p:attrNameLst>
                                      </p:cBhvr>
                                      <p:tavLst>
                                        <p:tav tm="0">
                                          <p:val>
                                            <p:strVal val="ppt_x"/>
                                          </p:val>
                                        </p:tav>
                                        <p:tav tm="100000">
                                          <p:val>
                                            <p:strVal val="#ppt_x"/>
                                          </p:val>
                                        </p:tav>
                                      </p:tavLst>
                                    </p:anim>
                                    <p:anim to="" calcmode="lin" valueType="num">
                                      <p:cBhvr>
                                        <p:cTn id="19" dur="500" fill="hold">
                                          <p:stCondLst>
                                            <p:cond delay="0"/>
                                          </p:stCondLst>
                                        </p:cTn>
                                        <p:tgtEl>
                                          <p:spTgt spid="2"/>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0" presetClass="entr" presetSubtype="0" fill="hold" grpId="0" nodeType="withEffect">
                                  <p:stCondLst>
                                    <p:cond delay="0"/>
                                  </p:stCondLst>
                                  <p:childTnLst>
                                    <p:set>
                                      <p:cBhvr>
                                        <p:cTn id="25" dur="1" fill="hold">
                                          <p:stCondLst>
                                            <p:cond delay="0"/>
                                          </p:stCondLst>
                                        </p:cTn>
                                        <p:tgtEl>
                                          <p:spTgt spid="87"/>
                                        </p:tgtEl>
                                        <p:attrNameLst>
                                          <p:attrName>style.visibility</p:attrName>
                                        </p:attrNameLst>
                                      </p:cBhvr>
                                      <p:to>
                                        <p:strVal val="visible"/>
                                      </p:to>
                                    </p:set>
                                    <p:anim to="" calcmode="lin" valueType="num">
                                      <p:cBhvr>
                                        <p:cTn id="26" dur="500" fill="hold">
                                          <p:stCondLst>
                                            <p:cond delay="0"/>
                                          </p:stCondLst>
                                        </p:cTn>
                                        <p:tgtEl>
                                          <p:spTgt spid="87"/>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27" dur="500" fill="hold">
                                          <p:stCondLst>
                                            <p:cond delay="0"/>
                                          </p:stCondLst>
                                        </p:cTn>
                                        <p:tgtEl>
                                          <p:spTgt spid="87"/>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28" dur="500" fill="hold">
                                          <p:stCondLst>
                                            <p:cond delay="0"/>
                                          </p:stCondLst>
                                        </p:cTn>
                                        <p:tgtEl>
                                          <p:spTgt spid="87"/>
                                        </p:tgtEl>
                                        <p:attrNameLst>
                                          <p:attrName>style.opacity</p:attrName>
                                        </p:attrNameLst>
                                      </p:cBhvr>
                                      <p:tavLst>
                                        <p:tav tm="0">
                                          <p:val>
                                            <p:strVal val="0"/>
                                          </p:val>
                                        </p:tav>
                                        <p:tav tm="100000">
                                          <p:val>
                                            <p:strVal val="1"/>
                                          </p:val>
                                        </p:tav>
                                      </p:tavLst>
                                    </p:anim>
                                  </p:childTnLst>
                                </p:cTn>
                              </p:par>
                              <p:par>
                                <p:cTn id="29" presetID="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to="" calcmode="lin" valueType="num">
                                      <p:cBhvr>
                                        <p:cTn id="31" dur="500" fill="hold">
                                          <p:stCondLst>
                                            <p:cond delay="0"/>
                                          </p:stCondLst>
                                        </p:cTn>
                                        <p:tgtEl>
                                          <p:spTgt spid="8"/>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32" dur="500" fill="hold">
                                          <p:stCondLst>
                                            <p:cond delay="0"/>
                                          </p:stCondLst>
                                        </p:cTn>
                                        <p:tgtEl>
                                          <p:spTgt spid="8"/>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33" dur="500" fill="hold">
                                          <p:stCondLst>
                                            <p:cond delay="0"/>
                                          </p:stCondLst>
                                        </p:cTn>
                                        <p:tgtEl>
                                          <p:spTgt spid="8"/>
                                        </p:tgtEl>
                                        <p:attrNameLst>
                                          <p:attrName>style.opacity</p:attrName>
                                        </p:attrNameLst>
                                      </p:cBhvr>
                                      <p:tavLst>
                                        <p:tav tm="0">
                                          <p:val>
                                            <p:strVal val="0"/>
                                          </p:val>
                                        </p:tav>
                                        <p:tav tm="100000">
                                          <p:val>
                                            <p:strVal val="1"/>
                                          </p:val>
                                        </p:tav>
                                      </p:tavLst>
                                    </p:anim>
                                  </p:childTnLst>
                                </p:cTn>
                              </p:par>
                              <p:par>
                                <p:cTn id="34" presetID="0"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 to="" calcmode="lin" valueType="num">
                                      <p:cBhvr>
                                        <p:cTn id="36" dur="500" fill="hold">
                                          <p:stCondLst>
                                            <p:cond delay="0"/>
                                          </p:stCondLst>
                                        </p:cTn>
                                        <p:tgtEl>
                                          <p:spTgt spid="9"/>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37" dur="500" fill="hold">
                                          <p:stCondLst>
                                            <p:cond delay="0"/>
                                          </p:stCondLst>
                                        </p:cTn>
                                        <p:tgtEl>
                                          <p:spTgt spid="9"/>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38" dur="500" fill="hold">
                                          <p:stCondLst>
                                            <p:cond delay="0"/>
                                          </p:stCondLst>
                                        </p:cTn>
                                        <p:tgtEl>
                                          <p:spTgt spid="9"/>
                                        </p:tgtEl>
                                        <p:attrNameLst>
                                          <p:attrName>style.opacity</p:attrName>
                                        </p:attrNameLst>
                                      </p:cBhvr>
                                      <p:tavLst>
                                        <p:tav tm="0">
                                          <p:val>
                                            <p:strVal val="0"/>
                                          </p:val>
                                        </p:tav>
                                        <p:tav tm="100000">
                                          <p:val>
                                            <p:strVal val="1"/>
                                          </p:val>
                                        </p:tav>
                                      </p:tavLst>
                                    </p:anim>
                                  </p:childTnLst>
                                </p:cTn>
                              </p:par>
                              <p:par>
                                <p:cTn id="39" presetID="0"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 to="" calcmode="lin" valueType="num">
                                      <p:cBhvr>
                                        <p:cTn id="41" dur="500" fill="hold">
                                          <p:stCondLst>
                                            <p:cond delay="0"/>
                                          </p:stCondLst>
                                        </p:cTn>
                                        <p:tgtEl>
                                          <p:spTgt spid="11"/>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42" dur="500" fill="hold">
                                          <p:stCondLst>
                                            <p:cond delay="0"/>
                                          </p:stCondLst>
                                        </p:cTn>
                                        <p:tgtEl>
                                          <p:spTgt spid="11"/>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43" dur="500" fill="hold">
                                          <p:stCondLst>
                                            <p:cond delay="0"/>
                                          </p:stCondLst>
                                        </p:cTn>
                                        <p:tgtEl>
                                          <p:spTgt spid="11"/>
                                        </p:tgtEl>
                                        <p:attrNameLst>
                                          <p:attrName>style.opacity</p:attrName>
                                        </p:attrNameLst>
                                      </p:cBhvr>
                                      <p:tavLst>
                                        <p:tav tm="0">
                                          <p:val>
                                            <p:strVal val="0"/>
                                          </p:val>
                                        </p:tav>
                                        <p:tav tm="100000">
                                          <p:val>
                                            <p:strVal val="1"/>
                                          </p:val>
                                        </p:tav>
                                      </p:tavLst>
                                    </p:anim>
                                  </p:childTnLst>
                                </p:cTn>
                              </p:par>
                              <p:par>
                                <p:cTn id="44" presetID="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 to="" calcmode="lin" valueType="num">
                                      <p:cBhvr>
                                        <p:cTn id="46" dur="500" fill="hold">
                                          <p:stCondLst>
                                            <p:cond delay="0"/>
                                          </p:stCondLst>
                                        </p:cTn>
                                        <p:tgtEl>
                                          <p:spTgt spid="18"/>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47" dur="500" fill="hold">
                                          <p:stCondLst>
                                            <p:cond delay="0"/>
                                          </p:stCondLst>
                                        </p:cTn>
                                        <p:tgtEl>
                                          <p:spTgt spid="18"/>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48" dur="500" fill="hold">
                                          <p:stCondLst>
                                            <p:cond delay="0"/>
                                          </p:stCondLst>
                                        </p:cTn>
                                        <p:tgtEl>
                                          <p:spTgt spid="18"/>
                                        </p:tgtEl>
                                        <p:attrNameLst>
                                          <p:attrName>style.opacity</p:attrName>
                                        </p:attrNameLst>
                                      </p:cBhvr>
                                      <p:tavLst>
                                        <p:tav tm="0">
                                          <p:val>
                                            <p:strVal val="0"/>
                                          </p:val>
                                        </p:tav>
                                        <p:tav tm="100000">
                                          <p:val>
                                            <p:strVal val="1"/>
                                          </p:val>
                                        </p:tav>
                                      </p:tavLst>
                                    </p:anim>
                                  </p:childTnLst>
                                </p:cTn>
                              </p:par>
                              <p:par>
                                <p:cTn id="49" presetID="0"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 to="" calcmode="lin" valueType="num">
                                      <p:cBhvr>
                                        <p:cTn id="51" dur="500" fill="hold">
                                          <p:stCondLst>
                                            <p:cond delay="0"/>
                                          </p:stCondLst>
                                        </p:cTn>
                                        <p:tgtEl>
                                          <p:spTgt spid="24"/>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52" dur="500" fill="hold">
                                          <p:stCondLst>
                                            <p:cond delay="0"/>
                                          </p:stCondLst>
                                        </p:cTn>
                                        <p:tgtEl>
                                          <p:spTgt spid="24"/>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53" dur="500" fill="hold">
                                          <p:stCondLst>
                                            <p:cond delay="0"/>
                                          </p:stCondLst>
                                        </p:cTn>
                                        <p:tgtEl>
                                          <p:spTgt spid="24"/>
                                        </p:tgtEl>
                                        <p:attrNameLst>
                                          <p:attrName>style.opacity</p:attrName>
                                        </p:attrNameLst>
                                      </p:cBhvr>
                                      <p:tavLst>
                                        <p:tav tm="0">
                                          <p:val>
                                            <p:strVal val="0"/>
                                          </p:val>
                                        </p:tav>
                                        <p:tav tm="100000">
                                          <p:val>
                                            <p:strVal val="1"/>
                                          </p:val>
                                        </p:tav>
                                      </p:tavLst>
                                    </p:anim>
                                  </p:childTnLst>
                                </p:cTn>
                              </p:par>
                              <p:par>
                                <p:cTn id="54" presetID="0" presetClass="entr" presetSubtype="0" fill="hold" nodeType="withEffect">
                                  <p:stCondLst>
                                    <p:cond delay="0"/>
                                  </p:stCondLst>
                                  <p:childTnLst>
                                    <p:set>
                                      <p:cBhvr>
                                        <p:cTn id="55" dur="1" fill="hold">
                                          <p:stCondLst>
                                            <p:cond delay="0"/>
                                          </p:stCondLst>
                                        </p:cTn>
                                        <p:tgtEl>
                                          <p:spTgt spid="89"/>
                                        </p:tgtEl>
                                        <p:attrNameLst>
                                          <p:attrName>style.visibility</p:attrName>
                                        </p:attrNameLst>
                                      </p:cBhvr>
                                      <p:to>
                                        <p:strVal val="visible"/>
                                      </p:to>
                                    </p:set>
                                    <p:anim to="" calcmode="lin" valueType="num">
                                      <p:cBhvr>
                                        <p:cTn id="56" dur="500" fill="hold">
                                          <p:stCondLst>
                                            <p:cond delay="0"/>
                                          </p:stCondLst>
                                        </p:cTn>
                                        <p:tgtEl>
                                          <p:spTgt spid="89"/>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57" dur="500" fill="hold">
                                          <p:stCondLst>
                                            <p:cond delay="0"/>
                                          </p:stCondLst>
                                        </p:cTn>
                                        <p:tgtEl>
                                          <p:spTgt spid="89"/>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58" dur="500" fill="hold">
                                          <p:stCondLst>
                                            <p:cond delay="0"/>
                                          </p:stCondLst>
                                        </p:cTn>
                                        <p:tgtEl>
                                          <p:spTgt spid="89"/>
                                        </p:tgtEl>
                                        <p:attrNameLst>
                                          <p:attrName>style.opacity</p:attrName>
                                        </p:attrNameLst>
                                      </p:cBhvr>
                                      <p:tavLst>
                                        <p:tav tm="0">
                                          <p:val>
                                            <p:strVal val="0"/>
                                          </p:val>
                                        </p:tav>
                                        <p:tav tm="100000">
                                          <p:val>
                                            <p:strVal val="1"/>
                                          </p:val>
                                        </p:tav>
                                      </p:tavLst>
                                    </p:anim>
                                  </p:childTnLst>
                                </p:cTn>
                              </p:par>
                              <p:par>
                                <p:cTn id="59" presetID="0" presetClass="entr" presetSubtype="0" fill="hold" grpId="0" nodeType="withEffect">
                                  <p:stCondLst>
                                    <p:cond delay="0"/>
                                  </p:stCondLst>
                                  <p:childTnLst>
                                    <p:set>
                                      <p:cBhvr>
                                        <p:cTn id="60" dur="1" fill="hold">
                                          <p:stCondLst>
                                            <p:cond delay="0"/>
                                          </p:stCondLst>
                                        </p:cTn>
                                        <p:tgtEl>
                                          <p:spTgt spid="88"/>
                                        </p:tgtEl>
                                        <p:attrNameLst>
                                          <p:attrName>style.visibility</p:attrName>
                                        </p:attrNameLst>
                                      </p:cBhvr>
                                      <p:to>
                                        <p:strVal val="visible"/>
                                      </p:to>
                                    </p:set>
                                    <p:anim to="" calcmode="lin" valueType="num">
                                      <p:cBhvr>
                                        <p:cTn id="61" dur="500" fill="hold">
                                          <p:stCondLst>
                                            <p:cond delay="0"/>
                                          </p:stCondLst>
                                        </p:cTn>
                                        <p:tgtEl>
                                          <p:spTgt spid="88"/>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62" dur="500" fill="hold">
                                          <p:stCondLst>
                                            <p:cond delay="0"/>
                                          </p:stCondLst>
                                        </p:cTn>
                                        <p:tgtEl>
                                          <p:spTgt spid="88"/>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63" dur="500" fill="hold">
                                          <p:stCondLst>
                                            <p:cond delay="0"/>
                                          </p:stCondLst>
                                        </p:cTn>
                                        <p:tgtEl>
                                          <p:spTgt spid="88"/>
                                        </p:tgtEl>
                                        <p:attrNameLst>
                                          <p:attrName>style.opacity</p:attrName>
                                        </p:attrNameLst>
                                      </p:cBhvr>
                                      <p:tavLst>
                                        <p:tav tm="0">
                                          <p:val>
                                            <p:strVal val="0"/>
                                          </p:val>
                                        </p:tav>
                                        <p:tav tm="100000">
                                          <p:val>
                                            <p:strVal val="1"/>
                                          </p:val>
                                        </p:tav>
                                      </p:tavLst>
                                    </p:anim>
                                  </p:childTnLst>
                                </p:cTn>
                              </p:par>
                              <p:par>
                                <p:cTn id="64" presetID="0" presetClass="entr" presetSubtype="0" fill="hold" grpId="0" nodeType="withEffect">
                                  <p:stCondLst>
                                    <p:cond delay="0"/>
                                  </p:stCondLst>
                                  <p:childTnLst>
                                    <p:set>
                                      <p:cBhvr>
                                        <p:cTn id="65" dur="1" fill="hold">
                                          <p:stCondLst>
                                            <p:cond delay="0"/>
                                          </p:stCondLst>
                                        </p:cTn>
                                        <p:tgtEl>
                                          <p:spTgt spid="56"/>
                                        </p:tgtEl>
                                        <p:attrNameLst>
                                          <p:attrName>style.visibility</p:attrName>
                                        </p:attrNameLst>
                                      </p:cBhvr>
                                      <p:to>
                                        <p:strVal val="visible"/>
                                      </p:to>
                                    </p:set>
                                    <p:anim to="" calcmode="lin" valueType="num">
                                      <p:cBhvr>
                                        <p:cTn id="66" dur="500" fill="hold">
                                          <p:stCondLst>
                                            <p:cond delay="0"/>
                                          </p:stCondLst>
                                        </p:cTn>
                                        <p:tgtEl>
                                          <p:spTgt spid="56"/>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67" dur="500" fill="hold">
                                          <p:stCondLst>
                                            <p:cond delay="0"/>
                                          </p:stCondLst>
                                        </p:cTn>
                                        <p:tgtEl>
                                          <p:spTgt spid="56"/>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68" dur="500" fill="hold">
                                          <p:stCondLst>
                                            <p:cond delay="0"/>
                                          </p:stCondLst>
                                        </p:cTn>
                                        <p:tgtEl>
                                          <p:spTgt spid="56"/>
                                        </p:tgtEl>
                                        <p:attrNameLst>
                                          <p:attrName>style.opacity</p:attrName>
                                        </p:attrNameLst>
                                      </p:cBhvr>
                                      <p:tavLst>
                                        <p:tav tm="0">
                                          <p:val>
                                            <p:strVal val="0"/>
                                          </p:val>
                                        </p:tav>
                                        <p:tav tm="100000">
                                          <p:val>
                                            <p:strVal val="1"/>
                                          </p:val>
                                        </p:tav>
                                      </p:tavLst>
                                    </p:anim>
                                  </p:childTnLst>
                                </p:cTn>
                              </p:par>
                              <p:par>
                                <p:cTn id="69" presetID="0" presetClass="entr" presetSubtype="0" fill="hold" grpId="0" nodeType="withEffect">
                                  <p:stCondLst>
                                    <p:cond delay="0"/>
                                  </p:stCondLst>
                                  <p:childTnLst>
                                    <p:set>
                                      <p:cBhvr>
                                        <p:cTn id="70" dur="1" fill="hold">
                                          <p:stCondLst>
                                            <p:cond delay="0"/>
                                          </p:stCondLst>
                                        </p:cTn>
                                        <p:tgtEl>
                                          <p:spTgt spid="57"/>
                                        </p:tgtEl>
                                        <p:attrNameLst>
                                          <p:attrName>style.visibility</p:attrName>
                                        </p:attrNameLst>
                                      </p:cBhvr>
                                      <p:to>
                                        <p:strVal val="visible"/>
                                      </p:to>
                                    </p:set>
                                    <p:anim to="" calcmode="lin" valueType="num">
                                      <p:cBhvr>
                                        <p:cTn id="71" dur="500" fill="hold">
                                          <p:stCondLst>
                                            <p:cond delay="0"/>
                                          </p:stCondLst>
                                        </p:cTn>
                                        <p:tgtEl>
                                          <p:spTgt spid="57"/>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72" dur="500" fill="hold">
                                          <p:stCondLst>
                                            <p:cond delay="0"/>
                                          </p:stCondLst>
                                        </p:cTn>
                                        <p:tgtEl>
                                          <p:spTgt spid="57"/>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73" dur="500" fill="hold">
                                          <p:stCondLst>
                                            <p:cond delay="0"/>
                                          </p:stCondLst>
                                        </p:cTn>
                                        <p:tgtEl>
                                          <p:spTgt spid="57"/>
                                        </p:tgtEl>
                                        <p:attrNameLst>
                                          <p:attrName>style.opacity</p:attrName>
                                        </p:attrNameLst>
                                      </p:cBhvr>
                                      <p:tavLst>
                                        <p:tav tm="0">
                                          <p:val>
                                            <p:strVal val="0"/>
                                          </p:val>
                                        </p:tav>
                                        <p:tav tm="100000">
                                          <p:val>
                                            <p:strVal val="1"/>
                                          </p:val>
                                        </p:tav>
                                      </p:tavLst>
                                    </p:anim>
                                  </p:childTnLst>
                                </p:cTn>
                              </p:par>
                              <p:par>
                                <p:cTn id="74" presetID="0" presetClass="entr" presetSubtype="0" fill="hold" grpId="0" nodeType="withEffect">
                                  <p:stCondLst>
                                    <p:cond delay="0"/>
                                  </p:stCondLst>
                                  <p:childTnLst>
                                    <p:set>
                                      <p:cBhvr>
                                        <p:cTn id="75" dur="1" fill="hold">
                                          <p:stCondLst>
                                            <p:cond delay="0"/>
                                          </p:stCondLst>
                                        </p:cTn>
                                        <p:tgtEl>
                                          <p:spTgt spid="66"/>
                                        </p:tgtEl>
                                        <p:attrNameLst>
                                          <p:attrName>style.visibility</p:attrName>
                                        </p:attrNameLst>
                                      </p:cBhvr>
                                      <p:to>
                                        <p:strVal val="visible"/>
                                      </p:to>
                                    </p:set>
                                    <p:anim to="" calcmode="lin" valueType="num">
                                      <p:cBhvr>
                                        <p:cTn id="76" dur="500" fill="hold">
                                          <p:stCondLst>
                                            <p:cond delay="0"/>
                                          </p:stCondLst>
                                        </p:cTn>
                                        <p:tgtEl>
                                          <p:spTgt spid="66"/>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77" dur="500" fill="hold">
                                          <p:stCondLst>
                                            <p:cond delay="0"/>
                                          </p:stCondLst>
                                        </p:cTn>
                                        <p:tgtEl>
                                          <p:spTgt spid="66"/>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78" dur="500" fill="hold">
                                          <p:stCondLst>
                                            <p:cond delay="0"/>
                                          </p:stCondLst>
                                        </p:cTn>
                                        <p:tgtEl>
                                          <p:spTgt spid="66"/>
                                        </p:tgtEl>
                                        <p:attrNameLst>
                                          <p:attrName>style.opacity</p:attrName>
                                        </p:attrNameLst>
                                      </p:cBhvr>
                                      <p:tavLst>
                                        <p:tav tm="0">
                                          <p:val>
                                            <p:strVal val="0"/>
                                          </p:val>
                                        </p:tav>
                                        <p:tav tm="100000">
                                          <p:val>
                                            <p:strVal val="1"/>
                                          </p:val>
                                        </p:tav>
                                      </p:tavLst>
                                    </p:anim>
                                  </p:childTnLst>
                                </p:cTn>
                              </p:par>
                              <p:par>
                                <p:cTn id="79" presetID="0" presetClass="entr" presetSubtype="0" fill="hold" grpId="0" nodeType="withEffect">
                                  <p:stCondLst>
                                    <p:cond delay="0"/>
                                  </p:stCondLst>
                                  <p:childTnLst>
                                    <p:set>
                                      <p:cBhvr>
                                        <p:cTn id="80" dur="1" fill="hold">
                                          <p:stCondLst>
                                            <p:cond delay="0"/>
                                          </p:stCondLst>
                                        </p:cTn>
                                        <p:tgtEl>
                                          <p:spTgt spid="67"/>
                                        </p:tgtEl>
                                        <p:attrNameLst>
                                          <p:attrName>style.visibility</p:attrName>
                                        </p:attrNameLst>
                                      </p:cBhvr>
                                      <p:to>
                                        <p:strVal val="visible"/>
                                      </p:to>
                                    </p:set>
                                    <p:anim to="" calcmode="lin" valueType="num">
                                      <p:cBhvr>
                                        <p:cTn id="81" dur="500" fill="hold">
                                          <p:stCondLst>
                                            <p:cond delay="0"/>
                                          </p:stCondLst>
                                        </p:cTn>
                                        <p:tgtEl>
                                          <p:spTgt spid="67"/>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82" dur="500" fill="hold">
                                          <p:stCondLst>
                                            <p:cond delay="0"/>
                                          </p:stCondLst>
                                        </p:cTn>
                                        <p:tgtEl>
                                          <p:spTgt spid="67"/>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83" dur="500" fill="hold">
                                          <p:stCondLst>
                                            <p:cond delay="0"/>
                                          </p:stCondLst>
                                        </p:cTn>
                                        <p:tgtEl>
                                          <p:spTgt spid="67"/>
                                        </p:tgtEl>
                                        <p:attrNameLst>
                                          <p:attrName>style.opacity</p:attrName>
                                        </p:attrNameLst>
                                      </p:cBhvr>
                                      <p:tavLst>
                                        <p:tav tm="0">
                                          <p:val>
                                            <p:strVal val="0"/>
                                          </p:val>
                                        </p:tav>
                                        <p:tav tm="100000">
                                          <p:val>
                                            <p:strVal val="1"/>
                                          </p:val>
                                        </p:tav>
                                      </p:tavLst>
                                    </p:anim>
                                  </p:childTnLst>
                                </p:cTn>
                              </p:par>
                              <p:par>
                                <p:cTn id="84" presetID="0" presetClass="entr" presetSubtype="0" fill="hold" grpId="0" nodeType="withEffect">
                                  <p:stCondLst>
                                    <p:cond delay="0"/>
                                  </p:stCondLst>
                                  <p:childTnLst>
                                    <p:set>
                                      <p:cBhvr>
                                        <p:cTn id="85" dur="1" fill="hold">
                                          <p:stCondLst>
                                            <p:cond delay="0"/>
                                          </p:stCondLst>
                                        </p:cTn>
                                        <p:tgtEl>
                                          <p:spTgt spid="4"/>
                                        </p:tgtEl>
                                        <p:attrNameLst>
                                          <p:attrName>style.visibility</p:attrName>
                                        </p:attrNameLst>
                                      </p:cBhvr>
                                      <p:to>
                                        <p:strVal val="visible"/>
                                      </p:to>
                                    </p:set>
                                    <p:anim to="" calcmode="lin" valueType="num">
                                      <p:cBhvr>
                                        <p:cTn id="86" dur="500" fill="hold">
                                          <p:stCondLst>
                                            <p:cond delay="0"/>
                                          </p:stCondLst>
                                        </p:cTn>
                                        <p:tgtEl>
                                          <p:spTgt spid="4"/>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87" dur="500" fill="hold">
                                          <p:stCondLst>
                                            <p:cond delay="0"/>
                                          </p:stCondLst>
                                        </p:cTn>
                                        <p:tgtEl>
                                          <p:spTgt spid="4"/>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88" dur="500" fill="hold">
                                          <p:stCondLst>
                                            <p:cond delay="0"/>
                                          </p:stCondLst>
                                        </p:cTn>
                                        <p:tgtEl>
                                          <p:spTgt spid="4"/>
                                        </p:tgtEl>
                                        <p:attrNameLst>
                                          <p:attrName>style.opacity</p:attrName>
                                        </p:attrNameLst>
                                      </p:cBhvr>
                                      <p:tavLst>
                                        <p:tav tm="0">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 grpId="0" animBg="1"/>
      <p:bldP spid="9" grpId="0" animBg="1"/>
      <p:bldP spid="11" grpId="0" animBg="1"/>
      <p:bldP spid="18" grpId="0" animBg="1"/>
      <p:bldP spid="24" grpId="0" animBg="1"/>
      <p:bldP spid="88" grpId="0" animBg="1"/>
      <p:bldP spid="56" grpId="0" animBg="1"/>
      <p:bldP spid="57" grpId="0" animBg="1"/>
      <p:bldP spid="66" grpId="0" animBg="1"/>
      <p:bldP spid="67" grpId="0" animBg="1"/>
      <p:bldP spid="2" grpId="0"/>
      <p:bldP spid="2" grpId="1"/>
      <p:bldP spid="3"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形状 14">
            <a:extLst>
              <a:ext uri="{FF2B5EF4-FFF2-40B4-BE49-F238E27FC236}">
                <a16:creationId xmlns:a16="http://schemas.microsoft.com/office/drawing/2014/main" id="{F6AA6077-7410-4BA1-6F23-8084E3129F03}"/>
              </a:ext>
            </a:extLst>
          </p:cNvPr>
          <p:cNvSpPr/>
          <p:nvPr/>
        </p:nvSpPr>
        <p:spPr>
          <a:xfrm>
            <a:off x="2239407" y="1945057"/>
            <a:ext cx="883671" cy="619229"/>
          </a:xfrm>
          <a:custGeom>
            <a:avLst/>
            <a:gdLst>
              <a:gd name="connsiteX0" fmla="*/ 737258 w 883671"/>
              <a:gd name="connsiteY0" fmla="*/ 240868 h 619229"/>
              <a:gd name="connsiteX1" fmla="*/ 674488 w 883671"/>
              <a:gd name="connsiteY1" fmla="*/ 68656 h 619229"/>
              <a:gd name="connsiteX2" fmla="*/ 494275 w 883671"/>
              <a:gd name="connsiteY2" fmla="*/ 144856 h 619229"/>
              <a:gd name="connsiteX3" fmla="*/ 240339 w 883671"/>
              <a:gd name="connsiteY3" fmla="*/ 19030 h 619229"/>
              <a:gd name="connsiteX4" fmla="*/ 147470 w 883671"/>
              <a:gd name="connsiteY4" fmla="*/ 221532 h 619229"/>
              <a:gd name="connsiteX5" fmla="*/ 4595 w 883671"/>
              <a:gd name="connsiteY5" fmla="*/ 295255 h 619229"/>
              <a:gd name="connsiteX6" fmla="*/ 30789 w 883671"/>
              <a:gd name="connsiteY6" fmla="*/ 379837 h 619229"/>
              <a:gd name="connsiteX7" fmla="*/ 147946 w 883671"/>
              <a:gd name="connsiteY7" fmla="*/ 395554 h 619229"/>
              <a:gd name="connsiteX8" fmla="*/ 256341 w 883671"/>
              <a:gd name="connsiteY8" fmla="*/ 609295 h 619229"/>
              <a:gd name="connsiteX9" fmla="*/ 501610 w 883671"/>
              <a:gd name="connsiteY9" fmla="*/ 508615 h 619229"/>
              <a:gd name="connsiteX10" fmla="*/ 598860 w 883671"/>
              <a:gd name="connsiteY10" fmla="*/ 551002 h 619229"/>
              <a:gd name="connsiteX11" fmla="*/ 686299 w 883671"/>
              <a:gd name="connsiteY11" fmla="*/ 448608 h 619229"/>
              <a:gd name="connsiteX12" fmla="*/ 875180 w 883671"/>
              <a:gd name="connsiteY12" fmla="*/ 402602 h 619229"/>
              <a:gd name="connsiteX13" fmla="*/ 737258 w 883671"/>
              <a:gd name="connsiteY13" fmla="*/ 240868 h 619229"/>
              <a:gd name="connsiteX14" fmla="*/ 835556 w 883671"/>
              <a:gd name="connsiteY14" fmla="*/ 402031 h 619229"/>
              <a:gd name="connsiteX15" fmla="*/ 683823 w 883671"/>
              <a:gd name="connsiteY15" fmla="*/ 414318 h 619229"/>
              <a:gd name="connsiteX16" fmla="*/ 681346 w 883671"/>
              <a:gd name="connsiteY16" fmla="*/ 404793 h 619229"/>
              <a:gd name="connsiteX17" fmla="*/ 662033 w 883671"/>
              <a:gd name="connsiteY17" fmla="*/ 394925 h 619229"/>
              <a:gd name="connsiteX18" fmla="*/ 651819 w 883671"/>
              <a:gd name="connsiteY18" fmla="*/ 412984 h 619229"/>
              <a:gd name="connsiteX19" fmla="*/ 599717 w 883671"/>
              <a:gd name="connsiteY19" fmla="*/ 518521 h 619229"/>
              <a:gd name="connsiteX20" fmla="*/ 517802 w 883671"/>
              <a:gd name="connsiteY20" fmla="*/ 472706 h 619229"/>
              <a:gd name="connsiteX21" fmla="*/ 519421 w 883671"/>
              <a:gd name="connsiteY21" fmla="*/ 468325 h 619229"/>
              <a:gd name="connsiteX22" fmla="*/ 490846 w 883671"/>
              <a:gd name="connsiteY22" fmla="*/ 460419 h 619229"/>
              <a:gd name="connsiteX23" fmla="*/ 303204 w 883671"/>
              <a:gd name="connsiteY23" fmla="*/ 586816 h 619229"/>
              <a:gd name="connsiteX24" fmla="*/ 174426 w 883671"/>
              <a:gd name="connsiteY24" fmla="*/ 396316 h 619229"/>
              <a:gd name="connsiteX25" fmla="*/ 159853 w 883671"/>
              <a:gd name="connsiteY25" fmla="*/ 382123 h 619229"/>
              <a:gd name="connsiteX26" fmla="*/ 147480 w 883671"/>
              <a:gd name="connsiteY26" fmla="*/ 366321 h 619229"/>
              <a:gd name="connsiteX27" fmla="*/ 145660 w 883671"/>
              <a:gd name="connsiteY27" fmla="*/ 366217 h 619229"/>
              <a:gd name="connsiteX28" fmla="*/ 74032 w 883671"/>
              <a:gd name="connsiteY28" fmla="*/ 365359 h 619229"/>
              <a:gd name="connsiteX29" fmla="*/ 40409 w 883671"/>
              <a:gd name="connsiteY29" fmla="*/ 295255 h 619229"/>
              <a:gd name="connsiteX30" fmla="*/ 176236 w 883671"/>
              <a:gd name="connsiteY30" fmla="*/ 259251 h 619229"/>
              <a:gd name="connsiteX31" fmla="*/ 189224 w 883671"/>
              <a:gd name="connsiteY31" fmla="*/ 255679 h 619229"/>
              <a:gd name="connsiteX32" fmla="*/ 190333 w 883671"/>
              <a:gd name="connsiteY32" fmla="*/ 252583 h 619229"/>
              <a:gd name="connsiteX33" fmla="*/ 192714 w 883671"/>
              <a:gd name="connsiteY33" fmla="*/ 238867 h 619229"/>
              <a:gd name="connsiteX34" fmla="*/ 278439 w 883671"/>
              <a:gd name="connsiteY34" fmla="*/ 40938 h 619229"/>
              <a:gd name="connsiteX35" fmla="*/ 412646 w 883671"/>
              <a:gd name="connsiteY35" fmla="*/ 57797 h 619229"/>
              <a:gd name="connsiteX36" fmla="*/ 471130 w 883671"/>
              <a:gd name="connsiteY36" fmla="*/ 183908 h 619229"/>
              <a:gd name="connsiteX37" fmla="*/ 500752 w 883671"/>
              <a:gd name="connsiteY37" fmla="*/ 179146 h 619229"/>
              <a:gd name="connsiteX38" fmla="*/ 625911 w 883671"/>
              <a:gd name="connsiteY38" fmla="*/ 95611 h 619229"/>
              <a:gd name="connsiteX39" fmla="*/ 702873 w 883671"/>
              <a:gd name="connsiteY39" fmla="*/ 239820 h 619229"/>
              <a:gd name="connsiteX40" fmla="*/ 707635 w 883671"/>
              <a:gd name="connsiteY40" fmla="*/ 258870 h 619229"/>
              <a:gd name="connsiteX41" fmla="*/ 721865 w 883671"/>
              <a:gd name="connsiteY41" fmla="*/ 274329 h 619229"/>
              <a:gd name="connsiteX42" fmla="*/ 723637 w 883671"/>
              <a:gd name="connsiteY42" fmla="*/ 274300 h 619229"/>
              <a:gd name="connsiteX43" fmla="*/ 835556 w 883671"/>
              <a:gd name="connsiteY43" fmla="*/ 402031 h 619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83671" h="619229">
                <a:moveTo>
                  <a:pt x="737258" y="240868"/>
                </a:moveTo>
                <a:cubicBezTo>
                  <a:pt x="775358" y="179146"/>
                  <a:pt x="744307" y="94373"/>
                  <a:pt x="674488" y="68656"/>
                </a:cubicBezTo>
                <a:cubicBezTo>
                  <a:pt x="607813" y="44272"/>
                  <a:pt x="531613" y="85705"/>
                  <a:pt x="494275" y="144856"/>
                </a:cubicBezTo>
                <a:cubicBezTo>
                  <a:pt x="464462" y="25984"/>
                  <a:pt x="365593" y="-32976"/>
                  <a:pt x="240339" y="19030"/>
                </a:cubicBezTo>
                <a:cubicBezTo>
                  <a:pt x="164139" y="50939"/>
                  <a:pt x="103274" y="149332"/>
                  <a:pt x="147470" y="221532"/>
                </a:cubicBezTo>
                <a:cubicBezTo>
                  <a:pt x="92606" y="206959"/>
                  <a:pt x="24312" y="240582"/>
                  <a:pt x="4595" y="295255"/>
                </a:cubicBezTo>
                <a:cubicBezTo>
                  <a:pt x="-6769" y="326126"/>
                  <a:pt x="3965" y="360787"/>
                  <a:pt x="30789" y="379837"/>
                </a:cubicBezTo>
                <a:cubicBezTo>
                  <a:pt x="63841" y="404983"/>
                  <a:pt x="109180" y="403174"/>
                  <a:pt x="147946" y="395554"/>
                </a:cubicBezTo>
                <a:cubicBezTo>
                  <a:pt x="86034" y="478231"/>
                  <a:pt x="170330" y="581672"/>
                  <a:pt x="256341" y="609295"/>
                </a:cubicBezTo>
                <a:cubicBezTo>
                  <a:pt x="355210" y="641013"/>
                  <a:pt x="454175" y="594245"/>
                  <a:pt x="501610" y="508615"/>
                </a:cubicBezTo>
                <a:cubicBezTo>
                  <a:pt x="523305" y="540114"/>
                  <a:pt x="561015" y="556555"/>
                  <a:pt x="598860" y="551002"/>
                </a:cubicBezTo>
                <a:cubicBezTo>
                  <a:pt x="647785" y="540534"/>
                  <a:pt x="683621" y="498566"/>
                  <a:pt x="686299" y="448608"/>
                </a:cubicBezTo>
                <a:cubicBezTo>
                  <a:pt x="748593" y="489470"/>
                  <a:pt x="844319" y="479374"/>
                  <a:pt x="875180" y="402602"/>
                </a:cubicBezTo>
                <a:cubicBezTo>
                  <a:pt x="912709" y="309162"/>
                  <a:pt x="820126" y="243058"/>
                  <a:pt x="737258" y="240868"/>
                </a:cubicBezTo>
                <a:close/>
                <a:moveTo>
                  <a:pt x="835556" y="402031"/>
                </a:moveTo>
                <a:cubicBezTo>
                  <a:pt x="797456" y="459181"/>
                  <a:pt x="733639" y="441274"/>
                  <a:pt x="683823" y="414318"/>
                </a:cubicBezTo>
                <a:cubicBezTo>
                  <a:pt x="683061" y="411175"/>
                  <a:pt x="682299" y="408031"/>
                  <a:pt x="681346" y="404793"/>
                </a:cubicBezTo>
                <a:cubicBezTo>
                  <a:pt x="678737" y="396735"/>
                  <a:pt x="670090" y="392315"/>
                  <a:pt x="662033" y="394925"/>
                </a:cubicBezTo>
                <a:cubicBezTo>
                  <a:pt x="654456" y="397382"/>
                  <a:pt x="650019" y="405231"/>
                  <a:pt x="651819" y="412984"/>
                </a:cubicBezTo>
                <a:cubicBezTo>
                  <a:pt x="658296" y="456037"/>
                  <a:pt x="646771" y="504424"/>
                  <a:pt x="599717" y="518521"/>
                </a:cubicBezTo>
                <a:cubicBezTo>
                  <a:pt x="557617" y="531094"/>
                  <a:pt x="533042" y="505567"/>
                  <a:pt x="517802" y="472706"/>
                </a:cubicBezTo>
                <a:cubicBezTo>
                  <a:pt x="518278" y="471277"/>
                  <a:pt x="518945" y="469849"/>
                  <a:pt x="519421" y="468325"/>
                </a:cubicBezTo>
                <a:cubicBezTo>
                  <a:pt x="525422" y="449846"/>
                  <a:pt x="497228" y="442607"/>
                  <a:pt x="490846" y="460419"/>
                </a:cubicBezTo>
                <a:cubicBezTo>
                  <a:pt x="461605" y="540905"/>
                  <a:pt x="391024" y="595579"/>
                  <a:pt x="303204" y="586816"/>
                </a:cubicBezTo>
                <a:cubicBezTo>
                  <a:pt x="215383" y="578053"/>
                  <a:pt x="111656" y="488994"/>
                  <a:pt x="174426" y="396316"/>
                </a:cubicBezTo>
                <a:cubicBezTo>
                  <a:pt x="180712" y="386791"/>
                  <a:pt x="168235" y="376789"/>
                  <a:pt x="159853" y="382123"/>
                </a:cubicBezTo>
                <a:cubicBezTo>
                  <a:pt x="160799" y="374341"/>
                  <a:pt x="155260" y="367264"/>
                  <a:pt x="147480" y="366321"/>
                </a:cubicBezTo>
                <a:cubicBezTo>
                  <a:pt x="146876" y="366245"/>
                  <a:pt x="146268" y="366217"/>
                  <a:pt x="145660" y="366217"/>
                </a:cubicBezTo>
                <a:cubicBezTo>
                  <a:pt x="122134" y="367455"/>
                  <a:pt x="97273" y="372122"/>
                  <a:pt x="74032" y="365359"/>
                </a:cubicBezTo>
                <a:cubicBezTo>
                  <a:pt x="41933" y="355834"/>
                  <a:pt x="21835" y="328212"/>
                  <a:pt x="40409" y="295255"/>
                </a:cubicBezTo>
                <a:cubicBezTo>
                  <a:pt x="66127" y="249345"/>
                  <a:pt x="132040" y="234581"/>
                  <a:pt x="176236" y="259251"/>
                </a:cubicBezTo>
                <a:cubicBezTo>
                  <a:pt x="180809" y="261851"/>
                  <a:pt x="186624" y="260251"/>
                  <a:pt x="189224" y="255679"/>
                </a:cubicBezTo>
                <a:cubicBezTo>
                  <a:pt x="189771" y="254717"/>
                  <a:pt x="190146" y="253669"/>
                  <a:pt x="190333" y="252583"/>
                </a:cubicBezTo>
                <a:cubicBezTo>
                  <a:pt x="194611" y="249354"/>
                  <a:pt x="195652" y="243354"/>
                  <a:pt x="192714" y="238867"/>
                </a:cubicBezTo>
                <a:cubicBezTo>
                  <a:pt x="131182" y="157524"/>
                  <a:pt x="187380" y="64750"/>
                  <a:pt x="278439" y="40938"/>
                </a:cubicBezTo>
                <a:cubicBezTo>
                  <a:pt x="324540" y="28841"/>
                  <a:pt x="373689" y="26365"/>
                  <a:pt x="412646" y="57797"/>
                </a:cubicBezTo>
                <a:cubicBezTo>
                  <a:pt x="451603" y="89230"/>
                  <a:pt x="461605" y="137902"/>
                  <a:pt x="471130" y="183908"/>
                </a:cubicBezTo>
                <a:cubicBezTo>
                  <a:pt x="474940" y="202482"/>
                  <a:pt x="499705" y="195719"/>
                  <a:pt x="500752" y="179146"/>
                </a:cubicBezTo>
                <a:cubicBezTo>
                  <a:pt x="529804" y="138855"/>
                  <a:pt x="575238" y="98374"/>
                  <a:pt x="625911" y="95611"/>
                </a:cubicBezTo>
                <a:cubicBezTo>
                  <a:pt x="710493" y="91039"/>
                  <a:pt x="736401" y="175240"/>
                  <a:pt x="702873" y="239820"/>
                </a:cubicBezTo>
                <a:cubicBezTo>
                  <a:pt x="699653" y="246487"/>
                  <a:pt x="701658" y="254498"/>
                  <a:pt x="707635" y="258870"/>
                </a:cubicBezTo>
                <a:cubicBezTo>
                  <a:pt x="707295" y="267071"/>
                  <a:pt x="713666" y="273996"/>
                  <a:pt x="721865" y="274329"/>
                </a:cubicBezTo>
                <a:cubicBezTo>
                  <a:pt x="722456" y="274357"/>
                  <a:pt x="723048" y="274348"/>
                  <a:pt x="723637" y="274300"/>
                </a:cubicBezTo>
                <a:cubicBezTo>
                  <a:pt x="786693" y="271919"/>
                  <a:pt x="886705" y="324783"/>
                  <a:pt x="835556" y="402031"/>
                </a:cubicBezTo>
                <a:close/>
              </a:path>
            </a:pathLst>
          </a:custGeom>
          <a:solidFill>
            <a:srgbClr val="FFFFFF"/>
          </a:solidFill>
          <a:ln w="9525"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65B7776F-6F69-52D8-24C6-E63913AFCF95}"/>
              </a:ext>
            </a:extLst>
          </p:cNvPr>
          <p:cNvSpPr/>
          <p:nvPr/>
        </p:nvSpPr>
        <p:spPr>
          <a:xfrm>
            <a:off x="-6622" y="2714665"/>
            <a:ext cx="680013" cy="1364110"/>
          </a:xfrm>
          <a:custGeom>
            <a:avLst/>
            <a:gdLst>
              <a:gd name="connsiteX0" fmla="*/ 248129 w 680013"/>
              <a:gd name="connsiteY0" fmla="*/ 1359696 h 1364110"/>
              <a:gd name="connsiteX1" fmla="*/ 220697 w 680013"/>
              <a:gd name="connsiteY1" fmla="*/ 1363221 h 1364110"/>
              <a:gd name="connsiteX2" fmla="*/ 3908 w 680013"/>
              <a:gd name="connsiteY2" fmla="*/ 1296546 h 1364110"/>
              <a:gd name="connsiteX3" fmla="*/ 2015 w 680013"/>
              <a:gd name="connsiteY3" fmla="*/ 1283211 h 1364110"/>
              <a:gd name="connsiteX4" fmla="*/ 2479 w 680013"/>
              <a:gd name="connsiteY4" fmla="*/ 1282639 h 1364110"/>
              <a:gd name="connsiteX5" fmla="*/ 15816 w 680013"/>
              <a:gd name="connsiteY5" fmla="*/ 1280744 h 1364110"/>
              <a:gd name="connsiteX6" fmla="*/ 16385 w 680013"/>
              <a:gd name="connsiteY6" fmla="*/ 1281211 h 1364110"/>
              <a:gd name="connsiteX7" fmla="*/ 219077 w 680013"/>
              <a:gd name="connsiteY7" fmla="*/ 1343123 h 1364110"/>
              <a:gd name="connsiteX8" fmla="*/ 409577 w 680013"/>
              <a:gd name="connsiteY8" fmla="*/ 1249016 h 1364110"/>
              <a:gd name="connsiteX9" fmla="*/ 466727 w 680013"/>
              <a:gd name="connsiteY9" fmla="*/ 1124143 h 1364110"/>
              <a:gd name="connsiteX10" fmla="*/ 466727 w 680013"/>
              <a:gd name="connsiteY10" fmla="*/ 1119476 h 1364110"/>
              <a:gd name="connsiteX11" fmla="*/ 365096 w 680013"/>
              <a:gd name="connsiteY11" fmla="*/ 1117666 h 1364110"/>
              <a:gd name="connsiteX12" fmla="*/ 282323 w 680013"/>
              <a:gd name="connsiteY12" fmla="*/ 1031275 h 1364110"/>
              <a:gd name="connsiteX13" fmla="*/ 342331 w 680013"/>
              <a:gd name="connsiteY13" fmla="*/ 963933 h 1364110"/>
              <a:gd name="connsiteX14" fmla="*/ 429104 w 680013"/>
              <a:gd name="connsiteY14" fmla="*/ 986983 h 1364110"/>
              <a:gd name="connsiteX15" fmla="*/ 485682 w 680013"/>
              <a:gd name="connsiteY15" fmla="*/ 1094235 h 1364110"/>
              <a:gd name="connsiteX16" fmla="*/ 569883 w 680013"/>
              <a:gd name="connsiteY16" fmla="*/ 1045848 h 1364110"/>
              <a:gd name="connsiteX17" fmla="*/ 659037 w 680013"/>
              <a:gd name="connsiteY17" fmla="*/ 853633 h 1364110"/>
              <a:gd name="connsiteX18" fmla="*/ 586457 w 680013"/>
              <a:gd name="connsiteY18" fmla="*/ 657133 h 1364110"/>
              <a:gd name="connsiteX19" fmla="*/ 570740 w 680013"/>
              <a:gd name="connsiteY19" fmla="*/ 645321 h 1364110"/>
              <a:gd name="connsiteX20" fmla="*/ 562644 w 680013"/>
              <a:gd name="connsiteY20" fmla="*/ 662752 h 1364110"/>
              <a:gd name="connsiteX21" fmla="*/ 444534 w 680013"/>
              <a:gd name="connsiteY21" fmla="*/ 754573 h 1364110"/>
              <a:gd name="connsiteX22" fmla="*/ 444534 w 680013"/>
              <a:gd name="connsiteY22" fmla="*/ 754573 h 1364110"/>
              <a:gd name="connsiteX23" fmla="*/ 350522 w 680013"/>
              <a:gd name="connsiteY23" fmla="*/ 704853 h 1364110"/>
              <a:gd name="connsiteX24" fmla="*/ 379097 w 680013"/>
              <a:gd name="connsiteY24" fmla="*/ 636082 h 1364110"/>
              <a:gd name="connsiteX25" fmla="*/ 560072 w 680013"/>
              <a:gd name="connsiteY25" fmla="*/ 617032 h 1364110"/>
              <a:gd name="connsiteX26" fmla="*/ 569026 w 680013"/>
              <a:gd name="connsiteY26" fmla="*/ 517305 h 1364110"/>
              <a:gd name="connsiteX27" fmla="*/ 464251 w 680013"/>
              <a:gd name="connsiteY27" fmla="*/ 302612 h 1364110"/>
              <a:gd name="connsiteX28" fmla="*/ 377478 w 680013"/>
              <a:gd name="connsiteY28" fmla="*/ 258321 h 1364110"/>
              <a:gd name="connsiteX29" fmla="*/ 336330 w 680013"/>
              <a:gd name="connsiteY29" fmla="*/ 371573 h 1364110"/>
              <a:gd name="connsiteX30" fmla="*/ 262892 w 680013"/>
              <a:gd name="connsiteY30" fmla="*/ 429485 h 1364110"/>
              <a:gd name="connsiteX31" fmla="*/ 170976 w 680013"/>
              <a:gd name="connsiteY31" fmla="*/ 407196 h 1364110"/>
              <a:gd name="connsiteX32" fmla="*/ 161451 w 680013"/>
              <a:gd name="connsiteY32" fmla="*/ 314423 h 1364110"/>
              <a:gd name="connsiteX33" fmla="*/ 228602 w 680013"/>
              <a:gd name="connsiteY33" fmla="*/ 251463 h 1364110"/>
              <a:gd name="connsiteX34" fmla="*/ 358428 w 680013"/>
              <a:gd name="connsiteY34" fmla="*/ 234222 h 1364110"/>
              <a:gd name="connsiteX35" fmla="*/ 315947 w 680013"/>
              <a:gd name="connsiteY35" fmla="*/ 103539 h 1364110"/>
              <a:gd name="connsiteX36" fmla="*/ 69344 w 680013"/>
              <a:gd name="connsiteY36" fmla="*/ 32388 h 1364110"/>
              <a:gd name="connsiteX37" fmla="*/ 56926 w 680013"/>
              <a:gd name="connsiteY37" fmla="*/ 27168 h 1364110"/>
              <a:gd name="connsiteX38" fmla="*/ 56676 w 680013"/>
              <a:gd name="connsiteY38" fmla="*/ 26482 h 1364110"/>
              <a:gd name="connsiteX39" fmla="*/ 61856 w 680013"/>
              <a:gd name="connsiteY39" fmla="*/ 14052 h 1364110"/>
              <a:gd name="connsiteX40" fmla="*/ 62486 w 680013"/>
              <a:gd name="connsiteY40" fmla="*/ 13814 h 1364110"/>
              <a:gd name="connsiteX41" fmla="*/ 331663 w 680013"/>
              <a:gd name="connsiteY41" fmla="*/ 91538 h 1364110"/>
              <a:gd name="connsiteX42" fmla="*/ 379288 w 680013"/>
              <a:gd name="connsiteY42" fmla="*/ 238413 h 1364110"/>
              <a:gd name="connsiteX43" fmla="*/ 477395 w 680013"/>
              <a:gd name="connsiteY43" fmla="*/ 287372 h 1364110"/>
              <a:gd name="connsiteX44" fmla="*/ 589314 w 680013"/>
              <a:gd name="connsiteY44" fmla="*/ 515972 h 1364110"/>
              <a:gd name="connsiteX45" fmla="*/ 578360 w 680013"/>
              <a:gd name="connsiteY45" fmla="*/ 626748 h 1364110"/>
              <a:gd name="connsiteX46" fmla="*/ 600077 w 680013"/>
              <a:gd name="connsiteY46" fmla="*/ 642559 h 1364110"/>
              <a:gd name="connsiteX47" fmla="*/ 679421 w 680013"/>
              <a:gd name="connsiteY47" fmla="*/ 855252 h 1364110"/>
              <a:gd name="connsiteX48" fmla="*/ 584171 w 680013"/>
              <a:gd name="connsiteY48" fmla="*/ 1060897 h 1364110"/>
              <a:gd name="connsiteX49" fmla="*/ 487397 w 680013"/>
              <a:gd name="connsiteY49" fmla="*/ 1114523 h 1364110"/>
              <a:gd name="connsiteX50" fmla="*/ 486920 w 680013"/>
              <a:gd name="connsiteY50" fmla="*/ 1125572 h 1364110"/>
              <a:gd name="connsiteX51" fmla="*/ 424436 w 680013"/>
              <a:gd name="connsiteY51" fmla="*/ 1262161 h 1364110"/>
              <a:gd name="connsiteX52" fmla="*/ 248129 w 680013"/>
              <a:gd name="connsiteY52" fmla="*/ 1359696 h 1364110"/>
              <a:gd name="connsiteX53" fmla="*/ 349379 w 680013"/>
              <a:gd name="connsiteY53" fmla="*/ 983078 h 1364110"/>
              <a:gd name="connsiteX54" fmla="*/ 346808 w 680013"/>
              <a:gd name="connsiteY54" fmla="*/ 983650 h 1364110"/>
              <a:gd name="connsiteX55" fmla="*/ 302326 w 680013"/>
              <a:gd name="connsiteY55" fmla="*/ 1032322 h 1364110"/>
              <a:gd name="connsiteX56" fmla="*/ 370334 w 680013"/>
              <a:gd name="connsiteY56" fmla="*/ 1098997 h 1364110"/>
              <a:gd name="connsiteX57" fmla="*/ 466632 w 680013"/>
              <a:gd name="connsiteY57" fmla="*/ 1099950 h 1364110"/>
              <a:gd name="connsiteX58" fmla="*/ 417197 w 680013"/>
              <a:gd name="connsiteY58" fmla="*/ 1002985 h 1364110"/>
              <a:gd name="connsiteX59" fmla="*/ 349379 w 680013"/>
              <a:gd name="connsiteY59" fmla="*/ 983078 h 1364110"/>
              <a:gd name="connsiteX60" fmla="*/ 455964 w 680013"/>
              <a:gd name="connsiteY60" fmla="*/ 621128 h 1364110"/>
              <a:gd name="connsiteX61" fmla="*/ 392718 w 680013"/>
              <a:gd name="connsiteY61" fmla="*/ 651036 h 1364110"/>
              <a:gd name="connsiteX62" fmla="*/ 369953 w 680013"/>
              <a:gd name="connsiteY62" fmla="*/ 701519 h 1364110"/>
              <a:gd name="connsiteX63" fmla="*/ 441296 w 680013"/>
              <a:gd name="connsiteY63" fmla="*/ 735523 h 1364110"/>
              <a:gd name="connsiteX64" fmla="*/ 441296 w 680013"/>
              <a:gd name="connsiteY64" fmla="*/ 735523 h 1364110"/>
              <a:gd name="connsiteX65" fmla="*/ 545404 w 680013"/>
              <a:gd name="connsiteY65" fmla="*/ 653989 h 1364110"/>
              <a:gd name="connsiteX66" fmla="*/ 553691 w 680013"/>
              <a:gd name="connsiteY66" fmla="*/ 635796 h 1364110"/>
              <a:gd name="connsiteX67" fmla="*/ 455964 w 680013"/>
              <a:gd name="connsiteY67" fmla="*/ 621223 h 1364110"/>
              <a:gd name="connsiteX68" fmla="*/ 285848 w 680013"/>
              <a:gd name="connsiteY68" fmla="*/ 253939 h 1364110"/>
              <a:gd name="connsiteX69" fmla="*/ 237270 w 680013"/>
              <a:gd name="connsiteY69" fmla="*/ 269370 h 1364110"/>
              <a:gd name="connsiteX70" fmla="*/ 179358 w 680013"/>
              <a:gd name="connsiteY70" fmla="*/ 322995 h 1364110"/>
              <a:gd name="connsiteX71" fmla="*/ 185835 w 680013"/>
              <a:gd name="connsiteY71" fmla="*/ 394338 h 1364110"/>
              <a:gd name="connsiteX72" fmla="*/ 256987 w 680013"/>
              <a:gd name="connsiteY72" fmla="*/ 410816 h 1364110"/>
              <a:gd name="connsiteX73" fmla="*/ 320233 w 680013"/>
              <a:gd name="connsiteY73" fmla="*/ 360238 h 1364110"/>
              <a:gd name="connsiteX74" fmla="*/ 357761 w 680013"/>
              <a:gd name="connsiteY74" fmla="*/ 254130 h 1364110"/>
              <a:gd name="connsiteX75" fmla="*/ 285848 w 680013"/>
              <a:gd name="connsiteY75" fmla="*/ 253939 h 1364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80013" h="1364110">
                <a:moveTo>
                  <a:pt x="248129" y="1359696"/>
                </a:moveTo>
                <a:cubicBezTo>
                  <a:pt x="238604" y="1361316"/>
                  <a:pt x="229841" y="1362459"/>
                  <a:pt x="220697" y="1363221"/>
                </a:cubicBezTo>
                <a:cubicBezTo>
                  <a:pt x="142595" y="1369269"/>
                  <a:pt x="65111" y="1345438"/>
                  <a:pt x="3908" y="1296546"/>
                </a:cubicBezTo>
                <a:cubicBezTo>
                  <a:pt x="-298" y="1293384"/>
                  <a:pt x="-1145" y="1287411"/>
                  <a:pt x="2015" y="1283211"/>
                </a:cubicBezTo>
                <a:cubicBezTo>
                  <a:pt x="2163" y="1283011"/>
                  <a:pt x="2317" y="1282820"/>
                  <a:pt x="2479" y="1282639"/>
                </a:cubicBezTo>
                <a:cubicBezTo>
                  <a:pt x="5639" y="1278429"/>
                  <a:pt x="11610" y="1277591"/>
                  <a:pt x="15816" y="1280744"/>
                </a:cubicBezTo>
                <a:cubicBezTo>
                  <a:pt x="16011" y="1280896"/>
                  <a:pt x="16201" y="1281049"/>
                  <a:pt x="16385" y="1281211"/>
                </a:cubicBezTo>
                <a:cubicBezTo>
                  <a:pt x="73653" y="1326807"/>
                  <a:pt x="146107" y="1348933"/>
                  <a:pt x="219077" y="1343123"/>
                </a:cubicBezTo>
                <a:cubicBezTo>
                  <a:pt x="292231" y="1337113"/>
                  <a:pt x="360349" y="1303461"/>
                  <a:pt x="409577" y="1249016"/>
                </a:cubicBezTo>
                <a:cubicBezTo>
                  <a:pt x="441744" y="1214745"/>
                  <a:pt x="461814" y="1170892"/>
                  <a:pt x="466727" y="1124143"/>
                </a:cubicBezTo>
                <a:lnTo>
                  <a:pt x="466727" y="1119476"/>
                </a:lnTo>
                <a:cubicBezTo>
                  <a:pt x="433156" y="1126648"/>
                  <a:pt x="398389" y="1126029"/>
                  <a:pt x="365096" y="1117666"/>
                </a:cubicBezTo>
                <a:cubicBezTo>
                  <a:pt x="324233" y="1106998"/>
                  <a:pt x="280895" y="1075470"/>
                  <a:pt x="282323" y="1031275"/>
                </a:cubicBezTo>
                <a:cubicBezTo>
                  <a:pt x="285226" y="998023"/>
                  <a:pt x="309633" y="970629"/>
                  <a:pt x="342331" y="963933"/>
                </a:cubicBezTo>
                <a:cubicBezTo>
                  <a:pt x="373238" y="958475"/>
                  <a:pt x="404978" y="966914"/>
                  <a:pt x="429104" y="986983"/>
                </a:cubicBezTo>
                <a:cubicBezTo>
                  <a:pt x="461559" y="1013720"/>
                  <a:pt x="481940" y="1052353"/>
                  <a:pt x="485682" y="1094235"/>
                </a:cubicBezTo>
                <a:cubicBezTo>
                  <a:pt x="516838" y="1084205"/>
                  <a:pt x="545530" y="1067717"/>
                  <a:pt x="569883" y="1045848"/>
                </a:cubicBezTo>
                <a:cubicBezTo>
                  <a:pt x="623306" y="995689"/>
                  <a:pt x="655254" y="926814"/>
                  <a:pt x="659037" y="853633"/>
                </a:cubicBezTo>
                <a:cubicBezTo>
                  <a:pt x="664276" y="773909"/>
                  <a:pt x="637130" y="700471"/>
                  <a:pt x="586457" y="657133"/>
                </a:cubicBezTo>
                <a:cubicBezTo>
                  <a:pt x="581487" y="652846"/>
                  <a:pt x="576236" y="648903"/>
                  <a:pt x="570740" y="645321"/>
                </a:cubicBezTo>
                <a:cubicBezTo>
                  <a:pt x="568264" y="651322"/>
                  <a:pt x="565597" y="657133"/>
                  <a:pt x="562644" y="662752"/>
                </a:cubicBezTo>
                <a:cubicBezTo>
                  <a:pt x="539533" y="709930"/>
                  <a:pt x="495953" y="743810"/>
                  <a:pt x="444534" y="754573"/>
                </a:cubicBezTo>
                <a:lnTo>
                  <a:pt x="444534" y="754573"/>
                </a:lnTo>
                <a:cubicBezTo>
                  <a:pt x="405196" y="761431"/>
                  <a:pt x="358142" y="744382"/>
                  <a:pt x="350522" y="704853"/>
                </a:cubicBezTo>
                <a:cubicBezTo>
                  <a:pt x="346046" y="682183"/>
                  <a:pt x="356904" y="656466"/>
                  <a:pt x="379097" y="636082"/>
                </a:cubicBezTo>
                <a:cubicBezTo>
                  <a:pt x="425389" y="594077"/>
                  <a:pt x="499208" y="587981"/>
                  <a:pt x="560072" y="617032"/>
                </a:cubicBezTo>
                <a:cubicBezTo>
                  <a:pt x="568953" y="584581"/>
                  <a:pt x="571984" y="550814"/>
                  <a:pt x="569026" y="517305"/>
                </a:cubicBezTo>
                <a:cubicBezTo>
                  <a:pt x="562454" y="429676"/>
                  <a:pt x="524354" y="351380"/>
                  <a:pt x="464251" y="302612"/>
                </a:cubicBezTo>
                <a:cubicBezTo>
                  <a:pt x="438765" y="281905"/>
                  <a:pt x="409196" y="266817"/>
                  <a:pt x="377478" y="258321"/>
                </a:cubicBezTo>
                <a:cubicBezTo>
                  <a:pt x="373918" y="299021"/>
                  <a:pt x="359728" y="338074"/>
                  <a:pt x="336330" y="371573"/>
                </a:cubicBezTo>
                <a:cubicBezTo>
                  <a:pt x="318810" y="398357"/>
                  <a:pt x="293025" y="418693"/>
                  <a:pt x="262892" y="429485"/>
                </a:cubicBezTo>
                <a:cubicBezTo>
                  <a:pt x="230531" y="440667"/>
                  <a:pt x="194619" y="431961"/>
                  <a:pt x="170976" y="407196"/>
                </a:cubicBezTo>
                <a:cubicBezTo>
                  <a:pt x="150017" y="380765"/>
                  <a:pt x="146301" y="344570"/>
                  <a:pt x="161451" y="314423"/>
                </a:cubicBezTo>
                <a:cubicBezTo>
                  <a:pt x="176099" y="286467"/>
                  <a:pt x="199763" y="264283"/>
                  <a:pt x="228602" y="251463"/>
                </a:cubicBezTo>
                <a:cubicBezTo>
                  <a:pt x="269116" y="232641"/>
                  <a:pt x="314406" y="226631"/>
                  <a:pt x="358428" y="234222"/>
                </a:cubicBezTo>
                <a:cubicBezTo>
                  <a:pt x="358821" y="187207"/>
                  <a:pt x="343910" y="141335"/>
                  <a:pt x="315947" y="103539"/>
                </a:cubicBezTo>
                <a:cubicBezTo>
                  <a:pt x="256954" y="30225"/>
                  <a:pt x="158326" y="1765"/>
                  <a:pt x="69344" y="32388"/>
                </a:cubicBezTo>
                <a:cubicBezTo>
                  <a:pt x="64474" y="34378"/>
                  <a:pt x="58914" y="32035"/>
                  <a:pt x="56926" y="27168"/>
                </a:cubicBezTo>
                <a:cubicBezTo>
                  <a:pt x="56834" y="26939"/>
                  <a:pt x="56751" y="26711"/>
                  <a:pt x="56676" y="26482"/>
                </a:cubicBezTo>
                <a:cubicBezTo>
                  <a:pt x="54673" y="21615"/>
                  <a:pt x="56992" y="16052"/>
                  <a:pt x="61856" y="14052"/>
                </a:cubicBezTo>
                <a:cubicBezTo>
                  <a:pt x="62064" y="13966"/>
                  <a:pt x="62274" y="13881"/>
                  <a:pt x="62486" y="13814"/>
                </a:cubicBezTo>
                <a:cubicBezTo>
                  <a:pt x="159600" y="-20514"/>
                  <a:pt x="267797" y="10728"/>
                  <a:pt x="331663" y="91538"/>
                </a:cubicBezTo>
                <a:cubicBezTo>
                  <a:pt x="363470" y="133819"/>
                  <a:pt x="380233" y="185512"/>
                  <a:pt x="379288" y="238413"/>
                </a:cubicBezTo>
                <a:cubicBezTo>
                  <a:pt x="415204" y="247291"/>
                  <a:pt x="448708" y="264007"/>
                  <a:pt x="477395" y="287372"/>
                </a:cubicBezTo>
                <a:cubicBezTo>
                  <a:pt x="541499" y="339569"/>
                  <a:pt x="582170" y="422913"/>
                  <a:pt x="589314" y="515972"/>
                </a:cubicBezTo>
                <a:cubicBezTo>
                  <a:pt x="592698" y="553262"/>
                  <a:pt x="588982" y="590848"/>
                  <a:pt x="578360" y="626748"/>
                </a:cubicBezTo>
                <a:cubicBezTo>
                  <a:pt x="586014" y="631425"/>
                  <a:pt x="593277" y="636711"/>
                  <a:pt x="600077" y="642559"/>
                </a:cubicBezTo>
                <a:cubicBezTo>
                  <a:pt x="655418" y="690184"/>
                  <a:pt x="685136" y="769432"/>
                  <a:pt x="679421" y="855252"/>
                </a:cubicBezTo>
                <a:cubicBezTo>
                  <a:pt x="675429" y="933529"/>
                  <a:pt x="641294" y="1007224"/>
                  <a:pt x="584171" y="1060897"/>
                </a:cubicBezTo>
                <a:cubicBezTo>
                  <a:pt x="556259" y="1085681"/>
                  <a:pt x="523212" y="1103998"/>
                  <a:pt x="487397" y="1114523"/>
                </a:cubicBezTo>
                <a:cubicBezTo>
                  <a:pt x="487397" y="1118238"/>
                  <a:pt x="487397" y="1121857"/>
                  <a:pt x="486920" y="1125572"/>
                </a:cubicBezTo>
                <a:cubicBezTo>
                  <a:pt x="481597" y="1176712"/>
                  <a:pt x="459646" y="1224689"/>
                  <a:pt x="424436" y="1262161"/>
                </a:cubicBezTo>
                <a:cubicBezTo>
                  <a:pt x="378234" y="1313481"/>
                  <a:pt x="316155" y="1347828"/>
                  <a:pt x="248129" y="1359696"/>
                </a:cubicBezTo>
                <a:close/>
                <a:moveTo>
                  <a:pt x="349379" y="983078"/>
                </a:moveTo>
                <a:lnTo>
                  <a:pt x="346808" y="983650"/>
                </a:lnTo>
                <a:cubicBezTo>
                  <a:pt x="322989" y="988498"/>
                  <a:pt x="305020" y="1008167"/>
                  <a:pt x="302326" y="1032322"/>
                </a:cubicBezTo>
                <a:cubicBezTo>
                  <a:pt x="301278" y="1065660"/>
                  <a:pt x="336806" y="1090234"/>
                  <a:pt x="370334" y="1098997"/>
                </a:cubicBezTo>
                <a:cubicBezTo>
                  <a:pt x="401905" y="1106932"/>
                  <a:pt x="434910" y="1107265"/>
                  <a:pt x="466632" y="1099950"/>
                </a:cubicBezTo>
                <a:cubicBezTo>
                  <a:pt x="464243" y="1062193"/>
                  <a:pt x="446352" y="1027102"/>
                  <a:pt x="417197" y="1002985"/>
                </a:cubicBezTo>
                <a:cubicBezTo>
                  <a:pt x="398349" y="987193"/>
                  <a:pt x="373771" y="979982"/>
                  <a:pt x="349379" y="983078"/>
                </a:cubicBezTo>
                <a:close/>
                <a:moveTo>
                  <a:pt x="455964" y="621128"/>
                </a:moveTo>
                <a:cubicBezTo>
                  <a:pt x="432477" y="624909"/>
                  <a:pt x="410546" y="635282"/>
                  <a:pt x="392718" y="651036"/>
                </a:cubicBezTo>
                <a:cubicBezTo>
                  <a:pt x="375383" y="666753"/>
                  <a:pt x="366810" y="685612"/>
                  <a:pt x="369953" y="701519"/>
                </a:cubicBezTo>
                <a:cubicBezTo>
                  <a:pt x="375097" y="728379"/>
                  <a:pt x="411006" y="740762"/>
                  <a:pt x="441296" y="735523"/>
                </a:cubicBezTo>
                <a:lnTo>
                  <a:pt x="441296" y="735523"/>
                </a:lnTo>
                <a:cubicBezTo>
                  <a:pt x="486663" y="725741"/>
                  <a:pt x="525038" y="695690"/>
                  <a:pt x="545404" y="653989"/>
                </a:cubicBezTo>
                <a:cubicBezTo>
                  <a:pt x="548473" y="648074"/>
                  <a:pt x="551239" y="641997"/>
                  <a:pt x="553691" y="635796"/>
                </a:cubicBezTo>
                <a:cubicBezTo>
                  <a:pt x="523429" y="620880"/>
                  <a:pt x="489263" y="615785"/>
                  <a:pt x="455964" y="621223"/>
                </a:cubicBezTo>
                <a:close/>
                <a:moveTo>
                  <a:pt x="285848" y="253939"/>
                </a:moveTo>
                <a:cubicBezTo>
                  <a:pt x="269014" y="256787"/>
                  <a:pt x="252663" y="261988"/>
                  <a:pt x="237270" y="269370"/>
                </a:cubicBezTo>
                <a:cubicBezTo>
                  <a:pt x="212476" y="280209"/>
                  <a:pt x="192070" y="299107"/>
                  <a:pt x="179358" y="322995"/>
                </a:cubicBezTo>
                <a:cubicBezTo>
                  <a:pt x="167687" y="346056"/>
                  <a:pt x="170202" y="373754"/>
                  <a:pt x="185835" y="394338"/>
                </a:cubicBezTo>
                <a:cubicBezTo>
                  <a:pt x="204423" y="413035"/>
                  <a:pt x="232072" y="419436"/>
                  <a:pt x="256987" y="410816"/>
                </a:cubicBezTo>
                <a:cubicBezTo>
                  <a:pt x="282880" y="401053"/>
                  <a:pt x="305019" y="383355"/>
                  <a:pt x="320233" y="360238"/>
                </a:cubicBezTo>
                <a:cubicBezTo>
                  <a:pt x="342060" y="328892"/>
                  <a:pt x="355025" y="292230"/>
                  <a:pt x="357761" y="254130"/>
                </a:cubicBezTo>
                <a:cubicBezTo>
                  <a:pt x="333980" y="249920"/>
                  <a:pt x="309651" y="249862"/>
                  <a:pt x="285848" y="253939"/>
                </a:cubicBezTo>
                <a:close/>
              </a:path>
            </a:pathLst>
          </a:custGeom>
          <a:solidFill>
            <a:schemeClr val="accent4">
              <a:alpha val="26000"/>
            </a:schemeClr>
          </a:solidFill>
          <a:ln w="9525"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F6D6F0CD-0D35-C6CB-C5CD-8ACE6B6A0B1B}"/>
              </a:ext>
            </a:extLst>
          </p:cNvPr>
          <p:cNvSpPr/>
          <p:nvPr/>
        </p:nvSpPr>
        <p:spPr>
          <a:xfrm>
            <a:off x="10481356" y="-11566"/>
            <a:ext cx="1653445" cy="566559"/>
          </a:xfrm>
          <a:custGeom>
            <a:avLst/>
            <a:gdLst>
              <a:gd name="connsiteX0" fmla="*/ 104 w 1653445"/>
              <a:gd name="connsiteY0" fmla="*/ 33 h 566559"/>
              <a:gd name="connsiteX1" fmla="*/ 1653549 w 1653445"/>
              <a:gd name="connsiteY1" fmla="*/ 262733 h 566559"/>
            </a:gdLst>
            <a:ahLst/>
            <a:cxnLst>
              <a:cxn ang="0">
                <a:pos x="connsiteX0" y="connsiteY0"/>
              </a:cxn>
              <a:cxn ang="0">
                <a:pos x="connsiteX1" y="connsiteY1"/>
              </a:cxn>
            </a:cxnLst>
            <a:rect l="l" t="t" r="r" b="b"/>
            <a:pathLst>
              <a:path w="1653445" h="566559">
                <a:moveTo>
                  <a:pt x="104" y="33"/>
                </a:moveTo>
                <a:cubicBezTo>
                  <a:pt x="104" y="33"/>
                  <a:pt x="697906" y="1075692"/>
                  <a:pt x="1653549" y="262733"/>
                </a:cubicBezTo>
              </a:path>
            </a:pathLst>
          </a:custGeom>
          <a:noFill/>
          <a:ln w="28575" cap="rnd">
            <a:solidFill>
              <a:schemeClr val="accent1">
                <a:alpha val="29000"/>
              </a:schemeClr>
            </a:solidFill>
            <a:custDash>
              <a:ds d="600000" sp="600000"/>
            </a:custDash>
            <a:round/>
          </a:ln>
        </p:spPr>
        <p:txBody>
          <a:bodyPr rtlCol="0" anchor="ctr"/>
          <a:lstStyle/>
          <a:p>
            <a:endParaRPr lang="zh-CN" altLang="en-US"/>
          </a:p>
        </p:txBody>
      </p:sp>
      <p:sp>
        <p:nvSpPr>
          <p:cNvPr id="12" name="任意多边形: 形状 11">
            <a:extLst>
              <a:ext uri="{FF2B5EF4-FFF2-40B4-BE49-F238E27FC236}">
                <a16:creationId xmlns:a16="http://schemas.microsoft.com/office/drawing/2014/main" id="{41BBFBE9-5EED-C936-149A-9BC4543F4E3A}"/>
              </a:ext>
            </a:extLst>
          </p:cNvPr>
          <p:cNvSpPr/>
          <p:nvPr/>
        </p:nvSpPr>
        <p:spPr>
          <a:xfrm>
            <a:off x="503100" y="-14521"/>
            <a:ext cx="849398" cy="701918"/>
          </a:xfrm>
          <a:custGeom>
            <a:avLst/>
            <a:gdLst>
              <a:gd name="connsiteX0" fmla="*/ 286078 w 849398"/>
              <a:gd name="connsiteY0" fmla="*/ 563628 h 701918"/>
              <a:gd name="connsiteX1" fmla="*/ 281982 w 849398"/>
              <a:gd name="connsiteY1" fmla="*/ 546102 h 701918"/>
              <a:gd name="connsiteX2" fmla="*/ 256836 w 849398"/>
              <a:gd name="connsiteY2" fmla="*/ 375890 h 701918"/>
              <a:gd name="connsiteX3" fmla="*/ 270361 w 849398"/>
              <a:gd name="connsiteY3" fmla="*/ 301309 h 701918"/>
              <a:gd name="connsiteX4" fmla="*/ 290459 w 849398"/>
              <a:gd name="connsiteY4" fmla="*/ 261876 h 701918"/>
              <a:gd name="connsiteX5" fmla="*/ 340846 w 849398"/>
              <a:gd name="connsiteY5" fmla="*/ 238920 h 701918"/>
              <a:gd name="connsiteX6" fmla="*/ 359896 w 849398"/>
              <a:gd name="connsiteY6" fmla="*/ 245874 h 701918"/>
              <a:gd name="connsiteX7" fmla="*/ 384852 w 849398"/>
              <a:gd name="connsiteY7" fmla="*/ 275592 h 701918"/>
              <a:gd name="connsiteX8" fmla="*/ 399044 w 849398"/>
              <a:gd name="connsiteY8" fmla="*/ 331218 h 701918"/>
              <a:gd name="connsiteX9" fmla="*/ 364563 w 849398"/>
              <a:gd name="connsiteY9" fmla="*/ 509049 h 701918"/>
              <a:gd name="connsiteX10" fmla="*/ 337608 w 849398"/>
              <a:gd name="connsiteY10" fmla="*/ 550769 h 701918"/>
              <a:gd name="connsiteX11" fmla="*/ 327797 w 849398"/>
              <a:gd name="connsiteY11" fmla="*/ 564866 h 701918"/>
              <a:gd name="connsiteX12" fmla="*/ 341132 w 849398"/>
              <a:gd name="connsiteY12" fmla="*/ 593441 h 701918"/>
              <a:gd name="connsiteX13" fmla="*/ 460861 w 849398"/>
              <a:gd name="connsiteY13" fmla="*/ 668307 h 701918"/>
              <a:gd name="connsiteX14" fmla="*/ 532203 w 849398"/>
              <a:gd name="connsiteY14" fmla="*/ 660116 h 701918"/>
              <a:gd name="connsiteX15" fmla="*/ 551253 w 849398"/>
              <a:gd name="connsiteY15" fmla="*/ 646781 h 701918"/>
              <a:gd name="connsiteX16" fmla="*/ 608403 w 849398"/>
              <a:gd name="connsiteY16" fmla="*/ 559913 h 701918"/>
              <a:gd name="connsiteX17" fmla="*/ 603260 w 849398"/>
              <a:gd name="connsiteY17" fmla="*/ 533433 h 701918"/>
              <a:gd name="connsiteX18" fmla="*/ 558111 w 849398"/>
              <a:gd name="connsiteY18" fmla="*/ 457233 h 701918"/>
              <a:gd name="connsiteX19" fmla="*/ 547158 w 849398"/>
              <a:gd name="connsiteY19" fmla="*/ 364650 h 701918"/>
              <a:gd name="connsiteX20" fmla="*/ 553635 w 849398"/>
              <a:gd name="connsiteY20" fmla="*/ 342076 h 701918"/>
              <a:gd name="connsiteX21" fmla="*/ 601288 w 849398"/>
              <a:gd name="connsiteY21" fmla="*/ 321280 h 701918"/>
              <a:gd name="connsiteX22" fmla="*/ 610023 w 849398"/>
              <a:gd name="connsiteY22" fmla="*/ 326169 h 701918"/>
              <a:gd name="connsiteX23" fmla="*/ 639931 w 849398"/>
              <a:gd name="connsiteY23" fmla="*/ 368174 h 701918"/>
              <a:gd name="connsiteX24" fmla="*/ 654790 w 849398"/>
              <a:gd name="connsiteY24" fmla="*/ 492000 h 701918"/>
              <a:gd name="connsiteX25" fmla="*/ 648980 w 849398"/>
              <a:gd name="connsiteY25" fmla="*/ 534576 h 701918"/>
              <a:gd name="connsiteX26" fmla="*/ 738325 w 849398"/>
              <a:gd name="connsiteY26" fmla="*/ 562675 h 701918"/>
              <a:gd name="connsiteX27" fmla="*/ 773948 w 849398"/>
              <a:gd name="connsiteY27" fmla="*/ 542006 h 701918"/>
              <a:gd name="connsiteX28" fmla="*/ 812048 w 849398"/>
              <a:gd name="connsiteY28" fmla="*/ 476950 h 701918"/>
              <a:gd name="connsiteX29" fmla="*/ 819096 w 849398"/>
              <a:gd name="connsiteY29" fmla="*/ 433135 h 701918"/>
              <a:gd name="connsiteX30" fmla="*/ 806143 w 849398"/>
              <a:gd name="connsiteY30" fmla="*/ 329598 h 701918"/>
              <a:gd name="connsiteX31" fmla="*/ 795475 w 849398"/>
              <a:gd name="connsiteY31" fmla="*/ 286260 h 701918"/>
              <a:gd name="connsiteX32" fmla="*/ 801952 w 849398"/>
              <a:gd name="connsiteY32" fmla="*/ 273306 h 701918"/>
              <a:gd name="connsiteX33" fmla="*/ 816429 w 849398"/>
              <a:gd name="connsiteY33" fmla="*/ 274544 h 701918"/>
              <a:gd name="connsiteX34" fmla="*/ 827478 w 849398"/>
              <a:gd name="connsiteY34" fmla="*/ 291879 h 701918"/>
              <a:gd name="connsiteX35" fmla="*/ 849481 w 849398"/>
              <a:gd name="connsiteY35" fmla="*/ 425991 h 701918"/>
              <a:gd name="connsiteX36" fmla="*/ 800618 w 849398"/>
              <a:gd name="connsiteY36" fmla="*/ 546673 h 701918"/>
              <a:gd name="connsiteX37" fmla="*/ 773757 w 849398"/>
              <a:gd name="connsiteY37" fmla="*/ 571343 h 701918"/>
              <a:gd name="connsiteX38" fmla="*/ 664315 w 849398"/>
              <a:gd name="connsiteY38" fmla="*/ 580106 h 701918"/>
              <a:gd name="connsiteX39" fmla="*/ 639455 w 849398"/>
              <a:gd name="connsiteY39" fmla="*/ 568866 h 701918"/>
              <a:gd name="connsiteX40" fmla="*/ 628120 w 849398"/>
              <a:gd name="connsiteY40" fmla="*/ 590488 h 701918"/>
              <a:gd name="connsiteX41" fmla="*/ 563064 w 849398"/>
              <a:gd name="connsiteY41" fmla="*/ 670879 h 701918"/>
              <a:gd name="connsiteX42" fmla="*/ 459813 w 849398"/>
              <a:gd name="connsiteY42" fmla="*/ 700788 h 701918"/>
              <a:gd name="connsiteX43" fmla="*/ 427048 w 849398"/>
              <a:gd name="connsiteY43" fmla="*/ 692025 h 701918"/>
              <a:gd name="connsiteX44" fmla="*/ 308842 w 849398"/>
              <a:gd name="connsiteY44" fmla="*/ 600966 h 701918"/>
              <a:gd name="connsiteX45" fmla="*/ 298365 w 849398"/>
              <a:gd name="connsiteY45" fmla="*/ 590012 h 701918"/>
              <a:gd name="connsiteX46" fmla="*/ 278267 w 849398"/>
              <a:gd name="connsiteY46" fmla="*/ 598299 h 701918"/>
              <a:gd name="connsiteX47" fmla="*/ 134630 w 849398"/>
              <a:gd name="connsiteY47" fmla="*/ 591441 h 701918"/>
              <a:gd name="connsiteX48" fmla="*/ 58430 w 849398"/>
              <a:gd name="connsiteY48" fmla="*/ 509811 h 701918"/>
              <a:gd name="connsiteX49" fmla="*/ 708 w 849398"/>
              <a:gd name="connsiteY49" fmla="*/ 319311 h 701918"/>
              <a:gd name="connsiteX50" fmla="*/ 16901 w 849398"/>
              <a:gd name="connsiteY50" fmla="*/ 118429 h 701918"/>
              <a:gd name="connsiteX51" fmla="*/ 55001 w 849398"/>
              <a:gd name="connsiteY51" fmla="*/ 18417 h 701918"/>
              <a:gd name="connsiteX52" fmla="*/ 75003 w 849398"/>
              <a:gd name="connsiteY52" fmla="*/ 33 h 701918"/>
              <a:gd name="connsiteX53" fmla="*/ 74432 w 849398"/>
              <a:gd name="connsiteY53" fmla="*/ 10416 h 701918"/>
              <a:gd name="connsiteX54" fmla="*/ 30427 w 849398"/>
              <a:gd name="connsiteY54" fmla="*/ 243302 h 701918"/>
              <a:gd name="connsiteX55" fmla="*/ 38904 w 849398"/>
              <a:gd name="connsiteY55" fmla="*/ 376652 h 701918"/>
              <a:gd name="connsiteX56" fmla="*/ 119676 w 849398"/>
              <a:gd name="connsiteY56" fmla="*/ 538577 h 701918"/>
              <a:gd name="connsiteX57" fmla="*/ 193780 w 849398"/>
              <a:gd name="connsiteY57" fmla="*/ 586202 h 701918"/>
              <a:gd name="connsiteX58" fmla="*/ 286078 w 849398"/>
              <a:gd name="connsiteY58" fmla="*/ 563628 h 701918"/>
              <a:gd name="connsiteX59" fmla="*/ 315129 w 849398"/>
              <a:gd name="connsiteY59" fmla="*/ 534386 h 701918"/>
              <a:gd name="connsiteX60" fmla="*/ 329797 w 849398"/>
              <a:gd name="connsiteY60" fmla="*/ 514288 h 701918"/>
              <a:gd name="connsiteX61" fmla="*/ 367040 w 849398"/>
              <a:gd name="connsiteY61" fmla="*/ 416847 h 701918"/>
              <a:gd name="connsiteX62" fmla="*/ 369231 w 849398"/>
              <a:gd name="connsiteY62" fmla="*/ 323121 h 701918"/>
              <a:gd name="connsiteX63" fmla="*/ 358372 w 849398"/>
              <a:gd name="connsiteY63" fmla="*/ 288641 h 701918"/>
              <a:gd name="connsiteX64" fmla="*/ 344085 w 849398"/>
              <a:gd name="connsiteY64" fmla="*/ 269591 h 701918"/>
              <a:gd name="connsiteX65" fmla="*/ 319977 w 849398"/>
              <a:gd name="connsiteY65" fmla="*/ 269985 h 701918"/>
              <a:gd name="connsiteX66" fmla="*/ 318462 w 849398"/>
              <a:gd name="connsiteY66" fmla="*/ 271782 h 701918"/>
              <a:gd name="connsiteX67" fmla="*/ 301413 w 849398"/>
              <a:gd name="connsiteY67" fmla="*/ 300928 h 701918"/>
              <a:gd name="connsiteX68" fmla="*/ 288935 w 849398"/>
              <a:gd name="connsiteY68" fmla="*/ 357030 h 701918"/>
              <a:gd name="connsiteX69" fmla="*/ 306461 w 849398"/>
              <a:gd name="connsiteY69" fmla="*/ 520098 h 701918"/>
              <a:gd name="connsiteX70" fmla="*/ 315129 w 849398"/>
              <a:gd name="connsiteY70" fmla="*/ 534386 h 701918"/>
              <a:gd name="connsiteX71" fmla="*/ 621643 w 849398"/>
              <a:gd name="connsiteY71" fmla="*/ 500667 h 701918"/>
              <a:gd name="connsiteX72" fmla="*/ 624977 w 849398"/>
              <a:gd name="connsiteY72" fmla="*/ 487047 h 701918"/>
              <a:gd name="connsiteX73" fmla="*/ 621929 w 849398"/>
              <a:gd name="connsiteY73" fmla="*/ 411609 h 701918"/>
              <a:gd name="connsiteX74" fmla="*/ 606594 w 849398"/>
              <a:gd name="connsiteY74" fmla="*/ 367222 h 701918"/>
              <a:gd name="connsiteX75" fmla="*/ 583067 w 849398"/>
              <a:gd name="connsiteY75" fmla="*/ 348172 h 701918"/>
              <a:gd name="connsiteX76" fmla="*/ 577257 w 849398"/>
              <a:gd name="connsiteY76" fmla="*/ 356268 h 701918"/>
              <a:gd name="connsiteX77" fmla="*/ 572685 w 849398"/>
              <a:gd name="connsiteY77" fmla="*/ 381891 h 701918"/>
              <a:gd name="connsiteX78" fmla="*/ 613547 w 849398"/>
              <a:gd name="connsiteY78" fmla="*/ 498191 h 701918"/>
              <a:gd name="connsiteX79" fmla="*/ 621643 w 849398"/>
              <a:gd name="connsiteY79" fmla="*/ 500667 h 701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849398" h="701918">
                <a:moveTo>
                  <a:pt x="286078" y="563628"/>
                </a:moveTo>
                <a:cubicBezTo>
                  <a:pt x="285020" y="557719"/>
                  <a:pt x="283649" y="551869"/>
                  <a:pt x="281982" y="546102"/>
                </a:cubicBezTo>
                <a:cubicBezTo>
                  <a:pt x="263008" y="491441"/>
                  <a:pt x="254473" y="433702"/>
                  <a:pt x="256836" y="375890"/>
                </a:cubicBezTo>
                <a:cubicBezTo>
                  <a:pt x="257207" y="350454"/>
                  <a:pt x="261779" y="325255"/>
                  <a:pt x="270361" y="301309"/>
                </a:cubicBezTo>
                <a:cubicBezTo>
                  <a:pt x="275676" y="287504"/>
                  <a:pt x="282410" y="274288"/>
                  <a:pt x="290459" y="261876"/>
                </a:cubicBezTo>
                <a:cubicBezTo>
                  <a:pt x="302079" y="243873"/>
                  <a:pt x="321225" y="239492"/>
                  <a:pt x="340846" y="238920"/>
                </a:cubicBezTo>
                <a:cubicBezTo>
                  <a:pt x="347704" y="239475"/>
                  <a:pt x="354296" y="241877"/>
                  <a:pt x="359896" y="245874"/>
                </a:cubicBezTo>
                <a:cubicBezTo>
                  <a:pt x="370888" y="253191"/>
                  <a:pt x="379546" y="263504"/>
                  <a:pt x="384852" y="275592"/>
                </a:cubicBezTo>
                <a:cubicBezTo>
                  <a:pt x="392738" y="293183"/>
                  <a:pt x="397539" y="311999"/>
                  <a:pt x="399044" y="331218"/>
                </a:cubicBezTo>
                <a:cubicBezTo>
                  <a:pt x="404540" y="392560"/>
                  <a:pt x="392586" y="454207"/>
                  <a:pt x="364563" y="509049"/>
                </a:cubicBezTo>
                <a:cubicBezTo>
                  <a:pt x="357563" y="524143"/>
                  <a:pt x="348495" y="538185"/>
                  <a:pt x="337608" y="550769"/>
                </a:cubicBezTo>
                <a:cubicBezTo>
                  <a:pt x="334064" y="555272"/>
                  <a:pt x="330788" y="559979"/>
                  <a:pt x="327797" y="564866"/>
                </a:cubicBezTo>
                <a:cubicBezTo>
                  <a:pt x="329407" y="575475"/>
                  <a:pt x="334036" y="585395"/>
                  <a:pt x="341132" y="593441"/>
                </a:cubicBezTo>
                <a:cubicBezTo>
                  <a:pt x="370545" y="632195"/>
                  <a:pt x="413141" y="658829"/>
                  <a:pt x="460861" y="668307"/>
                </a:cubicBezTo>
                <a:cubicBezTo>
                  <a:pt x="484855" y="674279"/>
                  <a:pt x="510191" y="671370"/>
                  <a:pt x="532203" y="660116"/>
                </a:cubicBezTo>
                <a:cubicBezTo>
                  <a:pt x="539109" y="656518"/>
                  <a:pt x="545510" y="652036"/>
                  <a:pt x="551253" y="646781"/>
                </a:cubicBezTo>
                <a:cubicBezTo>
                  <a:pt x="577000" y="622831"/>
                  <a:pt x="596602" y="593036"/>
                  <a:pt x="608403" y="559913"/>
                </a:cubicBezTo>
                <a:cubicBezTo>
                  <a:pt x="612223" y="550860"/>
                  <a:pt x="610194" y="540396"/>
                  <a:pt x="603260" y="533433"/>
                </a:cubicBezTo>
                <a:cubicBezTo>
                  <a:pt x="583772" y="510938"/>
                  <a:pt x="568484" y="485129"/>
                  <a:pt x="558111" y="457233"/>
                </a:cubicBezTo>
                <a:cubicBezTo>
                  <a:pt x="546196" y="427921"/>
                  <a:pt x="542405" y="395935"/>
                  <a:pt x="547158" y="364650"/>
                </a:cubicBezTo>
                <a:cubicBezTo>
                  <a:pt x="548387" y="356889"/>
                  <a:pt x="550558" y="349307"/>
                  <a:pt x="553635" y="342076"/>
                </a:cubicBezTo>
                <a:cubicBezTo>
                  <a:pt x="561055" y="323173"/>
                  <a:pt x="582391" y="313863"/>
                  <a:pt x="601288" y="321280"/>
                </a:cubicBezTo>
                <a:cubicBezTo>
                  <a:pt x="604412" y="322504"/>
                  <a:pt x="607346" y="324149"/>
                  <a:pt x="610023" y="326169"/>
                </a:cubicBezTo>
                <a:cubicBezTo>
                  <a:pt x="624215" y="336625"/>
                  <a:pt x="634693" y="351342"/>
                  <a:pt x="639931" y="368174"/>
                </a:cubicBezTo>
                <a:cubicBezTo>
                  <a:pt x="654628" y="407689"/>
                  <a:pt x="659715" y="450131"/>
                  <a:pt x="654790" y="492000"/>
                </a:cubicBezTo>
                <a:cubicBezTo>
                  <a:pt x="653171" y="505811"/>
                  <a:pt x="651076" y="519622"/>
                  <a:pt x="648980" y="534576"/>
                </a:cubicBezTo>
                <a:cubicBezTo>
                  <a:pt x="674317" y="558389"/>
                  <a:pt x="705178" y="565056"/>
                  <a:pt x="738325" y="562675"/>
                </a:cubicBezTo>
                <a:cubicBezTo>
                  <a:pt x="752498" y="560874"/>
                  <a:pt x="765347" y="553420"/>
                  <a:pt x="773948" y="542006"/>
                </a:cubicBezTo>
                <a:cubicBezTo>
                  <a:pt x="791398" y="523477"/>
                  <a:pt x="804428" y="501235"/>
                  <a:pt x="812048" y="476950"/>
                </a:cubicBezTo>
                <a:cubicBezTo>
                  <a:pt x="815772" y="462601"/>
                  <a:pt x="818135" y="447930"/>
                  <a:pt x="819096" y="433135"/>
                </a:cubicBezTo>
                <a:cubicBezTo>
                  <a:pt x="820373" y="398151"/>
                  <a:pt x="815991" y="363191"/>
                  <a:pt x="806143" y="329598"/>
                </a:cubicBezTo>
                <a:cubicBezTo>
                  <a:pt x="802237" y="315216"/>
                  <a:pt x="798808" y="301023"/>
                  <a:pt x="795475" y="286260"/>
                </a:cubicBezTo>
                <a:cubicBezTo>
                  <a:pt x="794151" y="280936"/>
                  <a:pt x="796903" y="275441"/>
                  <a:pt x="801952" y="273306"/>
                </a:cubicBezTo>
                <a:cubicBezTo>
                  <a:pt x="806409" y="270041"/>
                  <a:pt x="812591" y="270569"/>
                  <a:pt x="816429" y="274544"/>
                </a:cubicBezTo>
                <a:cubicBezTo>
                  <a:pt x="821382" y="279407"/>
                  <a:pt x="825164" y="285336"/>
                  <a:pt x="827478" y="291879"/>
                </a:cubicBezTo>
                <a:cubicBezTo>
                  <a:pt x="838909" y="335885"/>
                  <a:pt x="849672" y="379986"/>
                  <a:pt x="849481" y="425991"/>
                </a:cubicBezTo>
                <a:cubicBezTo>
                  <a:pt x="850196" y="471173"/>
                  <a:pt x="832565" y="514715"/>
                  <a:pt x="800618" y="546673"/>
                </a:cubicBezTo>
                <a:cubicBezTo>
                  <a:pt x="792417" y="555677"/>
                  <a:pt x="783425" y="563933"/>
                  <a:pt x="773757" y="571343"/>
                </a:cubicBezTo>
                <a:cubicBezTo>
                  <a:pt x="739182" y="595822"/>
                  <a:pt x="702225" y="595441"/>
                  <a:pt x="664315" y="580106"/>
                </a:cubicBezTo>
                <a:cubicBezTo>
                  <a:pt x="656314" y="576772"/>
                  <a:pt x="648599" y="572962"/>
                  <a:pt x="639455" y="568866"/>
                </a:cubicBezTo>
                <a:cubicBezTo>
                  <a:pt x="635264" y="576867"/>
                  <a:pt x="631645" y="583630"/>
                  <a:pt x="628120" y="590488"/>
                </a:cubicBezTo>
                <a:cubicBezTo>
                  <a:pt x="612213" y="621921"/>
                  <a:pt x="594021" y="652020"/>
                  <a:pt x="563064" y="670879"/>
                </a:cubicBezTo>
                <a:cubicBezTo>
                  <a:pt x="532108" y="689739"/>
                  <a:pt x="498580" y="706598"/>
                  <a:pt x="459813" y="700788"/>
                </a:cubicBezTo>
                <a:cubicBezTo>
                  <a:pt x="448622" y="698967"/>
                  <a:pt x="437649" y="696032"/>
                  <a:pt x="427048" y="692025"/>
                </a:cubicBezTo>
                <a:cubicBezTo>
                  <a:pt x="378375" y="673737"/>
                  <a:pt x="336560" y="646590"/>
                  <a:pt x="308842" y="600966"/>
                </a:cubicBezTo>
                <a:cubicBezTo>
                  <a:pt x="305804" y="596906"/>
                  <a:pt x="302289" y="593227"/>
                  <a:pt x="298365" y="590012"/>
                </a:cubicBezTo>
                <a:cubicBezTo>
                  <a:pt x="291507" y="592373"/>
                  <a:pt x="284792" y="595140"/>
                  <a:pt x="278267" y="598299"/>
                </a:cubicBezTo>
                <a:cubicBezTo>
                  <a:pt x="228927" y="625254"/>
                  <a:pt x="180921" y="621540"/>
                  <a:pt x="134630" y="591441"/>
                </a:cubicBezTo>
                <a:cubicBezTo>
                  <a:pt x="103750" y="569913"/>
                  <a:pt x="77785" y="542093"/>
                  <a:pt x="58430" y="509811"/>
                </a:cubicBezTo>
                <a:cubicBezTo>
                  <a:pt x="22216" y="452744"/>
                  <a:pt x="2261" y="386880"/>
                  <a:pt x="708" y="319311"/>
                </a:cubicBezTo>
                <a:cubicBezTo>
                  <a:pt x="-1825" y="251947"/>
                  <a:pt x="3614" y="184519"/>
                  <a:pt x="16901" y="118429"/>
                </a:cubicBezTo>
                <a:cubicBezTo>
                  <a:pt x="24130" y="83257"/>
                  <a:pt x="36999" y="49484"/>
                  <a:pt x="55001" y="18417"/>
                </a:cubicBezTo>
                <a:cubicBezTo>
                  <a:pt x="58220" y="9356"/>
                  <a:pt x="65707" y="2474"/>
                  <a:pt x="75003" y="33"/>
                </a:cubicBezTo>
                <a:cubicBezTo>
                  <a:pt x="75346" y="3503"/>
                  <a:pt x="75156" y="7005"/>
                  <a:pt x="74432" y="10416"/>
                </a:cubicBezTo>
                <a:cubicBezTo>
                  <a:pt x="39761" y="84234"/>
                  <a:pt x="33379" y="163482"/>
                  <a:pt x="30427" y="243302"/>
                </a:cubicBezTo>
                <a:cubicBezTo>
                  <a:pt x="28074" y="287930"/>
                  <a:pt x="30922" y="332681"/>
                  <a:pt x="38904" y="376652"/>
                </a:cubicBezTo>
                <a:cubicBezTo>
                  <a:pt x="49848" y="437222"/>
                  <a:pt x="77870" y="493404"/>
                  <a:pt x="119676" y="538577"/>
                </a:cubicBezTo>
                <a:cubicBezTo>
                  <a:pt x="139373" y="561143"/>
                  <a:pt x="165072" y="577658"/>
                  <a:pt x="193780" y="586202"/>
                </a:cubicBezTo>
                <a:cubicBezTo>
                  <a:pt x="226356" y="596395"/>
                  <a:pt x="261884" y="587704"/>
                  <a:pt x="286078" y="563628"/>
                </a:cubicBezTo>
                <a:close/>
                <a:moveTo>
                  <a:pt x="315129" y="534386"/>
                </a:moveTo>
                <a:cubicBezTo>
                  <a:pt x="321701" y="525528"/>
                  <a:pt x="326178" y="520194"/>
                  <a:pt x="329797" y="514288"/>
                </a:cubicBezTo>
                <a:cubicBezTo>
                  <a:pt x="347895" y="484276"/>
                  <a:pt x="360506" y="451280"/>
                  <a:pt x="367040" y="416847"/>
                </a:cubicBezTo>
                <a:cubicBezTo>
                  <a:pt x="373669" y="386022"/>
                  <a:pt x="374412" y="354222"/>
                  <a:pt x="369231" y="323121"/>
                </a:cubicBezTo>
                <a:cubicBezTo>
                  <a:pt x="367021" y="311231"/>
                  <a:pt x="363373" y="299653"/>
                  <a:pt x="358372" y="288641"/>
                </a:cubicBezTo>
                <a:cubicBezTo>
                  <a:pt x="355038" y="281337"/>
                  <a:pt x="350162" y="274839"/>
                  <a:pt x="344085" y="269591"/>
                </a:cubicBezTo>
                <a:cubicBezTo>
                  <a:pt x="337322" y="263042"/>
                  <a:pt x="326521" y="263219"/>
                  <a:pt x="319977" y="269985"/>
                </a:cubicBezTo>
                <a:cubicBezTo>
                  <a:pt x="319434" y="270548"/>
                  <a:pt x="318929" y="271149"/>
                  <a:pt x="318462" y="271782"/>
                </a:cubicBezTo>
                <a:cubicBezTo>
                  <a:pt x="311204" y="280489"/>
                  <a:pt x="305451" y="290337"/>
                  <a:pt x="301413" y="300928"/>
                </a:cubicBezTo>
                <a:cubicBezTo>
                  <a:pt x="295383" y="319162"/>
                  <a:pt x="291202" y="337958"/>
                  <a:pt x="288935" y="357030"/>
                </a:cubicBezTo>
                <a:cubicBezTo>
                  <a:pt x="283725" y="412012"/>
                  <a:pt x="289687" y="467480"/>
                  <a:pt x="306461" y="520098"/>
                </a:cubicBezTo>
                <a:cubicBezTo>
                  <a:pt x="308880" y="525128"/>
                  <a:pt x="311785" y="529913"/>
                  <a:pt x="315129" y="534386"/>
                </a:cubicBezTo>
                <a:close/>
                <a:moveTo>
                  <a:pt x="621643" y="500667"/>
                </a:moveTo>
                <a:cubicBezTo>
                  <a:pt x="622977" y="495238"/>
                  <a:pt x="624405" y="491142"/>
                  <a:pt x="624977" y="487047"/>
                </a:cubicBezTo>
                <a:cubicBezTo>
                  <a:pt x="628501" y="461922"/>
                  <a:pt x="627463" y="436368"/>
                  <a:pt x="621929" y="411609"/>
                </a:cubicBezTo>
                <a:cubicBezTo>
                  <a:pt x="618024" y="396425"/>
                  <a:pt x="612890" y="381581"/>
                  <a:pt x="606594" y="367222"/>
                </a:cubicBezTo>
                <a:cubicBezTo>
                  <a:pt x="603031" y="356898"/>
                  <a:pt x="593906" y="349505"/>
                  <a:pt x="583067" y="348172"/>
                </a:cubicBezTo>
                <a:cubicBezTo>
                  <a:pt x="580971" y="350934"/>
                  <a:pt x="577923" y="353316"/>
                  <a:pt x="577257" y="356268"/>
                </a:cubicBezTo>
                <a:cubicBezTo>
                  <a:pt x="574656" y="364583"/>
                  <a:pt x="573123" y="373191"/>
                  <a:pt x="572685" y="381891"/>
                </a:cubicBezTo>
                <a:cubicBezTo>
                  <a:pt x="572913" y="424136"/>
                  <a:pt x="587306" y="465085"/>
                  <a:pt x="613547" y="498191"/>
                </a:cubicBezTo>
                <a:cubicBezTo>
                  <a:pt x="614309" y="498953"/>
                  <a:pt x="616595" y="498953"/>
                  <a:pt x="621643" y="500667"/>
                </a:cubicBezTo>
                <a:close/>
              </a:path>
            </a:pathLst>
          </a:custGeom>
          <a:solidFill>
            <a:schemeClr val="accent2">
              <a:alpha val="37000"/>
            </a:schemeClr>
          </a:solidFill>
          <a:ln w="9525" cap="flat">
            <a:noFill/>
            <a:prstDash val="solid"/>
            <a:miter/>
          </a:ln>
        </p:spPr>
        <p:txBody>
          <a:bodyPr rtlCol="0" anchor="ctr"/>
          <a:lstStyle/>
          <a:p>
            <a:endParaRPr lang="zh-CN" altLang="en-US"/>
          </a:p>
        </p:txBody>
      </p:sp>
      <p:sp>
        <p:nvSpPr>
          <p:cNvPr id="11" name="任意多边形: 形状 10">
            <a:extLst>
              <a:ext uri="{FF2B5EF4-FFF2-40B4-BE49-F238E27FC236}">
                <a16:creationId xmlns:a16="http://schemas.microsoft.com/office/drawing/2014/main" id="{F5FC5129-1FB7-29E8-81C1-15AB59D3134A}"/>
              </a:ext>
            </a:extLst>
          </p:cNvPr>
          <p:cNvSpPr/>
          <p:nvPr/>
        </p:nvSpPr>
        <p:spPr>
          <a:xfrm>
            <a:off x="10301057" y="2833393"/>
            <a:ext cx="1411733" cy="801453"/>
          </a:xfrm>
          <a:custGeom>
            <a:avLst/>
            <a:gdLst>
              <a:gd name="connsiteX0" fmla="*/ 505817 w 1411733"/>
              <a:gd name="connsiteY0" fmla="*/ 504276 h 801453"/>
              <a:gd name="connsiteX1" fmla="*/ 519747 w 1411733"/>
              <a:gd name="connsiteY1" fmla="*/ 521742 h 801453"/>
              <a:gd name="connsiteX2" fmla="*/ 533368 w 1411733"/>
              <a:gd name="connsiteY2" fmla="*/ 538410 h 801453"/>
              <a:gd name="connsiteX3" fmla="*/ 624332 w 1411733"/>
              <a:gd name="connsiteY3" fmla="*/ 541173 h 801453"/>
              <a:gd name="connsiteX4" fmla="*/ 639572 w 1411733"/>
              <a:gd name="connsiteY4" fmla="*/ 526028 h 801453"/>
              <a:gd name="connsiteX5" fmla="*/ 651002 w 1411733"/>
              <a:gd name="connsiteY5" fmla="*/ 524409 h 801453"/>
              <a:gd name="connsiteX6" fmla="*/ 656412 w 1411733"/>
              <a:gd name="connsiteY6" fmla="*/ 536744 h 801453"/>
              <a:gd name="connsiteX7" fmla="*/ 655098 w 1411733"/>
              <a:gd name="connsiteY7" fmla="*/ 539077 h 801453"/>
              <a:gd name="connsiteX8" fmla="*/ 580993 w 1411733"/>
              <a:gd name="connsiteY8" fmla="*/ 584797 h 801453"/>
              <a:gd name="connsiteX9" fmla="*/ 500983 w 1411733"/>
              <a:gd name="connsiteY9" fmla="*/ 534696 h 801453"/>
              <a:gd name="connsiteX10" fmla="*/ 498506 w 1411733"/>
              <a:gd name="connsiteY10" fmla="*/ 505454 h 801453"/>
              <a:gd name="connsiteX11" fmla="*/ 505817 w 1411733"/>
              <a:gd name="connsiteY11" fmla="*/ 504276 h 801453"/>
              <a:gd name="connsiteX12" fmla="*/ 518795 w 1411733"/>
              <a:gd name="connsiteY12" fmla="*/ 339623 h 801453"/>
              <a:gd name="connsiteX13" fmla="*/ 541369 w 1411733"/>
              <a:gd name="connsiteY13" fmla="*/ 364769 h 801453"/>
              <a:gd name="connsiteX14" fmla="*/ 523939 w 1411733"/>
              <a:gd name="connsiteY14" fmla="*/ 389725 h 801453"/>
              <a:gd name="connsiteX15" fmla="*/ 498411 w 1411733"/>
              <a:gd name="connsiteY15" fmla="*/ 366484 h 801453"/>
              <a:gd name="connsiteX16" fmla="*/ 518795 w 1411733"/>
              <a:gd name="connsiteY16" fmla="*/ 339623 h 801453"/>
              <a:gd name="connsiteX17" fmla="*/ 643477 w 1411733"/>
              <a:gd name="connsiteY17" fmla="*/ 335146 h 801453"/>
              <a:gd name="connsiteX18" fmla="*/ 657383 w 1411733"/>
              <a:gd name="connsiteY18" fmla="*/ 358768 h 801453"/>
              <a:gd name="connsiteX19" fmla="*/ 637285 w 1411733"/>
              <a:gd name="connsiteY19" fmla="*/ 386105 h 801453"/>
              <a:gd name="connsiteX20" fmla="*/ 614902 w 1411733"/>
              <a:gd name="connsiteY20" fmla="*/ 361721 h 801453"/>
              <a:gd name="connsiteX21" fmla="*/ 643477 w 1411733"/>
              <a:gd name="connsiteY21" fmla="*/ 335146 h 801453"/>
              <a:gd name="connsiteX22" fmla="*/ 749029 w 1411733"/>
              <a:gd name="connsiteY22" fmla="*/ 21594 h 801453"/>
              <a:gd name="connsiteX23" fmla="*/ 659003 w 1411733"/>
              <a:gd name="connsiteY23" fmla="*/ 39871 h 801453"/>
              <a:gd name="connsiteX24" fmla="*/ 588708 w 1411733"/>
              <a:gd name="connsiteY24" fmla="*/ 108070 h 801453"/>
              <a:gd name="connsiteX25" fmla="*/ 547846 w 1411733"/>
              <a:gd name="connsiteY25" fmla="*/ 189128 h 801453"/>
              <a:gd name="connsiteX26" fmla="*/ 518414 w 1411733"/>
              <a:gd name="connsiteY26" fmla="*/ 191223 h 801453"/>
              <a:gd name="connsiteX27" fmla="*/ 502793 w 1411733"/>
              <a:gd name="connsiteY27" fmla="*/ 160267 h 801453"/>
              <a:gd name="connsiteX28" fmla="*/ 446976 w 1411733"/>
              <a:gd name="connsiteY28" fmla="*/ 95307 h 801453"/>
              <a:gd name="connsiteX29" fmla="*/ 328962 w 1411733"/>
              <a:gd name="connsiteY29" fmla="*/ 100545 h 801453"/>
              <a:gd name="connsiteX30" fmla="*/ 288671 w 1411733"/>
              <a:gd name="connsiteY30" fmla="*/ 156076 h 801453"/>
              <a:gd name="connsiteX31" fmla="*/ 253333 w 1411733"/>
              <a:gd name="connsiteY31" fmla="*/ 280568 h 801453"/>
              <a:gd name="connsiteX32" fmla="*/ 228664 w 1411733"/>
              <a:gd name="connsiteY32" fmla="*/ 296094 h 801453"/>
              <a:gd name="connsiteX33" fmla="*/ 66739 w 1411733"/>
              <a:gd name="connsiteY33" fmla="*/ 317430 h 801453"/>
              <a:gd name="connsiteX34" fmla="*/ 23781 w 1411733"/>
              <a:gd name="connsiteY34" fmla="*/ 402012 h 801453"/>
              <a:gd name="connsiteX35" fmla="*/ 86646 w 1411733"/>
              <a:gd name="connsiteY35" fmla="*/ 472211 h 801453"/>
              <a:gd name="connsiteX36" fmla="*/ 86550 w 1411733"/>
              <a:gd name="connsiteY36" fmla="*/ 471735 h 801453"/>
              <a:gd name="connsiteX37" fmla="*/ 167418 w 1411733"/>
              <a:gd name="connsiteY37" fmla="*/ 484117 h 801453"/>
              <a:gd name="connsiteX38" fmla="*/ 334200 w 1411733"/>
              <a:gd name="connsiteY38" fmla="*/ 435444 h 801453"/>
              <a:gd name="connsiteX39" fmla="*/ 356108 w 1411733"/>
              <a:gd name="connsiteY39" fmla="*/ 433158 h 801453"/>
              <a:gd name="connsiteX40" fmla="*/ 351346 w 1411733"/>
              <a:gd name="connsiteY40" fmla="*/ 452208 h 801453"/>
              <a:gd name="connsiteX41" fmla="*/ 321532 w 1411733"/>
              <a:gd name="connsiteY41" fmla="*/ 637565 h 801453"/>
              <a:gd name="connsiteX42" fmla="*/ 401638 w 1411733"/>
              <a:gd name="connsiteY42" fmla="*/ 748912 h 801453"/>
              <a:gd name="connsiteX43" fmla="*/ 637286 w 1411733"/>
              <a:gd name="connsiteY43" fmla="*/ 746721 h 801453"/>
              <a:gd name="connsiteX44" fmla="*/ 749109 w 1411733"/>
              <a:gd name="connsiteY44" fmla="*/ 660139 h 801453"/>
              <a:gd name="connsiteX45" fmla="*/ 775017 w 1411733"/>
              <a:gd name="connsiteY45" fmla="*/ 631564 h 801453"/>
              <a:gd name="connsiteX46" fmla="*/ 837025 w 1411733"/>
              <a:gd name="connsiteY46" fmla="*/ 627849 h 801453"/>
              <a:gd name="connsiteX47" fmla="*/ 868839 w 1411733"/>
              <a:gd name="connsiteY47" fmla="*/ 656996 h 801453"/>
              <a:gd name="connsiteX48" fmla="*/ 1090009 w 1411733"/>
              <a:gd name="connsiteY48" fmla="*/ 710431 h 801453"/>
              <a:gd name="connsiteX49" fmla="*/ 1229646 w 1411733"/>
              <a:gd name="connsiteY49" fmla="*/ 437540 h 801453"/>
              <a:gd name="connsiteX50" fmla="*/ 1251554 w 1411733"/>
              <a:gd name="connsiteY50" fmla="*/ 403917 h 801453"/>
              <a:gd name="connsiteX51" fmla="*/ 1360234 w 1411733"/>
              <a:gd name="connsiteY51" fmla="*/ 360673 h 801453"/>
              <a:gd name="connsiteX52" fmla="*/ 1373950 w 1411733"/>
              <a:gd name="connsiteY52" fmla="*/ 241420 h 801453"/>
              <a:gd name="connsiteX53" fmla="*/ 1347565 w 1411733"/>
              <a:gd name="connsiteY53" fmla="*/ 207321 h 801453"/>
              <a:gd name="connsiteX54" fmla="*/ 992092 w 1411733"/>
              <a:gd name="connsiteY54" fmla="*/ 176841 h 801453"/>
              <a:gd name="connsiteX55" fmla="*/ 975042 w 1411733"/>
              <a:gd name="connsiteY55" fmla="*/ 189985 h 801453"/>
              <a:gd name="connsiteX56" fmla="*/ 950563 w 1411733"/>
              <a:gd name="connsiteY56" fmla="*/ 179984 h 801453"/>
              <a:gd name="connsiteX57" fmla="*/ 749029 w 1411733"/>
              <a:gd name="connsiteY57" fmla="*/ 21594 h 801453"/>
              <a:gd name="connsiteX58" fmla="*/ 751300 w 1411733"/>
              <a:gd name="connsiteY58" fmla="*/ 628 h 801453"/>
              <a:gd name="connsiteX59" fmla="*/ 973233 w 1411733"/>
              <a:gd name="connsiteY59" fmla="*/ 153981 h 801453"/>
              <a:gd name="connsiteX60" fmla="*/ 994569 w 1411733"/>
              <a:gd name="connsiteY60" fmla="*/ 146837 h 801453"/>
              <a:gd name="connsiteX61" fmla="*/ 1243171 w 1411733"/>
              <a:gd name="connsiteY61" fmla="*/ 119119 h 801453"/>
              <a:gd name="connsiteX62" fmla="*/ 1386046 w 1411733"/>
              <a:gd name="connsiteY62" fmla="*/ 217608 h 801453"/>
              <a:gd name="connsiteX63" fmla="*/ 1351756 w 1411733"/>
              <a:gd name="connsiteY63" fmla="*/ 398583 h 801453"/>
              <a:gd name="connsiteX64" fmla="*/ 1292511 w 1411733"/>
              <a:gd name="connsiteY64" fmla="*/ 423348 h 801453"/>
              <a:gd name="connsiteX65" fmla="*/ 1255935 w 1411733"/>
              <a:gd name="connsiteY65" fmla="*/ 435540 h 801453"/>
              <a:gd name="connsiteX66" fmla="*/ 1261935 w 1411733"/>
              <a:gd name="connsiteY66" fmla="*/ 464781 h 801453"/>
              <a:gd name="connsiteX67" fmla="*/ 1163923 w 1411733"/>
              <a:gd name="connsiteY67" fmla="*/ 702906 h 801453"/>
              <a:gd name="connsiteX68" fmla="*/ 855599 w 1411733"/>
              <a:gd name="connsiteY68" fmla="*/ 677284 h 801453"/>
              <a:gd name="connsiteX69" fmla="*/ 805783 w 1411733"/>
              <a:gd name="connsiteY69" fmla="*/ 640041 h 801453"/>
              <a:gd name="connsiteX70" fmla="*/ 759968 w 1411733"/>
              <a:gd name="connsiteY70" fmla="*/ 683285 h 801453"/>
              <a:gd name="connsiteX71" fmla="*/ 540226 w 1411733"/>
              <a:gd name="connsiteY71" fmla="*/ 799395 h 801453"/>
              <a:gd name="connsiteX72" fmla="*/ 297720 w 1411733"/>
              <a:gd name="connsiteY72" fmla="*/ 555269 h 801453"/>
              <a:gd name="connsiteX73" fmla="*/ 311722 w 1411733"/>
              <a:gd name="connsiteY73" fmla="*/ 477069 h 801453"/>
              <a:gd name="connsiteX74" fmla="*/ 248190 w 1411733"/>
              <a:gd name="connsiteY74" fmla="*/ 495357 h 801453"/>
              <a:gd name="connsiteX75" fmla="*/ 75311 w 1411733"/>
              <a:gd name="connsiteY75" fmla="*/ 492785 h 801453"/>
              <a:gd name="connsiteX76" fmla="*/ 730 w 1411733"/>
              <a:gd name="connsiteY76" fmla="*/ 405345 h 801453"/>
              <a:gd name="connsiteX77" fmla="*/ 49974 w 1411733"/>
              <a:gd name="connsiteY77" fmla="*/ 300285 h 801453"/>
              <a:gd name="connsiteX78" fmla="*/ 157416 w 1411733"/>
              <a:gd name="connsiteY78" fmla="*/ 260089 h 801453"/>
              <a:gd name="connsiteX79" fmla="*/ 227044 w 1411733"/>
              <a:gd name="connsiteY79" fmla="*/ 257708 h 801453"/>
              <a:gd name="connsiteX80" fmla="*/ 252476 w 1411733"/>
              <a:gd name="connsiteY80" fmla="*/ 185127 h 801453"/>
              <a:gd name="connsiteX81" fmla="*/ 317532 w 1411733"/>
              <a:gd name="connsiteY81" fmla="*/ 80352 h 801453"/>
              <a:gd name="connsiteX82" fmla="*/ 456692 w 1411733"/>
              <a:gd name="connsiteY82" fmla="*/ 74161 h 801453"/>
              <a:gd name="connsiteX83" fmla="*/ 508603 w 1411733"/>
              <a:gd name="connsiteY83" fmla="*/ 125596 h 801453"/>
              <a:gd name="connsiteX84" fmla="*/ 536226 w 1411733"/>
              <a:gd name="connsiteY84" fmla="*/ 157695 h 801453"/>
              <a:gd name="connsiteX85" fmla="*/ 751300 w 1411733"/>
              <a:gd name="connsiteY85" fmla="*/ 628 h 80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411733" h="801453">
                <a:moveTo>
                  <a:pt x="505817" y="504276"/>
                </a:moveTo>
                <a:cubicBezTo>
                  <a:pt x="511960" y="506347"/>
                  <a:pt x="515104" y="516670"/>
                  <a:pt x="519747" y="521742"/>
                </a:cubicBezTo>
                <a:cubicBezTo>
                  <a:pt x="524510" y="527076"/>
                  <a:pt x="528320" y="533362"/>
                  <a:pt x="533368" y="538410"/>
                </a:cubicBezTo>
                <a:cubicBezTo>
                  <a:pt x="561943" y="566985"/>
                  <a:pt x="593852" y="568319"/>
                  <a:pt x="624332" y="541173"/>
                </a:cubicBezTo>
                <a:cubicBezTo>
                  <a:pt x="629666" y="536410"/>
                  <a:pt x="633857" y="530314"/>
                  <a:pt x="639572" y="526028"/>
                </a:cubicBezTo>
                <a:cubicBezTo>
                  <a:pt x="642934" y="523770"/>
                  <a:pt x="647144" y="523170"/>
                  <a:pt x="651002" y="524409"/>
                </a:cubicBezTo>
                <a:cubicBezTo>
                  <a:pt x="655907" y="526323"/>
                  <a:pt x="658326" y="531848"/>
                  <a:pt x="656412" y="536744"/>
                </a:cubicBezTo>
                <a:cubicBezTo>
                  <a:pt x="656088" y="537582"/>
                  <a:pt x="655640" y="538363"/>
                  <a:pt x="655098" y="539077"/>
                </a:cubicBezTo>
                <a:cubicBezTo>
                  <a:pt x="640134" y="566271"/>
                  <a:pt x="612007" y="583626"/>
                  <a:pt x="580993" y="584797"/>
                </a:cubicBezTo>
                <a:cubicBezTo>
                  <a:pt x="545370" y="583464"/>
                  <a:pt x="520223" y="563652"/>
                  <a:pt x="500983" y="534696"/>
                </a:cubicBezTo>
                <a:cubicBezTo>
                  <a:pt x="494982" y="525742"/>
                  <a:pt x="484219" y="513455"/>
                  <a:pt x="498506" y="505454"/>
                </a:cubicBezTo>
                <a:cubicBezTo>
                  <a:pt x="501387" y="503811"/>
                  <a:pt x="503769" y="503585"/>
                  <a:pt x="505817" y="504276"/>
                </a:cubicBezTo>
                <a:close/>
                <a:moveTo>
                  <a:pt x="518795" y="339623"/>
                </a:moveTo>
                <a:cubicBezTo>
                  <a:pt x="534892" y="340195"/>
                  <a:pt x="540893" y="350672"/>
                  <a:pt x="541369" y="364769"/>
                </a:cubicBezTo>
                <a:cubicBezTo>
                  <a:pt x="541846" y="376961"/>
                  <a:pt x="537464" y="388677"/>
                  <a:pt x="523939" y="389725"/>
                </a:cubicBezTo>
                <a:cubicBezTo>
                  <a:pt x="509175" y="390868"/>
                  <a:pt x="500793" y="380200"/>
                  <a:pt x="498411" y="366484"/>
                </a:cubicBezTo>
                <a:cubicBezTo>
                  <a:pt x="495554" y="350958"/>
                  <a:pt x="505174" y="343243"/>
                  <a:pt x="518795" y="339623"/>
                </a:cubicBezTo>
                <a:close/>
                <a:moveTo>
                  <a:pt x="643477" y="335146"/>
                </a:moveTo>
                <a:cubicBezTo>
                  <a:pt x="655002" y="338099"/>
                  <a:pt x="657383" y="348291"/>
                  <a:pt x="657383" y="358768"/>
                </a:cubicBezTo>
                <a:cubicBezTo>
                  <a:pt x="657859" y="372960"/>
                  <a:pt x="653192" y="385629"/>
                  <a:pt x="637285" y="386105"/>
                </a:cubicBezTo>
                <a:cubicBezTo>
                  <a:pt x="621664" y="386581"/>
                  <a:pt x="615473" y="375246"/>
                  <a:pt x="614902" y="361721"/>
                </a:cubicBezTo>
                <a:cubicBezTo>
                  <a:pt x="614330" y="348195"/>
                  <a:pt x="631951" y="332193"/>
                  <a:pt x="643477" y="335146"/>
                </a:cubicBezTo>
                <a:close/>
                <a:moveTo>
                  <a:pt x="749029" y="21594"/>
                </a:moveTo>
                <a:cubicBezTo>
                  <a:pt x="718742" y="20738"/>
                  <a:pt x="688007" y="26488"/>
                  <a:pt x="659003" y="39871"/>
                </a:cubicBezTo>
                <a:cubicBezTo>
                  <a:pt x="627475" y="54444"/>
                  <a:pt x="607282" y="80257"/>
                  <a:pt x="588708" y="108070"/>
                </a:cubicBezTo>
                <a:cubicBezTo>
                  <a:pt x="572402" y="133654"/>
                  <a:pt x="558714" y="160810"/>
                  <a:pt x="547846" y="189128"/>
                </a:cubicBezTo>
                <a:cubicBezTo>
                  <a:pt x="539750" y="208940"/>
                  <a:pt x="529368" y="209226"/>
                  <a:pt x="518414" y="191223"/>
                </a:cubicBezTo>
                <a:cubicBezTo>
                  <a:pt x="512413" y="181698"/>
                  <a:pt x="508222" y="170459"/>
                  <a:pt x="502793" y="160267"/>
                </a:cubicBezTo>
                <a:cubicBezTo>
                  <a:pt x="489534" y="134540"/>
                  <a:pt x="470417" y="112280"/>
                  <a:pt x="446976" y="95307"/>
                </a:cubicBezTo>
                <a:cubicBezTo>
                  <a:pt x="406019" y="66732"/>
                  <a:pt x="366871" y="68351"/>
                  <a:pt x="328962" y="100545"/>
                </a:cubicBezTo>
                <a:cubicBezTo>
                  <a:pt x="311293" y="115576"/>
                  <a:pt x="297481" y="134616"/>
                  <a:pt x="288671" y="156076"/>
                </a:cubicBezTo>
                <a:cubicBezTo>
                  <a:pt x="272098" y="196081"/>
                  <a:pt x="255524" y="236372"/>
                  <a:pt x="253333" y="280568"/>
                </a:cubicBezTo>
                <a:cubicBezTo>
                  <a:pt x="252381" y="298951"/>
                  <a:pt x="244665" y="303999"/>
                  <a:pt x="228664" y="296094"/>
                </a:cubicBezTo>
                <a:cubicBezTo>
                  <a:pt x="169990" y="267519"/>
                  <a:pt x="116840" y="286092"/>
                  <a:pt x="66739" y="317430"/>
                </a:cubicBezTo>
                <a:cubicBezTo>
                  <a:pt x="36878" y="334575"/>
                  <a:pt x="20009" y="367788"/>
                  <a:pt x="23781" y="402012"/>
                </a:cubicBezTo>
                <a:cubicBezTo>
                  <a:pt x="27686" y="439635"/>
                  <a:pt x="54642" y="459066"/>
                  <a:pt x="86646" y="472211"/>
                </a:cubicBezTo>
                <a:lnTo>
                  <a:pt x="86550" y="471735"/>
                </a:lnTo>
                <a:cubicBezTo>
                  <a:pt x="109315" y="481260"/>
                  <a:pt x="133509" y="483736"/>
                  <a:pt x="167418" y="484117"/>
                </a:cubicBezTo>
                <a:cubicBezTo>
                  <a:pt x="226139" y="481679"/>
                  <a:pt x="283385" y="464972"/>
                  <a:pt x="334200" y="435444"/>
                </a:cubicBezTo>
                <a:cubicBezTo>
                  <a:pt x="341154" y="431253"/>
                  <a:pt x="348774" y="423157"/>
                  <a:pt x="356108" y="433158"/>
                </a:cubicBezTo>
                <a:cubicBezTo>
                  <a:pt x="361061" y="439826"/>
                  <a:pt x="354393" y="446112"/>
                  <a:pt x="351346" y="452208"/>
                </a:cubicBezTo>
                <a:cubicBezTo>
                  <a:pt x="322390" y="509396"/>
                  <a:pt x="311969" y="574186"/>
                  <a:pt x="321532" y="637565"/>
                </a:cubicBezTo>
                <a:cubicBezTo>
                  <a:pt x="327790" y="685799"/>
                  <a:pt x="357899" y="727643"/>
                  <a:pt x="401638" y="748912"/>
                </a:cubicBezTo>
                <a:cubicBezTo>
                  <a:pt x="480409" y="789965"/>
                  <a:pt x="559181" y="783107"/>
                  <a:pt x="637286" y="746721"/>
                </a:cubicBezTo>
                <a:cubicBezTo>
                  <a:pt x="679844" y="725424"/>
                  <a:pt x="717839" y="696010"/>
                  <a:pt x="749109" y="660139"/>
                </a:cubicBezTo>
                <a:cubicBezTo>
                  <a:pt x="757873" y="650614"/>
                  <a:pt x="766064" y="640422"/>
                  <a:pt x="775017" y="631564"/>
                </a:cubicBezTo>
                <a:cubicBezTo>
                  <a:pt x="799306" y="606609"/>
                  <a:pt x="811213" y="605847"/>
                  <a:pt x="837025" y="627849"/>
                </a:cubicBezTo>
                <a:cubicBezTo>
                  <a:pt x="847979" y="637374"/>
                  <a:pt x="857694" y="647947"/>
                  <a:pt x="868839" y="656996"/>
                </a:cubicBezTo>
                <a:cubicBezTo>
                  <a:pt x="934180" y="709955"/>
                  <a:pt x="1007999" y="731005"/>
                  <a:pt x="1090009" y="710431"/>
                </a:cubicBezTo>
                <a:cubicBezTo>
                  <a:pt x="1208310" y="680713"/>
                  <a:pt x="1272985" y="552602"/>
                  <a:pt x="1229646" y="437540"/>
                </a:cubicBezTo>
                <a:cubicBezTo>
                  <a:pt x="1217359" y="404964"/>
                  <a:pt x="1217454" y="404202"/>
                  <a:pt x="1251554" y="403917"/>
                </a:cubicBezTo>
                <a:cubicBezTo>
                  <a:pt x="1293368" y="403917"/>
                  <a:pt x="1330706" y="391534"/>
                  <a:pt x="1360234" y="360673"/>
                </a:cubicBezTo>
                <a:cubicBezTo>
                  <a:pt x="1392713" y="329307"/>
                  <a:pt x="1398457" y="279339"/>
                  <a:pt x="1373950" y="241420"/>
                </a:cubicBezTo>
                <a:cubicBezTo>
                  <a:pt x="1366587" y="229009"/>
                  <a:pt x="1357728" y="217560"/>
                  <a:pt x="1347565" y="207321"/>
                </a:cubicBezTo>
                <a:cubicBezTo>
                  <a:pt x="1257459" y="114642"/>
                  <a:pt x="1096582" y="100926"/>
                  <a:pt x="992092" y="176841"/>
                </a:cubicBezTo>
                <a:cubicBezTo>
                  <a:pt x="986673" y="181546"/>
                  <a:pt x="980976" y="185937"/>
                  <a:pt x="975042" y="189985"/>
                </a:cubicBezTo>
                <a:cubicBezTo>
                  <a:pt x="963327" y="196748"/>
                  <a:pt x="954945" y="197415"/>
                  <a:pt x="950563" y="179984"/>
                </a:cubicBezTo>
                <a:cubicBezTo>
                  <a:pt x="926703" y="86187"/>
                  <a:pt x="839889" y="24161"/>
                  <a:pt x="749029" y="21594"/>
                </a:cubicBezTo>
                <a:close/>
                <a:moveTo>
                  <a:pt x="751300" y="628"/>
                </a:moveTo>
                <a:cubicBezTo>
                  <a:pt x="854075" y="7867"/>
                  <a:pt x="934561" y="52444"/>
                  <a:pt x="973233" y="153981"/>
                </a:cubicBezTo>
                <a:cubicBezTo>
                  <a:pt x="983329" y="156076"/>
                  <a:pt x="988473" y="150456"/>
                  <a:pt x="994569" y="146837"/>
                </a:cubicBezTo>
                <a:cubicBezTo>
                  <a:pt x="1073341" y="100641"/>
                  <a:pt x="1157065" y="93878"/>
                  <a:pt x="1243171" y="119119"/>
                </a:cubicBezTo>
                <a:cubicBezTo>
                  <a:pt x="1300664" y="134626"/>
                  <a:pt x="1351099" y="169392"/>
                  <a:pt x="1386046" y="217608"/>
                </a:cubicBezTo>
                <a:cubicBezTo>
                  <a:pt x="1430719" y="280092"/>
                  <a:pt x="1415764" y="357054"/>
                  <a:pt x="1351756" y="398583"/>
                </a:cubicBezTo>
                <a:cubicBezTo>
                  <a:pt x="1333344" y="409727"/>
                  <a:pt x="1313380" y="418071"/>
                  <a:pt x="1292511" y="423348"/>
                </a:cubicBezTo>
                <a:cubicBezTo>
                  <a:pt x="1280605" y="426872"/>
                  <a:pt x="1266412" y="424300"/>
                  <a:pt x="1255935" y="435540"/>
                </a:cubicBezTo>
                <a:cubicBezTo>
                  <a:pt x="1257935" y="445065"/>
                  <a:pt x="1260030" y="454590"/>
                  <a:pt x="1261935" y="464781"/>
                </a:cubicBezTo>
                <a:cubicBezTo>
                  <a:pt x="1280005" y="556631"/>
                  <a:pt x="1241419" y="650386"/>
                  <a:pt x="1163923" y="702906"/>
                </a:cubicBezTo>
                <a:cubicBezTo>
                  <a:pt x="1074293" y="763295"/>
                  <a:pt x="948373" y="752341"/>
                  <a:pt x="855599" y="677284"/>
                </a:cubicBezTo>
                <a:cubicBezTo>
                  <a:pt x="839311" y="664044"/>
                  <a:pt x="828167" y="637755"/>
                  <a:pt x="805783" y="640041"/>
                </a:cubicBezTo>
                <a:cubicBezTo>
                  <a:pt x="783399" y="642327"/>
                  <a:pt x="774541" y="667854"/>
                  <a:pt x="759968" y="683285"/>
                </a:cubicBezTo>
                <a:cubicBezTo>
                  <a:pt x="699484" y="747102"/>
                  <a:pt x="628237" y="789298"/>
                  <a:pt x="540226" y="799395"/>
                </a:cubicBezTo>
                <a:cubicBezTo>
                  <a:pt x="381921" y="817492"/>
                  <a:pt x="279527" y="714622"/>
                  <a:pt x="297720" y="555269"/>
                </a:cubicBezTo>
                <a:cubicBezTo>
                  <a:pt x="300482" y="531171"/>
                  <a:pt x="306197" y="507644"/>
                  <a:pt x="311722" y="477069"/>
                </a:cubicBezTo>
                <a:cubicBezTo>
                  <a:pt x="286480" y="484403"/>
                  <a:pt x="267525" y="490499"/>
                  <a:pt x="248190" y="495357"/>
                </a:cubicBezTo>
                <a:cubicBezTo>
                  <a:pt x="190373" y="509930"/>
                  <a:pt x="132556" y="516216"/>
                  <a:pt x="75311" y="492785"/>
                </a:cubicBezTo>
                <a:cubicBezTo>
                  <a:pt x="35877" y="476592"/>
                  <a:pt x="5683" y="450303"/>
                  <a:pt x="730" y="405345"/>
                </a:cubicBezTo>
                <a:cubicBezTo>
                  <a:pt x="-4223" y="360387"/>
                  <a:pt x="16447" y="326859"/>
                  <a:pt x="49974" y="300285"/>
                </a:cubicBezTo>
                <a:cubicBezTo>
                  <a:pt x="81598" y="275520"/>
                  <a:pt x="119031" y="267042"/>
                  <a:pt x="157416" y="260089"/>
                </a:cubicBezTo>
                <a:cubicBezTo>
                  <a:pt x="181610" y="255708"/>
                  <a:pt x="211518" y="274853"/>
                  <a:pt x="227044" y="257708"/>
                </a:cubicBezTo>
                <a:cubicBezTo>
                  <a:pt x="242570" y="240563"/>
                  <a:pt x="244094" y="210083"/>
                  <a:pt x="252476" y="185127"/>
                </a:cubicBezTo>
                <a:cubicBezTo>
                  <a:pt x="266001" y="145027"/>
                  <a:pt x="283147" y="107213"/>
                  <a:pt x="317532" y="80352"/>
                </a:cubicBezTo>
                <a:cubicBezTo>
                  <a:pt x="360871" y="45872"/>
                  <a:pt x="410591" y="43300"/>
                  <a:pt x="456692" y="74161"/>
                </a:cubicBezTo>
                <a:cubicBezTo>
                  <a:pt x="476761" y="88268"/>
                  <a:pt x="494316" y="105651"/>
                  <a:pt x="508603" y="125596"/>
                </a:cubicBezTo>
                <a:cubicBezTo>
                  <a:pt x="516128" y="135693"/>
                  <a:pt x="518985" y="149694"/>
                  <a:pt x="536226" y="157695"/>
                </a:cubicBezTo>
                <a:cubicBezTo>
                  <a:pt x="576231" y="61874"/>
                  <a:pt x="638619" y="-7373"/>
                  <a:pt x="751300" y="628"/>
                </a:cubicBezTo>
                <a:close/>
              </a:path>
            </a:pathLst>
          </a:custGeom>
          <a:solidFill>
            <a:schemeClr val="accent1">
              <a:alpha val="32000"/>
            </a:schemeClr>
          </a:solidFill>
          <a:ln w="9525" cap="flat">
            <a:noFill/>
            <a:prstDash val="solid"/>
            <a:miter/>
          </a:ln>
        </p:spPr>
        <p:txBody>
          <a:bodyPr rtlCol="0" anchor="ctr"/>
          <a:lstStyle/>
          <a:p>
            <a:endParaRPr lang="zh-CN" altLang="en-US"/>
          </a:p>
        </p:txBody>
      </p:sp>
      <p:sp>
        <p:nvSpPr>
          <p:cNvPr id="10" name="任意多边形: 形状 9">
            <a:extLst>
              <a:ext uri="{FF2B5EF4-FFF2-40B4-BE49-F238E27FC236}">
                <a16:creationId xmlns:a16="http://schemas.microsoft.com/office/drawing/2014/main" id="{1BA22E08-BB13-4FED-F4B4-1B10915FEA92}"/>
              </a:ext>
            </a:extLst>
          </p:cNvPr>
          <p:cNvSpPr/>
          <p:nvPr/>
        </p:nvSpPr>
        <p:spPr>
          <a:xfrm>
            <a:off x="1136745" y="5698113"/>
            <a:ext cx="1376539" cy="774101"/>
          </a:xfrm>
          <a:custGeom>
            <a:avLst/>
            <a:gdLst>
              <a:gd name="connsiteX0" fmla="*/ 625626 w 1376539"/>
              <a:gd name="connsiteY0" fmla="*/ 445685 h 774101"/>
              <a:gd name="connsiteX1" fmla="*/ 632294 w 1376539"/>
              <a:gd name="connsiteY1" fmla="*/ 451305 h 774101"/>
              <a:gd name="connsiteX2" fmla="*/ 646581 w 1376539"/>
              <a:gd name="connsiteY2" fmla="*/ 465402 h 774101"/>
              <a:gd name="connsiteX3" fmla="*/ 739831 w 1376539"/>
              <a:gd name="connsiteY3" fmla="*/ 473117 h 774101"/>
              <a:gd name="connsiteX4" fmla="*/ 749356 w 1376539"/>
              <a:gd name="connsiteY4" fmla="*/ 467212 h 774101"/>
              <a:gd name="connsiteX5" fmla="*/ 760024 w 1376539"/>
              <a:gd name="connsiteY5" fmla="*/ 468259 h 774101"/>
              <a:gd name="connsiteX6" fmla="*/ 756881 w 1376539"/>
              <a:gd name="connsiteY6" fmla="*/ 480261 h 774101"/>
              <a:gd name="connsiteX7" fmla="*/ 687729 w 1376539"/>
              <a:gd name="connsiteY7" fmla="*/ 500454 h 774101"/>
              <a:gd name="connsiteX8" fmla="*/ 621626 w 1376539"/>
              <a:gd name="connsiteY8" fmla="*/ 462354 h 774101"/>
              <a:gd name="connsiteX9" fmla="*/ 618101 w 1376539"/>
              <a:gd name="connsiteY9" fmla="*/ 447209 h 774101"/>
              <a:gd name="connsiteX10" fmla="*/ 625626 w 1376539"/>
              <a:gd name="connsiteY10" fmla="*/ 445685 h 774101"/>
              <a:gd name="connsiteX11" fmla="*/ 720781 w 1376539"/>
              <a:gd name="connsiteY11" fmla="*/ 354436 h 774101"/>
              <a:gd name="connsiteX12" fmla="*/ 730878 w 1376539"/>
              <a:gd name="connsiteY12" fmla="*/ 365770 h 774101"/>
              <a:gd name="connsiteX13" fmla="*/ 719162 w 1376539"/>
              <a:gd name="connsiteY13" fmla="*/ 375295 h 774101"/>
              <a:gd name="connsiteX14" fmla="*/ 717009 w 1376539"/>
              <a:gd name="connsiteY14" fmla="*/ 374905 h 774101"/>
              <a:gd name="connsiteX15" fmla="*/ 710685 w 1376539"/>
              <a:gd name="connsiteY15" fmla="*/ 363008 h 774101"/>
              <a:gd name="connsiteX16" fmla="*/ 720781 w 1376539"/>
              <a:gd name="connsiteY16" fmla="*/ 354436 h 774101"/>
              <a:gd name="connsiteX17" fmla="*/ 662869 w 1376539"/>
              <a:gd name="connsiteY17" fmla="*/ 344721 h 774101"/>
              <a:gd name="connsiteX18" fmla="*/ 671441 w 1376539"/>
              <a:gd name="connsiteY18" fmla="*/ 359294 h 774101"/>
              <a:gd name="connsiteX19" fmla="*/ 658297 w 1376539"/>
              <a:gd name="connsiteY19" fmla="*/ 368247 h 774101"/>
              <a:gd name="connsiteX20" fmla="*/ 655687 w 1376539"/>
              <a:gd name="connsiteY20" fmla="*/ 367333 h 774101"/>
              <a:gd name="connsiteX21" fmla="*/ 650963 w 1376539"/>
              <a:gd name="connsiteY21" fmla="*/ 353007 h 774101"/>
              <a:gd name="connsiteX22" fmla="*/ 662869 w 1376539"/>
              <a:gd name="connsiteY22" fmla="*/ 344721 h 774101"/>
              <a:gd name="connsiteX23" fmla="*/ 670393 w 1376539"/>
              <a:gd name="connsiteY23" fmla="*/ 15441 h 774101"/>
              <a:gd name="connsiteX24" fmla="*/ 461796 w 1376539"/>
              <a:gd name="connsiteY24" fmla="*/ 69543 h 774101"/>
              <a:gd name="connsiteX25" fmla="*/ 378262 w 1376539"/>
              <a:gd name="connsiteY25" fmla="*/ 196511 h 774101"/>
              <a:gd name="connsiteX26" fmla="*/ 377309 w 1376539"/>
              <a:gd name="connsiteY26" fmla="*/ 205083 h 774101"/>
              <a:gd name="connsiteX27" fmla="*/ 363403 w 1376539"/>
              <a:gd name="connsiteY27" fmla="*/ 208703 h 774101"/>
              <a:gd name="connsiteX28" fmla="*/ 289870 w 1376539"/>
              <a:gd name="connsiteY28" fmla="*/ 174222 h 774101"/>
              <a:gd name="connsiteX29" fmla="*/ 95369 w 1376539"/>
              <a:gd name="connsiteY29" fmla="*/ 217942 h 774101"/>
              <a:gd name="connsiteX30" fmla="*/ 32980 w 1376539"/>
              <a:gd name="connsiteY30" fmla="*/ 291475 h 774101"/>
              <a:gd name="connsiteX31" fmla="*/ 24503 w 1376539"/>
              <a:gd name="connsiteY31" fmla="*/ 422825 h 774101"/>
              <a:gd name="connsiteX32" fmla="*/ 160044 w 1376539"/>
              <a:gd name="connsiteY32" fmla="*/ 489500 h 774101"/>
              <a:gd name="connsiteX33" fmla="*/ 179094 w 1376539"/>
              <a:gd name="connsiteY33" fmla="*/ 482547 h 774101"/>
              <a:gd name="connsiteX34" fmla="*/ 194810 w 1376539"/>
              <a:gd name="connsiteY34" fmla="*/ 495405 h 774101"/>
              <a:gd name="connsiteX35" fmla="*/ 241673 w 1376539"/>
              <a:gd name="connsiteY35" fmla="*/ 605896 h 774101"/>
              <a:gd name="connsiteX36" fmla="*/ 369022 w 1376539"/>
              <a:gd name="connsiteY36" fmla="*/ 686096 h 774101"/>
              <a:gd name="connsiteX37" fmla="*/ 490942 w 1376539"/>
              <a:gd name="connsiteY37" fmla="*/ 690001 h 774101"/>
              <a:gd name="connsiteX38" fmla="*/ 535234 w 1376539"/>
              <a:gd name="connsiteY38" fmla="*/ 658759 h 774101"/>
              <a:gd name="connsiteX39" fmla="*/ 550188 w 1376539"/>
              <a:gd name="connsiteY39" fmla="*/ 660474 h 774101"/>
              <a:gd name="connsiteX40" fmla="*/ 652677 w 1376539"/>
              <a:gd name="connsiteY40" fmla="*/ 739055 h 774101"/>
              <a:gd name="connsiteX41" fmla="*/ 975860 w 1376539"/>
              <a:gd name="connsiteY41" fmla="*/ 686191 h 774101"/>
              <a:gd name="connsiteX42" fmla="*/ 1018723 w 1376539"/>
              <a:gd name="connsiteY42" fmla="*/ 590370 h 774101"/>
              <a:gd name="connsiteX43" fmla="*/ 1020818 w 1376539"/>
              <a:gd name="connsiteY43" fmla="*/ 577320 h 774101"/>
              <a:gd name="connsiteX44" fmla="*/ 1035677 w 1376539"/>
              <a:gd name="connsiteY44" fmla="*/ 581511 h 774101"/>
              <a:gd name="connsiteX45" fmla="*/ 1107984 w 1376539"/>
              <a:gd name="connsiteY45" fmla="*/ 619486 h 774101"/>
              <a:gd name="connsiteX46" fmla="*/ 1188320 w 1376539"/>
              <a:gd name="connsiteY46" fmla="*/ 633986 h 774101"/>
              <a:gd name="connsiteX47" fmla="*/ 1188268 w 1376539"/>
              <a:gd name="connsiteY47" fmla="*/ 633994 h 774101"/>
              <a:gd name="connsiteX48" fmla="*/ 1188363 w 1376539"/>
              <a:gd name="connsiteY48" fmla="*/ 633994 h 774101"/>
              <a:gd name="connsiteX49" fmla="*/ 1188320 w 1376539"/>
              <a:gd name="connsiteY49" fmla="*/ 633986 h 774101"/>
              <a:gd name="connsiteX50" fmla="*/ 1253566 w 1376539"/>
              <a:gd name="connsiteY50" fmla="*/ 624049 h 774101"/>
              <a:gd name="connsiteX51" fmla="*/ 1360575 w 1376539"/>
              <a:gd name="connsiteY51" fmla="*/ 478451 h 774101"/>
              <a:gd name="connsiteX52" fmla="*/ 1275517 w 1376539"/>
              <a:gd name="connsiteY52" fmla="*/ 381391 h 774101"/>
              <a:gd name="connsiteX53" fmla="*/ 1257324 w 1376539"/>
              <a:gd name="connsiteY53" fmla="*/ 356626 h 774101"/>
              <a:gd name="connsiteX54" fmla="*/ 1181124 w 1376539"/>
              <a:gd name="connsiteY54" fmla="*/ 209274 h 774101"/>
              <a:gd name="connsiteX55" fmla="*/ 1074158 w 1376539"/>
              <a:gd name="connsiteY55" fmla="*/ 199749 h 774101"/>
              <a:gd name="connsiteX56" fmla="*/ 1022152 w 1376539"/>
              <a:gd name="connsiteY56" fmla="*/ 227753 h 774101"/>
              <a:gd name="connsiteX57" fmla="*/ 993577 w 1376539"/>
              <a:gd name="connsiteY57" fmla="*/ 224419 h 774101"/>
              <a:gd name="connsiteX58" fmla="*/ 938713 w 1376539"/>
              <a:gd name="connsiteY58" fmla="*/ 140313 h 774101"/>
              <a:gd name="connsiteX59" fmla="*/ 743736 w 1376539"/>
              <a:gd name="connsiteY59" fmla="*/ 22013 h 774101"/>
              <a:gd name="connsiteX60" fmla="*/ 670393 w 1376539"/>
              <a:gd name="connsiteY60" fmla="*/ 15441 h 774101"/>
              <a:gd name="connsiteX61" fmla="*/ 643842 w 1376539"/>
              <a:gd name="connsiteY61" fmla="*/ 748 h 774101"/>
              <a:gd name="connsiteX62" fmla="*/ 869561 w 1376539"/>
              <a:gd name="connsiteY62" fmla="*/ 54303 h 774101"/>
              <a:gd name="connsiteX63" fmla="*/ 991767 w 1376539"/>
              <a:gd name="connsiteY63" fmla="*/ 189558 h 774101"/>
              <a:gd name="connsiteX64" fmla="*/ 1005292 w 1376539"/>
              <a:gd name="connsiteY64" fmla="*/ 211656 h 774101"/>
              <a:gd name="connsiteX65" fmla="*/ 1009198 w 1376539"/>
              <a:gd name="connsiteY65" fmla="*/ 214894 h 774101"/>
              <a:gd name="connsiteX66" fmla="*/ 1201031 w 1376539"/>
              <a:gd name="connsiteY66" fmla="*/ 202131 h 774101"/>
              <a:gd name="connsiteX67" fmla="*/ 1275803 w 1376539"/>
              <a:gd name="connsiteY67" fmla="*/ 339576 h 774101"/>
              <a:gd name="connsiteX68" fmla="*/ 1294853 w 1376539"/>
              <a:gd name="connsiteY68" fmla="*/ 368151 h 774101"/>
              <a:gd name="connsiteX69" fmla="*/ 1375720 w 1376539"/>
              <a:gd name="connsiteY69" fmla="*/ 490548 h 774101"/>
              <a:gd name="connsiteX70" fmla="*/ 1177047 w 1376539"/>
              <a:gd name="connsiteY70" fmla="*/ 649101 h 774101"/>
              <a:gd name="connsiteX71" fmla="*/ 1174933 w 1376539"/>
              <a:gd name="connsiteY71" fmla="*/ 648853 h 774101"/>
              <a:gd name="connsiteX72" fmla="*/ 1104638 w 1376539"/>
              <a:gd name="connsiteY72" fmla="*/ 634280 h 774101"/>
              <a:gd name="connsiteX73" fmla="*/ 1042630 w 1376539"/>
              <a:gd name="connsiteY73" fmla="*/ 606848 h 774101"/>
              <a:gd name="connsiteX74" fmla="*/ 1035868 w 1376539"/>
              <a:gd name="connsiteY74" fmla="*/ 618849 h 774101"/>
              <a:gd name="connsiteX75" fmla="*/ 1003197 w 1376539"/>
              <a:gd name="connsiteY75" fmla="*/ 683715 h 774101"/>
              <a:gd name="connsiteX76" fmla="*/ 627436 w 1376539"/>
              <a:gd name="connsiteY76" fmla="*/ 745532 h 774101"/>
              <a:gd name="connsiteX77" fmla="*/ 555046 w 1376539"/>
              <a:gd name="connsiteY77" fmla="*/ 694573 h 774101"/>
              <a:gd name="connsiteX78" fmla="*/ 533805 w 1376539"/>
              <a:gd name="connsiteY78" fmla="*/ 688477 h 774101"/>
              <a:gd name="connsiteX79" fmla="*/ 375214 w 1376539"/>
              <a:gd name="connsiteY79" fmla="*/ 703431 h 774101"/>
              <a:gd name="connsiteX80" fmla="*/ 223861 w 1376539"/>
              <a:gd name="connsiteY80" fmla="*/ 609134 h 774101"/>
              <a:gd name="connsiteX81" fmla="*/ 180142 w 1376539"/>
              <a:gd name="connsiteY81" fmla="*/ 519980 h 774101"/>
              <a:gd name="connsiteX82" fmla="*/ 174427 w 1376539"/>
              <a:gd name="connsiteY82" fmla="*/ 503787 h 774101"/>
              <a:gd name="connsiteX83" fmla="*/ 147185 w 1376539"/>
              <a:gd name="connsiteY83" fmla="*/ 509217 h 774101"/>
              <a:gd name="connsiteX84" fmla="*/ 19645 w 1376539"/>
              <a:gd name="connsiteY84" fmla="*/ 448447 h 774101"/>
              <a:gd name="connsiteX85" fmla="*/ 16216 w 1376539"/>
              <a:gd name="connsiteY85" fmla="*/ 292904 h 774101"/>
              <a:gd name="connsiteX86" fmla="*/ 101941 w 1376539"/>
              <a:gd name="connsiteY86" fmla="*/ 196035 h 774101"/>
              <a:gd name="connsiteX87" fmla="*/ 360545 w 1376539"/>
              <a:gd name="connsiteY87" fmla="*/ 180890 h 774101"/>
              <a:gd name="connsiteX88" fmla="*/ 367784 w 1376539"/>
              <a:gd name="connsiteY88" fmla="*/ 165459 h 774101"/>
              <a:gd name="connsiteX89" fmla="*/ 445984 w 1376539"/>
              <a:gd name="connsiteY89" fmla="*/ 61637 h 774101"/>
              <a:gd name="connsiteX90" fmla="*/ 643842 w 1376539"/>
              <a:gd name="connsiteY90" fmla="*/ 748 h 77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376539" h="774101">
                <a:moveTo>
                  <a:pt x="625626" y="445685"/>
                </a:moveTo>
                <a:cubicBezTo>
                  <a:pt x="628007" y="446876"/>
                  <a:pt x="630246" y="449257"/>
                  <a:pt x="632294" y="451305"/>
                </a:cubicBezTo>
                <a:cubicBezTo>
                  <a:pt x="636770" y="456286"/>
                  <a:pt x="641542" y="460992"/>
                  <a:pt x="646581" y="465402"/>
                </a:cubicBezTo>
                <a:cubicBezTo>
                  <a:pt x="672527" y="488338"/>
                  <a:pt x="710465" y="491472"/>
                  <a:pt x="739831" y="473117"/>
                </a:cubicBezTo>
                <a:cubicBezTo>
                  <a:pt x="742879" y="471307"/>
                  <a:pt x="746022" y="469117"/>
                  <a:pt x="749356" y="467212"/>
                </a:cubicBezTo>
                <a:cubicBezTo>
                  <a:pt x="752614" y="464630"/>
                  <a:pt x="757328" y="465097"/>
                  <a:pt x="760024" y="468259"/>
                </a:cubicBezTo>
                <a:cubicBezTo>
                  <a:pt x="764406" y="473308"/>
                  <a:pt x="760595" y="477308"/>
                  <a:pt x="756881" y="480261"/>
                </a:cubicBezTo>
                <a:cubicBezTo>
                  <a:pt x="734688" y="497596"/>
                  <a:pt x="710018" y="505502"/>
                  <a:pt x="687729" y="500454"/>
                </a:cubicBezTo>
                <a:cubicBezTo>
                  <a:pt x="661859" y="496044"/>
                  <a:pt x="638409" y="482537"/>
                  <a:pt x="621626" y="462354"/>
                </a:cubicBezTo>
                <a:cubicBezTo>
                  <a:pt x="618101" y="458067"/>
                  <a:pt x="612863" y="452638"/>
                  <a:pt x="618101" y="447209"/>
                </a:cubicBezTo>
                <a:cubicBezTo>
                  <a:pt x="620720" y="444495"/>
                  <a:pt x="623245" y="444495"/>
                  <a:pt x="625626" y="445685"/>
                </a:cubicBezTo>
                <a:close/>
                <a:moveTo>
                  <a:pt x="720781" y="354436"/>
                </a:moveTo>
                <a:cubicBezTo>
                  <a:pt x="727639" y="354340"/>
                  <a:pt x="732211" y="359770"/>
                  <a:pt x="730878" y="365770"/>
                </a:cubicBezTo>
                <a:cubicBezTo>
                  <a:pt x="729544" y="371771"/>
                  <a:pt x="726020" y="376153"/>
                  <a:pt x="719162" y="375295"/>
                </a:cubicBezTo>
                <a:cubicBezTo>
                  <a:pt x="718429" y="375248"/>
                  <a:pt x="717714" y="375114"/>
                  <a:pt x="717009" y="374905"/>
                </a:cubicBezTo>
                <a:cubicBezTo>
                  <a:pt x="711980" y="373362"/>
                  <a:pt x="709152" y="368037"/>
                  <a:pt x="710685" y="363008"/>
                </a:cubicBezTo>
                <a:cubicBezTo>
                  <a:pt x="711190" y="357893"/>
                  <a:pt x="715657" y="354102"/>
                  <a:pt x="720781" y="354436"/>
                </a:cubicBezTo>
                <a:close/>
                <a:moveTo>
                  <a:pt x="662869" y="344721"/>
                </a:moveTo>
                <a:cubicBezTo>
                  <a:pt x="670394" y="347102"/>
                  <a:pt x="670775" y="353960"/>
                  <a:pt x="671441" y="359294"/>
                </a:cubicBezTo>
                <a:cubicBezTo>
                  <a:pt x="668584" y="366247"/>
                  <a:pt x="664679" y="370057"/>
                  <a:pt x="658297" y="368247"/>
                </a:cubicBezTo>
                <a:cubicBezTo>
                  <a:pt x="657392" y="368057"/>
                  <a:pt x="656516" y="367752"/>
                  <a:pt x="655687" y="367333"/>
                </a:cubicBezTo>
                <a:cubicBezTo>
                  <a:pt x="650429" y="364685"/>
                  <a:pt x="648315" y="358265"/>
                  <a:pt x="650963" y="353007"/>
                </a:cubicBezTo>
                <a:cubicBezTo>
                  <a:pt x="652677" y="347483"/>
                  <a:pt x="655344" y="342339"/>
                  <a:pt x="662869" y="344721"/>
                </a:cubicBezTo>
                <a:close/>
                <a:moveTo>
                  <a:pt x="670393" y="15441"/>
                </a:moveTo>
                <a:cubicBezTo>
                  <a:pt x="596479" y="16393"/>
                  <a:pt x="525518" y="29728"/>
                  <a:pt x="461796" y="69543"/>
                </a:cubicBezTo>
                <a:cubicBezTo>
                  <a:pt x="414838" y="98880"/>
                  <a:pt x="383596" y="139456"/>
                  <a:pt x="378262" y="196511"/>
                </a:cubicBezTo>
                <a:cubicBezTo>
                  <a:pt x="378186" y="199387"/>
                  <a:pt x="377871" y="202254"/>
                  <a:pt x="377309" y="205083"/>
                </a:cubicBezTo>
                <a:cubicBezTo>
                  <a:pt x="374833" y="214608"/>
                  <a:pt x="369118" y="216037"/>
                  <a:pt x="363403" y="208703"/>
                </a:cubicBezTo>
                <a:cubicBezTo>
                  <a:pt x="344353" y="184795"/>
                  <a:pt x="317587" y="178032"/>
                  <a:pt x="289870" y="174222"/>
                </a:cubicBezTo>
                <a:cubicBezTo>
                  <a:pt x="221861" y="164154"/>
                  <a:pt x="152529" y="179737"/>
                  <a:pt x="95369" y="217942"/>
                </a:cubicBezTo>
                <a:cubicBezTo>
                  <a:pt x="67813" y="235802"/>
                  <a:pt x="46115" y="261376"/>
                  <a:pt x="32980" y="291475"/>
                </a:cubicBezTo>
                <a:cubicBezTo>
                  <a:pt x="13930" y="334052"/>
                  <a:pt x="8406" y="377962"/>
                  <a:pt x="24503" y="422825"/>
                </a:cubicBezTo>
                <a:cubicBezTo>
                  <a:pt x="46125" y="483213"/>
                  <a:pt x="98989" y="508550"/>
                  <a:pt x="160044" y="489500"/>
                </a:cubicBezTo>
                <a:cubicBezTo>
                  <a:pt x="166426" y="487500"/>
                  <a:pt x="172426" y="484261"/>
                  <a:pt x="179094" y="482547"/>
                </a:cubicBezTo>
                <a:cubicBezTo>
                  <a:pt x="189762" y="479689"/>
                  <a:pt x="195382" y="483309"/>
                  <a:pt x="194810" y="495405"/>
                </a:cubicBezTo>
                <a:cubicBezTo>
                  <a:pt x="192524" y="539792"/>
                  <a:pt x="212908" y="574939"/>
                  <a:pt x="241673" y="605896"/>
                </a:cubicBezTo>
                <a:cubicBezTo>
                  <a:pt x="276192" y="643529"/>
                  <a:pt x="320169" y="671218"/>
                  <a:pt x="369022" y="686096"/>
                </a:cubicBezTo>
                <a:cubicBezTo>
                  <a:pt x="408475" y="698917"/>
                  <a:pt x="450756" y="700269"/>
                  <a:pt x="490942" y="690001"/>
                </a:cubicBezTo>
                <a:cubicBezTo>
                  <a:pt x="508849" y="685239"/>
                  <a:pt x="528280" y="681524"/>
                  <a:pt x="535234" y="658759"/>
                </a:cubicBezTo>
                <a:cubicBezTo>
                  <a:pt x="538091" y="649234"/>
                  <a:pt x="546568" y="653901"/>
                  <a:pt x="550188" y="660474"/>
                </a:cubicBezTo>
                <a:cubicBezTo>
                  <a:pt x="572857" y="701717"/>
                  <a:pt x="610957" y="723529"/>
                  <a:pt x="652677" y="739055"/>
                </a:cubicBezTo>
                <a:cubicBezTo>
                  <a:pt x="770120" y="782870"/>
                  <a:pt x="876514" y="754295"/>
                  <a:pt x="975860" y="686191"/>
                </a:cubicBezTo>
                <a:cubicBezTo>
                  <a:pt x="1009198" y="663331"/>
                  <a:pt x="1027486" y="632661"/>
                  <a:pt x="1018723" y="590370"/>
                </a:cubicBezTo>
                <a:cubicBezTo>
                  <a:pt x="1017770" y="585702"/>
                  <a:pt x="1016056" y="580845"/>
                  <a:pt x="1020818" y="577320"/>
                </a:cubicBezTo>
                <a:cubicBezTo>
                  <a:pt x="1027200" y="572748"/>
                  <a:pt x="1031200" y="578178"/>
                  <a:pt x="1035677" y="581511"/>
                </a:cubicBezTo>
                <a:cubicBezTo>
                  <a:pt x="1057832" y="597875"/>
                  <a:pt x="1082235" y="610636"/>
                  <a:pt x="1107984" y="619486"/>
                </a:cubicBezTo>
                <a:lnTo>
                  <a:pt x="1188320" y="633986"/>
                </a:lnTo>
                <a:lnTo>
                  <a:pt x="1188268" y="633994"/>
                </a:lnTo>
                <a:lnTo>
                  <a:pt x="1188363" y="633994"/>
                </a:lnTo>
                <a:lnTo>
                  <a:pt x="1188320" y="633986"/>
                </a:lnTo>
                <a:lnTo>
                  <a:pt x="1253566" y="624049"/>
                </a:lnTo>
                <a:cubicBezTo>
                  <a:pt x="1314552" y="601609"/>
                  <a:pt x="1359503" y="544531"/>
                  <a:pt x="1360575" y="478451"/>
                </a:cubicBezTo>
                <a:cubicBezTo>
                  <a:pt x="1361337" y="424158"/>
                  <a:pt x="1327809" y="385963"/>
                  <a:pt x="1275517" y="381391"/>
                </a:cubicBezTo>
                <a:cubicBezTo>
                  <a:pt x="1252562" y="379486"/>
                  <a:pt x="1252562" y="379486"/>
                  <a:pt x="1257324" y="356626"/>
                </a:cubicBezTo>
                <a:cubicBezTo>
                  <a:pt x="1270945" y="291380"/>
                  <a:pt x="1242274" y="236040"/>
                  <a:pt x="1181124" y="209274"/>
                </a:cubicBezTo>
                <a:cubicBezTo>
                  <a:pt x="1147282" y="195235"/>
                  <a:pt x="1109953" y="191910"/>
                  <a:pt x="1074158" y="199749"/>
                </a:cubicBezTo>
                <a:cubicBezTo>
                  <a:pt x="1054089" y="202750"/>
                  <a:pt x="1035696" y="212646"/>
                  <a:pt x="1022152" y="227753"/>
                </a:cubicBezTo>
                <a:cubicBezTo>
                  <a:pt x="1007674" y="244041"/>
                  <a:pt x="1003769" y="243279"/>
                  <a:pt x="993577" y="224419"/>
                </a:cubicBezTo>
                <a:cubicBezTo>
                  <a:pt x="977441" y="195035"/>
                  <a:pt x="959096" y="166926"/>
                  <a:pt x="938713" y="140313"/>
                </a:cubicBezTo>
                <a:cubicBezTo>
                  <a:pt x="890135" y="76401"/>
                  <a:pt x="825937" y="38015"/>
                  <a:pt x="743736" y="22013"/>
                </a:cubicBezTo>
                <a:cubicBezTo>
                  <a:pt x="719580" y="17279"/>
                  <a:pt x="695006" y="15069"/>
                  <a:pt x="670393" y="15441"/>
                </a:cubicBezTo>
                <a:close/>
                <a:moveTo>
                  <a:pt x="643842" y="748"/>
                </a:moveTo>
                <a:cubicBezTo>
                  <a:pt x="721281" y="-3657"/>
                  <a:pt x="803363" y="11011"/>
                  <a:pt x="869561" y="54303"/>
                </a:cubicBezTo>
                <a:cubicBezTo>
                  <a:pt x="922330" y="88878"/>
                  <a:pt x="958906" y="137456"/>
                  <a:pt x="991767" y="189558"/>
                </a:cubicBezTo>
                <a:cubicBezTo>
                  <a:pt x="996339" y="196892"/>
                  <a:pt x="1000625" y="204417"/>
                  <a:pt x="1005292" y="211656"/>
                </a:cubicBezTo>
                <a:cubicBezTo>
                  <a:pt x="1006397" y="212951"/>
                  <a:pt x="1007721" y="214046"/>
                  <a:pt x="1009198" y="214894"/>
                </a:cubicBezTo>
                <a:cubicBezTo>
                  <a:pt x="1070634" y="169841"/>
                  <a:pt x="1135880" y="168984"/>
                  <a:pt x="1201031" y="202131"/>
                </a:cubicBezTo>
                <a:cubicBezTo>
                  <a:pt x="1255705" y="230039"/>
                  <a:pt x="1280184" y="277854"/>
                  <a:pt x="1275803" y="339576"/>
                </a:cubicBezTo>
                <a:cubicBezTo>
                  <a:pt x="1274183" y="362436"/>
                  <a:pt x="1274088" y="362436"/>
                  <a:pt x="1294853" y="368151"/>
                </a:cubicBezTo>
                <a:cubicBezTo>
                  <a:pt x="1349812" y="382725"/>
                  <a:pt x="1382197" y="431778"/>
                  <a:pt x="1375720" y="490548"/>
                </a:cubicBezTo>
                <a:cubicBezTo>
                  <a:pt x="1364642" y="589198"/>
                  <a:pt x="1275698" y="660178"/>
                  <a:pt x="1177047" y="649101"/>
                </a:cubicBezTo>
                <a:cubicBezTo>
                  <a:pt x="1176342" y="649025"/>
                  <a:pt x="1175637" y="648939"/>
                  <a:pt x="1174933" y="648853"/>
                </a:cubicBezTo>
                <a:cubicBezTo>
                  <a:pt x="1151063" y="646443"/>
                  <a:pt x="1127498" y="641557"/>
                  <a:pt x="1104638" y="634280"/>
                </a:cubicBezTo>
                <a:cubicBezTo>
                  <a:pt x="1083302" y="626736"/>
                  <a:pt x="1062566" y="617563"/>
                  <a:pt x="1042630" y="606848"/>
                </a:cubicBezTo>
                <a:cubicBezTo>
                  <a:pt x="1035201" y="609039"/>
                  <a:pt x="1036058" y="614087"/>
                  <a:pt x="1035868" y="618849"/>
                </a:cubicBezTo>
                <a:cubicBezTo>
                  <a:pt x="1034210" y="644005"/>
                  <a:pt x="1022428" y="667408"/>
                  <a:pt x="1003197" y="683715"/>
                </a:cubicBezTo>
                <a:cubicBezTo>
                  <a:pt x="909280" y="773631"/>
                  <a:pt x="744879" y="800777"/>
                  <a:pt x="627436" y="745532"/>
                </a:cubicBezTo>
                <a:cubicBezTo>
                  <a:pt x="600308" y="733254"/>
                  <a:pt x="575753" y="715966"/>
                  <a:pt x="555046" y="694573"/>
                </a:cubicBezTo>
                <a:cubicBezTo>
                  <a:pt x="549140" y="688191"/>
                  <a:pt x="544759" y="681905"/>
                  <a:pt x="533805" y="688477"/>
                </a:cubicBezTo>
                <a:cubicBezTo>
                  <a:pt x="483513" y="718862"/>
                  <a:pt x="429030" y="716481"/>
                  <a:pt x="375214" y="703431"/>
                </a:cubicBezTo>
                <a:cubicBezTo>
                  <a:pt x="316254" y="688344"/>
                  <a:pt x="263390" y="655416"/>
                  <a:pt x="223861" y="609134"/>
                </a:cubicBezTo>
                <a:cubicBezTo>
                  <a:pt x="201287" y="584055"/>
                  <a:pt x="186152" y="553184"/>
                  <a:pt x="180142" y="519980"/>
                </a:cubicBezTo>
                <a:cubicBezTo>
                  <a:pt x="179094" y="514455"/>
                  <a:pt x="180142" y="508264"/>
                  <a:pt x="174427" y="503787"/>
                </a:cubicBezTo>
                <a:cubicBezTo>
                  <a:pt x="164902" y="502454"/>
                  <a:pt x="156424" y="507502"/>
                  <a:pt x="147185" y="509217"/>
                </a:cubicBezTo>
                <a:cubicBezTo>
                  <a:pt x="95712" y="521094"/>
                  <a:pt x="42848" y="495910"/>
                  <a:pt x="19645" y="448447"/>
                </a:cubicBezTo>
                <a:cubicBezTo>
                  <a:pt x="-7596" y="397393"/>
                  <a:pt x="-4358" y="344910"/>
                  <a:pt x="16216" y="292904"/>
                </a:cubicBezTo>
                <a:cubicBezTo>
                  <a:pt x="32123" y="251308"/>
                  <a:pt x="62584" y="216885"/>
                  <a:pt x="101941" y="196035"/>
                </a:cubicBezTo>
                <a:cubicBezTo>
                  <a:pt x="185571" y="151172"/>
                  <a:pt x="271772" y="140123"/>
                  <a:pt x="360545" y="180890"/>
                </a:cubicBezTo>
                <a:cubicBezTo>
                  <a:pt x="366165" y="176985"/>
                  <a:pt x="366070" y="170793"/>
                  <a:pt x="367784" y="165459"/>
                </a:cubicBezTo>
                <a:cubicBezTo>
                  <a:pt x="381052" y="122844"/>
                  <a:pt x="408694" y="86154"/>
                  <a:pt x="445984" y="61637"/>
                </a:cubicBezTo>
                <a:cubicBezTo>
                  <a:pt x="493609" y="28633"/>
                  <a:pt x="566404" y="5154"/>
                  <a:pt x="643842" y="748"/>
                </a:cubicBezTo>
                <a:close/>
              </a:path>
            </a:pathLst>
          </a:custGeom>
          <a:solidFill>
            <a:schemeClr val="accent4">
              <a:alpha val="22000"/>
            </a:schemeClr>
          </a:solidFill>
          <a:ln w="9525" cap="flat">
            <a:noFill/>
            <a:prstDash val="solid"/>
            <a:miter/>
          </a:ln>
        </p:spPr>
        <p:txBody>
          <a:bodyPr rtlCol="0" anchor="ctr"/>
          <a:lstStyle/>
          <a:p>
            <a:endParaRPr lang="zh-CN" altLang="en-US"/>
          </a:p>
        </p:txBody>
      </p:sp>
      <p:sp>
        <p:nvSpPr>
          <p:cNvPr id="9" name="任意多边形: 形状 8">
            <a:extLst>
              <a:ext uri="{FF2B5EF4-FFF2-40B4-BE49-F238E27FC236}">
                <a16:creationId xmlns:a16="http://schemas.microsoft.com/office/drawing/2014/main" id="{B4C351EF-D14F-8FE0-BC27-39D945FE9D13}"/>
              </a:ext>
            </a:extLst>
          </p:cNvPr>
          <p:cNvSpPr/>
          <p:nvPr/>
        </p:nvSpPr>
        <p:spPr>
          <a:xfrm>
            <a:off x="3476343" y="3939482"/>
            <a:ext cx="231136" cy="226999"/>
          </a:xfrm>
          <a:custGeom>
            <a:avLst/>
            <a:gdLst>
              <a:gd name="connsiteX0" fmla="*/ 223937 w 231136"/>
              <a:gd name="connsiteY0" fmla="*/ 100580 h 226999"/>
              <a:gd name="connsiteX1" fmla="*/ 142307 w 231136"/>
              <a:gd name="connsiteY1" fmla="*/ 95341 h 226999"/>
              <a:gd name="connsiteX2" fmla="*/ 135449 w 231136"/>
              <a:gd name="connsiteY2" fmla="*/ 52193 h 226999"/>
              <a:gd name="connsiteX3" fmla="*/ 128020 w 231136"/>
              <a:gd name="connsiteY3" fmla="*/ 5139 h 226999"/>
              <a:gd name="connsiteX4" fmla="*/ 118971 w 231136"/>
              <a:gd name="connsiteY4" fmla="*/ 358 h 226999"/>
              <a:gd name="connsiteX5" fmla="*/ 114971 w 231136"/>
              <a:gd name="connsiteY5" fmla="*/ 3425 h 226999"/>
              <a:gd name="connsiteX6" fmla="*/ 73727 w 231136"/>
              <a:gd name="connsiteY6" fmla="*/ 91341 h 226999"/>
              <a:gd name="connsiteX7" fmla="*/ 54677 w 231136"/>
              <a:gd name="connsiteY7" fmla="*/ 90293 h 226999"/>
              <a:gd name="connsiteX8" fmla="*/ 7052 w 231136"/>
              <a:gd name="connsiteY8" fmla="*/ 87721 h 226999"/>
              <a:gd name="connsiteX9" fmla="*/ 107 w 231136"/>
              <a:gd name="connsiteY9" fmla="*/ 95055 h 226999"/>
              <a:gd name="connsiteX10" fmla="*/ 3528 w 231136"/>
              <a:gd name="connsiteY10" fmla="*/ 100961 h 226999"/>
              <a:gd name="connsiteX11" fmla="*/ 51915 w 231136"/>
              <a:gd name="connsiteY11" fmla="*/ 135442 h 226999"/>
              <a:gd name="connsiteX12" fmla="*/ 35342 w 231136"/>
              <a:gd name="connsiteY12" fmla="*/ 166684 h 226999"/>
              <a:gd name="connsiteX13" fmla="*/ 10196 w 231136"/>
              <a:gd name="connsiteY13" fmla="*/ 212118 h 226999"/>
              <a:gd name="connsiteX14" fmla="*/ 9529 w 231136"/>
              <a:gd name="connsiteY14" fmla="*/ 213546 h 226999"/>
              <a:gd name="connsiteX15" fmla="*/ 10386 w 231136"/>
              <a:gd name="connsiteY15" fmla="*/ 222214 h 226999"/>
              <a:gd name="connsiteX16" fmla="*/ 13339 w 231136"/>
              <a:gd name="connsiteY16" fmla="*/ 224976 h 226999"/>
              <a:gd name="connsiteX17" fmla="*/ 21911 w 231136"/>
              <a:gd name="connsiteY17" fmla="*/ 226119 h 226999"/>
              <a:gd name="connsiteX18" fmla="*/ 103160 w 231136"/>
              <a:gd name="connsiteY18" fmla="*/ 179161 h 226999"/>
              <a:gd name="connsiteX19" fmla="*/ 119638 w 231136"/>
              <a:gd name="connsiteY19" fmla="*/ 194496 h 226999"/>
              <a:gd name="connsiteX20" fmla="*/ 150308 w 231136"/>
              <a:gd name="connsiteY20" fmla="*/ 224024 h 226999"/>
              <a:gd name="connsiteX21" fmla="*/ 160414 w 231136"/>
              <a:gd name="connsiteY21" fmla="*/ 223872 h 226999"/>
              <a:gd name="connsiteX22" fmla="*/ 162215 w 231136"/>
              <a:gd name="connsiteY22" fmla="*/ 217166 h 226999"/>
              <a:gd name="connsiteX23" fmla="*/ 152023 w 231136"/>
              <a:gd name="connsiteY23" fmla="*/ 152682 h 226999"/>
              <a:gd name="connsiteX24" fmla="*/ 181741 w 231136"/>
              <a:gd name="connsiteY24" fmla="*/ 137156 h 226999"/>
              <a:gd name="connsiteX25" fmla="*/ 228128 w 231136"/>
              <a:gd name="connsiteY25" fmla="*/ 113915 h 226999"/>
              <a:gd name="connsiteX26" fmla="*/ 223937 w 231136"/>
              <a:gd name="connsiteY26" fmla="*/ 100580 h 226999"/>
              <a:gd name="connsiteX27" fmla="*/ 105636 w 231136"/>
              <a:gd name="connsiteY27" fmla="*/ 57908 h 226999"/>
              <a:gd name="connsiteX28" fmla="*/ 117828 w 231136"/>
              <a:gd name="connsiteY28" fmla="*/ 31524 h 226999"/>
              <a:gd name="connsiteX29" fmla="*/ 127353 w 231136"/>
              <a:gd name="connsiteY29" fmla="*/ 94484 h 226999"/>
              <a:gd name="connsiteX30" fmla="*/ 88682 w 231136"/>
              <a:gd name="connsiteY30" fmla="*/ 92293 h 226999"/>
              <a:gd name="connsiteX31" fmla="*/ 105636 w 231136"/>
              <a:gd name="connsiteY31" fmla="*/ 57908 h 226999"/>
              <a:gd name="connsiteX32" fmla="*/ 130115 w 231136"/>
              <a:gd name="connsiteY32" fmla="*/ 108867 h 226999"/>
              <a:gd name="connsiteX33" fmla="*/ 135830 w 231136"/>
              <a:gd name="connsiteY33" fmla="*/ 144871 h 226999"/>
              <a:gd name="connsiteX34" fmla="*/ 104588 w 231136"/>
              <a:gd name="connsiteY34" fmla="*/ 161826 h 226999"/>
              <a:gd name="connsiteX35" fmla="*/ 69251 w 231136"/>
              <a:gd name="connsiteY35" fmla="*/ 131727 h 226999"/>
              <a:gd name="connsiteX36" fmla="*/ 82300 w 231136"/>
              <a:gd name="connsiteY36" fmla="*/ 106009 h 226999"/>
              <a:gd name="connsiteX37" fmla="*/ 45724 w 231136"/>
              <a:gd name="connsiteY37" fmla="*/ 113248 h 226999"/>
              <a:gd name="connsiteX38" fmla="*/ 31913 w 231136"/>
              <a:gd name="connsiteY38" fmla="*/ 103723 h 226999"/>
              <a:gd name="connsiteX39" fmla="*/ 66869 w 231136"/>
              <a:gd name="connsiteY39" fmla="*/ 105628 h 226999"/>
              <a:gd name="connsiteX40" fmla="*/ 58011 w 231136"/>
              <a:gd name="connsiteY40" fmla="*/ 123059 h 226999"/>
              <a:gd name="connsiteX41" fmla="*/ 45724 w 231136"/>
              <a:gd name="connsiteY41" fmla="*/ 113248 h 226999"/>
              <a:gd name="connsiteX42" fmla="*/ 58868 w 231136"/>
              <a:gd name="connsiteY42" fmla="*/ 187543 h 226999"/>
              <a:gd name="connsiteX43" fmla="*/ 30293 w 231136"/>
              <a:gd name="connsiteY43" fmla="*/ 204212 h 226999"/>
              <a:gd name="connsiteX44" fmla="*/ 62583 w 231136"/>
              <a:gd name="connsiteY44" fmla="*/ 144490 h 226999"/>
              <a:gd name="connsiteX45" fmla="*/ 91158 w 231136"/>
              <a:gd name="connsiteY45" fmla="*/ 169065 h 226999"/>
              <a:gd name="connsiteX46" fmla="*/ 58868 w 231136"/>
              <a:gd name="connsiteY46" fmla="*/ 187734 h 226999"/>
              <a:gd name="connsiteX47" fmla="*/ 140498 w 231136"/>
              <a:gd name="connsiteY47" fmla="*/ 173922 h 226999"/>
              <a:gd name="connsiteX48" fmla="*/ 144498 w 231136"/>
              <a:gd name="connsiteY48" fmla="*/ 199068 h 226999"/>
              <a:gd name="connsiteX49" fmla="*/ 115923 w 231136"/>
              <a:gd name="connsiteY49" fmla="*/ 171922 h 226999"/>
              <a:gd name="connsiteX50" fmla="*/ 138497 w 231136"/>
              <a:gd name="connsiteY50" fmla="*/ 159730 h 226999"/>
              <a:gd name="connsiteX51" fmla="*/ 149070 w 231136"/>
              <a:gd name="connsiteY51" fmla="*/ 137823 h 226999"/>
              <a:gd name="connsiteX52" fmla="*/ 144593 w 231136"/>
              <a:gd name="connsiteY52" fmla="*/ 109819 h 226999"/>
              <a:gd name="connsiteX53" fmla="*/ 175931 w 231136"/>
              <a:gd name="connsiteY53" fmla="*/ 111629 h 226999"/>
              <a:gd name="connsiteX54" fmla="*/ 197267 w 231136"/>
              <a:gd name="connsiteY54" fmla="*/ 113058 h 226999"/>
              <a:gd name="connsiteX55" fmla="*/ 149070 w 231136"/>
              <a:gd name="connsiteY55" fmla="*/ 137823 h 22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31136" h="226999">
                <a:moveTo>
                  <a:pt x="223937" y="100580"/>
                </a:moveTo>
                <a:lnTo>
                  <a:pt x="142307" y="95341"/>
                </a:lnTo>
                <a:lnTo>
                  <a:pt x="135449" y="52193"/>
                </a:lnTo>
                <a:lnTo>
                  <a:pt x="128020" y="5139"/>
                </a:lnTo>
                <a:cubicBezTo>
                  <a:pt x="126839" y="1320"/>
                  <a:pt x="122791" y="-823"/>
                  <a:pt x="118971" y="358"/>
                </a:cubicBezTo>
                <a:cubicBezTo>
                  <a:pt x="117314" y="863"/>
                  <a:pt x="115895" y="1958"/>
                  <a:pt x="114971" y="3425"/>
                </a:cubicBezTo>
                <a:cubicBezTo>
                  <a:pt x="101826" y="33076"/>
                  <a:pt x="88082" y="62385"/>
                  <a:pt x="73727" y="91341"/>
                </a:cubicBezTo>
                <a:lnTo>
                  <a:pt x="54677" y="90293"/>
                </a:lnTo>
                <a:lnTo>
                  <a:pt x="7052" y="87721"/>
                </a:lnTo>
                <a:cubicBezTo>
                  <a:pt x="3108" y="87826"/>
                  <a:pt x="-1" y="91112"/>
                  <a:pt x="107" y="95055"/>
                </a:cubicBezTo>
                <a:cubicBezTo>
                  <a:pt x="173" y="97475"/>
                  <a:pt x="1461" y="99704"/>
                  <a:pt x="3528" y="100961"/>
                </a:cubicBezTo>
                <a:cubicBezTo>
                  <a:pt x="20292" y="111629"/>
                  <a:pt x="36294" y="123250"/>
                  <a:pt x="51915" y="135442"/>
                </a:cubicBezTo>
                <a:cubicBezTo>
                  <a:pt x="46486" y="145919"/>
                  <a:pt x="40961" y="156301"/>
                  <a:pt x="35342" y="166684"/>
                </a:cubicBezTo>
                <a:cubicBezTo>
                  <a:pt x="27150" y="181924"/>
                  <a:pt x="18768" y="197068"/>
                  <a:pt x="10196" y="212118"/>
                </a:cubicBezTo>
                <a:cubicBezTo>
                  <a:pt x="9898" y="212556"/>
                  <a:pt x="9672" y="213042"/>
                  <a:pt x="9529" y="213546"/>
                </a:cubicBezTo>
                <a:cubicBezTo>
                  <a:pt x="7391" y="216185"/>
                  <a:pt x="7773" y="220052"/>
                  <a:pt x="10386" y="222214"/>
                </a:cubicBezTo>
                <a:lnTo>
                  <a:pt x="13339" y="224976"/>
                </a:lnTo>
                <a:cubicBezTo>
                  <a:pt x="15630" y="227215"/>
                  <a:pt x="19115" y="227672"/>
                  <a:pt x="21911" y="226119"/>
                </a:cubicBezTo>
                <a:cubicBezTo>
                  <a:pt x="48772" y="210051"/>
                  <a:pt x="75851" y="194401"/>
                  <a:pt x="103160" y="179161"/>
                </a:cubicBezTo>
                <a:lnTo>
                  <a:pt x="119638" y="194496"/>
                </a:lnTo>
                <a:cubicBezTo>
                  <a:pt x="129925" y="204021"/>
                  <a:pt x="140212" y="214118"/>
                  <a:pt x="150308" y="224024"/>
                </a:cubicBezTo>
                <a:cubicBezTo>
                  <a:pt x="153137" y="226777"/>
                  <a:pt x="157662" y="226701"/>
                  <a:pt x="160414" y="223872"/>
                </a:cubicBezTo>
                <a:cubicBezTo>
                  <a:pt x="162129" y="222100"/>
                  <a:pt x="162815" y="219566"/>
                  <a:pt x="162215" y="217166"/>
                </a:cubicBezTo>
                <a:cubicBezTo>
                  <a:pt x="158786" y="195639"/>
                  <a:pt x="155385" y="174142"/>
                  <a:pt x="152023" y="152682"/>
                </a:cubicBezTo>
                <a:cubicBezTo>
                  <a:pt x="161548" y="147443"/>
                  <a:pt x="171835" y="142204"/>
                  <a:pt x="181741" y="137156"/>
                </a:cubicBezTo>
                <a:cubicBezTo>
                  <a:pt x="197171" y="129250"/>
                  <a:pt x="212602" y="121440"/>
                  <a:pt x="228128" y="113915"/>
                </a:cubicBezTo>
                <a:cubicBezTo>
                  <a:pt x="234319" y="110486"/>
                  <a:pt x="230414" y="101056"/>
                  <a:pt x="223937" y="100580"/>
                </a:cubicBezTo>
                <a:close/>
                <a:moveTo>
                  <a:pt x="105636" y="57908"/>
                </a:moveTo>
                <a:cubicBezTo>
                  <a:pt x="109827" y="49145"/>
                  <a:pt x="113828" y="40382"/>
                  <a:pt x="117828" y="31524"/>
                </a:cubicBezTo>
                <a:lnTo>
                  <a:pt x="127353" y="94484"/>
                </a:lnTo>
                <a:lnTo>
                  <a:pt x="88682" y="92293"/>
                </a:lnTo>
                <a:cubicBezTo>
                  <a:pt x="94682" y="80863"/>
                  <a:pt x="100207" y="69433"/>
                  <a:pt x="105636" y="57908"/>
                </a:cubicBezTo>
                <a:close/>
                <a:moveTo>
                  <a:pt x="130115" y="108867"/>
                </a:moveTo>
                <a:lnTo>
                  <a:pt x="135830" y="144871"/>
                </a:lnTo>
                <a:cubicBezTo>
                  <a:pt x="125353" y="150396"/>
                  <a:pt x="114971" y="156111"/>
                  <a:pt x="104588" y="161826"/>
                </a:cubicBezTo>
                <a:cubicBezTo>
                  <a:pt x="93092" y="151472"/>
                  <a:pt x="81319" y="141442"/>
                  <a:pt x="69251" y="131727"/>
                </a:cubicBezTo>
                <a:cubicBezTo>
                  <a:pt x="73632" y="123154"/>
                  <a:pt x="78014" y="114582"/>
                  <a:pt x="82300" y="106009"/>
                </a:cubicBezTo>
                <a:close/>
                <a:moveTo>
                  <a:pt x="45724" y="113248"/>
                </a:moveTo>
                <a:cubicBezTo>
                  <a:pt x="41152" y="109819"/>
                  <a:pt x="36199" y="106581"/>
                  <a:pt x="31913" y="103723"/>
                </a:cubicBezTo>
                <a:lnTo>
                  <a:pt x="66869" y="105628"/>
                </a:lnTo>
                <a:lnTo>
                  <a:pt x="58011" y="123059"/>
                </a:lnTo>
                <a:cubicBezTo>
                  <a:pt x="53944" y="119563"/>
                  <a:pt x="49851" y="116296"/>
                  <a:pt x="45724" y="113248"/>
                </a:cubicBezTo>
                <a:close/>
                <a:moveTo>
                  <a:pt x="58868" y="187543"/>
                </a:moveTo>
                <a:cubicBezTo>
                  <a:pt x="49343" y="192972"/>
                  <a:pt x="39818" y="198592"/>
                  <a:pt x="30293" y="204212"/>
                </a:cubicBezTo>
                <a:cubicBezTo>
                  <a:pt x="41342" y="184467"/>
                  <a:pt x="52106" y="164559"/>
                  <a:pt x="62583" y="144490"/>
                </a:cubicBezTo>
                <a:cubicBezTo>
                  <a:pt x="72108" y="152491"/>
                  <a:pt x="81633" y="160683"/>
                  <a:pt x="91158" y="169065"/>
                </a:cubicBezTo>
                <a:cubicBezTo>
                  <a:pt x="80585" y="175161"/>
                  <a:pt x="69727" y="181257"/>
                  <a:pt x="58868" y="187734"/>
                </a:cubicBezTo>
                <a:close/>
                <a:moveTo>
                  <a:pt x="140498" y="173922"/>
                </a:moveTo>
                <a:lnTo>
                  <a:pt x="144498" y="199068"/>
                </a:lnTo>
                <a:cubicBezTo>
                  <a:pt x="134973" y="189925"/>
                  <a:pt x="125448" y="180876"/>
                  <a:pt x="115923" y="171922"/>
                </a:cubicBezTo>
                <a:lnTo>
                  <a:pt x="138497" y="159730"/>
                </a:lnTo>
                <a:close/>
                <a:moveTo>
                  <a:pt x="149070" y="137823"/>
                </a:moveTo>
                <a:lnTo>
                  <a:pt x="144593" y="109819"/>
                </a:lnTo>
                <a:lnTo>
                  <a:pt x="175931" y="111629"/>
                </a:lnTo>
                <a:lnTo>
                  <a:pt x="197267" y="113058"/>
                </a:lnTo>
                <a:cubicBezTo>
                  <a:pt x="181074" y="121059"/>
                  <a:pt x="165072" y="129441"/>
                  <a:pt x="149070" y="137823"/>
                </a:cubicBezTo>
                <a:close/>
              </a:path>
            </a:pathLst>
          </a:custGeom>
          <a:solidFill>
            <a:srgbClr val="FFFFFF"/>
          </a:solidFill>
          <a:ln w="9525" cap="flat">
            <a:noFill/>
            <a:prstDash val="solid"/>
            <a:miter/>
          </a:ln>
        </p:spPr>
        <p:txBody>
          <a:bodyPr rtlCol="0" anchor="ctr"/>
          <a:lstStyle/>
          <a:p>
            <a:endParaRPr lang="zh-CN" altLang="en-US"/>
          </a:p>
        </p:txBody>
      </p:sp>
      <p:sp>
        <p:nvSpPr>
          <p:cNvPr id="8" name="任意多边形: 形状 7">
            <a:extLst>
              <a:ext uri="{FF2B5EF4-FFF2-40B4-BE49-F238E27FC236}">
                <a16:creationId xmlns:a16="http://schemas.microsoft.com/office/drawing/2014/main" id="{649A4121-B17B-6C41-C545-60EA6323CC6D}"/>
              </a:ext>
            </a:extLst>
          </p:cNvPr>
          <p:cNvSpPr/>
          <p:nvPr/>
        </p:nvSpPr>
        <p:spPr>
          <a:xfrm>
            <a:off x="10680945" y="5913247"/>
            <a:ext cx="374310" cy="343832"/>
          </a:xfrm>
          <a:custGeom>
            <a:avLst/>
            <a:gdLst>
              <a:gd name="connsiteX0" fmla="*/ 147161 w 245649"/>
              <a:gd name="connsiteY0" fmla="*/ 120396 h 225647"/>
              <a:gd name="connsiteX1" fmla="*/ 154114 w 245649"/>
              <a:gd name="connsiteY1" fmla="*/ 225647 h 225647"/>
              <a:gd name="connsiteX2" fmla="*/ 101727 w 245649"/>
              <a:gd name="connsiteY2" fmla="*/ 128873 h 225647"/>
              <a:gd name="connsiteX3" fmla="*/ 0 w 245649"/>
              <a:gd name="connsiteY3" fmla="*/ 155067 h 225647"/>
              <a:gd name="connsiteX4" fmla="*/ 76486 w 245649"/>
              <a:gd name="connsiteY4" fmla="*/ 90202 h 225647"/>
              <a:gd name="connsiteX5" fmla="*/ 53816 w 245649"/>
              <a:gd name="connsiteY5" fmla="*/ 7715 h 225647"/>
              <a:gd name="connsiteX6" fmla="*/ 118491 w 245649"/>
              <a:gd name="connsiteY6" fmla="*/ 73342 h 225647"/>
              <a:gd name="connsiteX7" fmla="*/ 153543 w 245649"/>
              <a:gd name="connsiteY7" fmla="*/ 0 h 225647"/>
              <a:gd name="connsiteX8" fmla="*/ 148685 w 245649"/>
              <a:gd name="connsiteY8" fmla="*/ 80391 h 225647"/>
              <a:gd name="connsiteX9" fmla="*/ 245650 w 245649"/>
              <a:gd name="connsiteY9" fmla="*/ 96583 h 225647"/>
              <a:gd name="connsiteX10" fmla="*/ 147161 w 245649"/>
              <a:gd name="connsiteY10" fmla="*/ 120396 h 225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649" h="225647">
                <a:moveTo>
                  <a:pt x="147161" y="120396"/>
                </a:moveTo>
                <a:lnTo>
                  <a:pt x="154114" y="225647"/>
                </a:lnTo>
                <a:lnTo>
                  <a:pt x="101727" y="128873"/>
                </a:lnTo>
                <a:lnTo>
                  <a:pt x="0" y="155067"/>
                </a:lnTo>
                <a:lnTo>
                  <a:pt x="76486" y="90202"/>
                </a:lnTo>
                <a:lnTo>
                  <a:pt x="53816" y="7715"/>
                </a:lnTo>
                <a:lnTo>
                  <a:pt x="118491" y="73342"/>
                </a:lnTo>
                <a:lnTo>
                  <a:pt x="153543" y="0"/>
                </a:lnTo>
                <a:lnTo>
                  <a:pt x="148685" y="80391"/>
                </a:lnTo>
                <a:lnTo>
                  <a:pt x="245650" y="96583"/>
                </a:lnTo>
                <a:lnTo>
                  <a:pt x="147161" y="120396"/>
                </a:lnTo>
                <a:close/>
              </a:path>
            </a:pathLst>
          </a:custGeom>
          <a:solidFill>
            <a:schemeClr val="accent2">
              <a:lumMod val="60000"/>
              <a:lumOff val="40000"/>
              <a:alpha val="38000"/>
            </a:schemeClr>
          </a:solidFill>
          <a:ln w="9525" cap="flat">
            <a:noFill/>
            <a:prstDash val="solid"/>
            <a:miter/>
          </a:ln>
        </p:spPr>
        <p:txBody>
          <a:bodyPr rtlCol="0" anchor="ctr"/>
          <a:lstStyle/>
          <a:p>
            <a:endParaRPr lang="zh-CN" altLang="en-US"/>
          </a:p>
        </p:txBody>
      </p:sp>
      <p:sp>
        <p:nvSpPr>
          <p:cNvPr id="6" name="任意多边形: 形状 5">
            <a:extLst>
              <a:ext uri="{FF2B5EF4-FFF2-40B4-BE49-F238E27FC236}">
                <a16:creationId xmlns:a16="http://schemas.microsoft.com/office/drawing/2014/main" id="{0A48640A-26AF-01C6-0F97-549B1FE92B5F}"/>
              </a:ext>
            </a:extLst>
          </p:cNvPr>
          <p:cNvSpPr/>
          <p:nvPr/>
        </p:nvSpPr>
        <p:spPr>
          <a:xfrm>
            <a:off x="11006924" y="296679"/>
            <a:ext cx="602308" cy="597348"/>
          </a:xfrm>
          <a:custGeom>
            <a:avLst/>
            <a:gdLst>
              <a:gd name="connsiteX0" fmla="*/ 168363 w 256097"/>
              <a:gd name="connsiteY0" fmla="*/ 253976 h 253988"/>
              <a:gd name="connsiteX1" fmla="*/ 164363 w 256097"/>
              <a:gd name="connsiteY1" fmla="*/ 252167 h 253988"/>
              <a:gd name="connsiteX2" fmla="*/ 102260 w 256097"/>
              <a:gd name="connsiteY2" fmla="*/ 177395 h 253988"/>
              <a:gd name="connsiteX3" fmla="*/ 7010 w 256097"/>
              <a:gd name="connsiteY3" fmla="*/ 212924 h 253988"/>
              <a:gd name="connsiteX4" fmla="*/ 1104 w 256097"/>
              <a:gd name="connsiteY4" fmla="*/ 211209 h 253988"/>
              <a:gd name="connsiteX5" fmla="*/ 1104 w 256097"/>
              <a:gd name="connsiteY5" fmla="*/ 205113 h 253988"/>
              <a:gd name="connsiteX6" fmla="*/ 58254 w 256097"/>
              <a:gd name="connsiteY6" fmla="*/ 124817 h 253988"/>
              <a:gd name="connsiteX7" fmla="*/ 17773 w 256097"/>
              <a:gd name="connsiteY7" fmla="*/ 76049 h 253988"/>
              <a:gd name="connsiteX8" fmla="*/ 17202 w 256097"/>
              <a:gd name="connsiteY8" fmla="*/ 70144 h 253988"/>
              <a:gd name="connsiteX9" fmla="*/ 22631 w 256097"/>
              <a:gd name="connsiteY9" fmla="*/ 67667 h 253988"/>
              <a:gd name="connsiteX10" fmla="*/ 89877 w 256097"/>
              <a:gd name="connsiteY10" fmla="*/ 80431 h 253988"/>
              <a:gd name="connsiteX11" fmla="*/ 145504 w 256097"/>
              <a:gd name="connsiteY11" fmla="*/ 2230 h 253988"/>
              <a:gd name="connsiteX12" fmla="*/ 151123 w 256097"/>
              <a:gd name="connsiteY12" fmla="*/ 230 h 253988"/>
              <a:gd name="connsiteX13" fmla="*/ 154838 w 256097"/>
              <a:gd name="connsiteY13" fmla="*/ 4802 h 253988"/>
              <a:gd name="connsiteX14" fmla="*/ 161601 w 256097"/>
              <a:gd name="connsiteY14" fmla="*/ 93956 h 253988"/>
              <a:gd name="connsiteX15" fmla="*/ 251993 w 256097"/>
              <a:gd name="connsiteY15" fmla="*/ 111101 h 253988"/>
              <a:gd name="connsiteX16" fmla="*/ 256184 w 256097"/>
              <a:gd name="connsiteY16" fmla="*/ 115769 h 253988"/>
              <a:gd name="connsiteX17" fmla="*/ 252850 w 256097"/>
              <a:gd name="connsiteY17" fmla="*/ 121007 h 253988"/>
              <a:gd name="connsiteX18" fmla="*/ 166173 w 256097"/>
              <a:gd name="connsiteY18" fmla="*/ 153488 h 253988"/>
              <a:gd name="connsiteX19" fmla="*/ 173316 w 256097"/>
              <a:gd name="connsiteY19" fmla="*/ 248738 h 253988"/>
              <a:gd name="connsiteX20" fmla="*/ 170078 w 256097"/>
              <a:gd name="connsiteY20" fmla="*/ 253881 h 253988"/>
              <a:gd name="connsiteX21" fmla="*/ 168363 w 256097"/>
              <a:gd name="connsiteY21" fmla="*/ 253976 h 253988"/>
              <a:gd name="connsiteX22" fmla="*/ 112452 w 256097"/>
              <a:gd name="connsiteY22" fmla="*/ 173585 h 253988"/>
              <a:gd name="connsiteX23" fmla="*/ 161982 w 256097"/>
              <a:gd name="connsiteY23" fmla="*/ 233117 h 253988"/>
              <a:gd name="connsiteX24" fmla="*/ 156267 w 256097"/>
              <a:gd name="connsiteY24" fmla="*/ 156917 h 253988"/>
              <a:gd name="connsiteX25" fmla="*/ 65303 w 256097"/>
              <a:gd name="connsiteY25" fmla="*/ 133009 h 253988"/>
              <a:gd name="connsiteX26" fmla="*/ 19487 w 256097"/>
              <a:gd name="connsiteY26" fmla="*/ 197303 h 253988"/>
              <a:gd name="connsiteX27" fmla="*/ 95687 w 256097"/>
              <a:gd name="connsiteY27" fmla="*/ 168728 h 253988"/>
              <a:gd name="connsiteX28" fmla="*/ 71494 w 256097"/>
              <a:gd name="connsiteY28" fmla="*/ 124341 h 253988"/>
              <a:gd name="connsiteX29" fmla="*/ 105499 w 256097"/>
              <a:gd name="connsiteY29" fmla="*/ 165203 h 253988"/>
              <a:gd name="connsiteX30" fmla="*/ 155409 w 256097"/>
              <a:gd name="connsiteY30" fmla="*/ 146153 h 253988"/>
              <a:gd name="connsiteX31" fmla="*/ 152076 w 256097"/>
              <a:gd name="connsiteY31" fmla="*/ 102434 h 253988"/>
              <a:gd name="connsiteX32" fmla="*/ 94926 w 256097"/>
              <a:gd name="connsiteY32" fmla="*/ 91480 h 253988"/>
              <a:gd name="connsiteX33" fmla="*/ 162649 w 256097"/>
              <a:gd name="connsiteY33" fmla="*/ 104624 h 253988"/>
              <a:gd name="connsiteX34" fmla="*/ 165506 w 256097"/>
              <a:gd name="connsiteY34" fmla="*/ 142724 h 253988"/>
              <a:gd name="connsiteX35" fmla="*/ 232181 w 256097"/>
              <a:gd name="connsiteY35" fmla="*/ 117769 h 253988"/>
              <a:gd name="connsiteX36" fmla="*/ 35109 w 256097"/>
              <a:gd name="connsiteY36" fmla="*/ 80526 h 253988"/>
              <a:gd name="connsiteX37" fmla="*/ 64636 w 256097"/>
              <a:gd name="connsiteY37" fmla="*/ 116054 h 253988"/>
              <a:gd name="connsiteX38" fmla="*/ 83686 w 256097"/>
              <a:gd name="connsiteY38" fmla="*/ 89670 h 253988"/>
              <a:gd name="connsiteX39" fmla="*/ 101212 w 256097"/>
              <a:gd name="connsiteY39" fmla="*/ 82526 h 253988"/>
              <a:gd name="connsiteX40" fmla="*/ 151314 w 256097"/>
              <a:gd name="connsiteY40" fmla="*/ 92051 h 253988"/>
              <a:gd name="connsiteX41" fmla="*/ 145789 w 256097"/>
              <a:gd name="connsiteY41" fmla="*/ 19947 h 25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6097" h="253988">
                <a:moveTo>
                  <a:pt x="168363" y="253976"/>
                </a:moveTo>
                <a:cubicBezTo>
                  <a:pt x="166830" y="254005"/>
                  <a:pt x="165363" y="253338"/>
                  <a:pt x="164363" y="252167"/>
                </a:cubicBezTo>
                <a:lnTo>
                  <a:pt x="102260" y="177395"/>
                </a:lnTo>
                <a:lnTo>
                  <a:pt x="7010" y="212924"/>
                </a:lnTo>
                <a:cubicBezTo>
                  <a:pt x="4876" y="213686"/>
                  <a:pt x="2495" y="213000"/>
                  <a:pt x="1104" y="211209"/>
                </a:cubicBezTo>
                <a:cubicBezTo>
                  <a:pt x="-229" y="209399"/>
                  <a:pt x="-229" y="206923"/>
                  <a:pt x="1104" y="205113"/>
                </a:cubicBezTo>
                <a:lnTo>
                  <a:pt x="58254" y="124817"/>
                </a:lnTo>
                <a:lnTo>
                  <a:pt x="17773" y="76049"/>
                </a:lnTo>
                <a:cubicBezTo>
                  <a:pt x="16354" y="74402"/>
                  <a:pt x="16125" y="72039"/>
                  <a:pt x="17202" y="70144"/>
                </a:cubicBezTo>
                <a:cubicBezTo>
                  <a:pt x="18316" y="68267"/>
                  <a:pt x="20478" y="67277"/>
                  <a:pt x="22631" y="67667"/>
                </a:cubicBezTo>
                <a:lnTo>
                  <a:pt x="89877" y="80431"/>
                </a:lnTo>
                <a:lnTo>
                  <a:pt x="145504" y="2230"/>
                </a:lnTo>
                <a:cubicBezTo>
                  <a:pt x="146761" y="430"/>
                  <a:pt x="149018" y="-370"/>
                  <a:pt x="151123" y="230"/>
                </a:cubicBezTo>
                <a:cubicBezTo>
                  <a:pt x="153228" y="773"/>
                  <a:pt x="154743" y="2631"/>
                  <a:pt x="154838" y="4802"/>
                </a:cubicBezTo>
                <a:lnTo>
                  <a:pt x="161601" y="93956"/>
                </a:lnTo>
                <a:lnTo>
                  <a:pt x="251993" y="111101"/>
                </a:lnTo>
                <a:cubicBezTo>
                  <a:pt x="254307" y="111492"/>
                  <a:pt x="256041" y="113425"/>
                  <a:pt x="256184" y="115769"/>
                </a:cubicBezTo>
                <a:cubicBezTo>
                  <a:pt x="256374" y="118064"/>
                  <a:pt x="255013" y="120207"/>
                  <a:pt x="252850" y="121007"/>
                </a:cubicBezTo>
                <a:lnTo>
                  <a:pt x="166173" y="153488"/>
                </a:lnTo>
                <a:lnTo>
                  <a:pt x="173316" y="248738"/>
                </a:lnTo>
                <a:cubicBezTo>
                  <a:pt x="173536" y="250995"/>
                  <a:pt x="172202" y="253110"/>
                  <a:pt x="170078" y="253881"/>
                </a:cubicBezTo>
                <a:cubicBezTo>
                  <a:pt x="169516" y="254024"/>
                  <a:pt x="168935" y="254062"/>
                  <a:pt x="168363" y="253976"/>
                </a:cubicBezTo>
                <a:close/>
                <a:moveTo>
                  <a:pt x="112452" y="173585"/>
                </a:moveTo>
                <a:lnTo>
                  <a:pt x="161982" y="233117"/>
                </a:lnTo>
                <a:lnTo>
                  <a:pt x="156267" y="156917"/>
                </a:lnTo>
                <a:close/>
                <a:moveTo>
                  <a:pt x="65303" y="133009"/>
                </a:moveTo>
                <a:lnTo>
                  <a:pt x="19487" y="197303"/>
                </a:lnTo>
                <a:lnTo>
                  <a:pt x="95687" y="168728"/>
                </a:lnTo>
                <a:close/>
                <a:moveTo>
                  <a:pt x="71494" y="124341"/>
                </a:moveTo>
                <a:lnTo>
                  <a:pt x="105499" y="165203"/>
                </a:lnTo>
                <a:lnTo>
                  <a:pt x="155409" y="146153"/>
                </a:lnTo>
                <a:lnTo>
                  <a:pt x="152076" y="102434"/>
                </a:lnTo>
                <a:lnTo>
                  <a:pt x="94926" y="91480"/>
                </a:lnTo>
                <a:close/>
                <a:moveTo>
                  <a:pt x="162649" y="104624"/>
                </a:moveTo>
                <a:lnTo>
                  <a:pt x="165506" y="142724"/>
                </a:lnTo>
                <a:lnTo>
                  <a:pt x="232181" y="117769"/>
                </a:lnTo>
                <a:close/>
                <a:moveTo>
                  <a:pt x="35109" y="80526"/>
                </a:moveTo>
                <a:lnTo>
                  <a:pt x="64636" y="116054"/>
                </a:lnTo>
                <a:lnTo>
                  <a:pt x="83686" y="89670"/>
                </a:lnTo>
                <a:close/>
                <a:moveTo>
                  <a:pt x="101212" y="82526"/>
                </a:moveTo>
                <a:lnTo>
                  <a:pt x="151314" y="92051"/>
                </a:lnTo>
                <a:lnTo>
                  <a:pt x="145789" y="19947"/>
                </a:lnTo>
                <a:close/>
              </a:path>
            </a:pathLst>
          </a:custGeom>
          <a:solidFill>
            <a:schemeClr val="accent4">
              <a:alpha val="25000"/>
            </a:schemeClr>
          </a:solidFill>
          <a:ln w="9525" cap="flat">
            <a:noFill/>
            <a:prstDash val="solid"/>
            <a:miter/>
          </a:ln>
        </p:spPr>
        <p:txBody>
          <a:bodyPr rtlCol="0" anchor="ctr"/>
          <a:lstStyle/>
          <a:p>
            <a:endParaRPr lang="zh-CN" altLang="en-US"/>
          </a:p>
        </p:txBody>
      </p:sp>
      <p:sp>
        <p:nvSpPr>
          <p:cNvPr id="3" name="Shape1">
            <a:extLst>
              <a:ext uri="{FF2B5EF4-FFF2-40B4-BE49-F238E27FC236}">
                <a16:creationId xmlns:a16="http://schemas.microsoft.com/office/drawing/2014/main" id="{1C6E10AF-8B97-9E41-241F-891068837791}"/>
              </a:ext>
            </a:extLst>
          </p:cNvPr>
          <p:cNvSpPr/>
          <p:nvPr>
            <p:custDataLst>
              <p:tags r:id="rId2"/>
            </p:custDataLst>
          </p:nvPr>
        </p:nvSpPr>
        <p:spPr>
          <a:xfrm>
            <a:off x="5791200" y="381000"/>
            <a:ext cx="2946402" cy="6110382"/>
          </a:xfrm>
          <a:prstGeom prst="roundRect">
            <a:avLst>
              <a:gd name="adj" fmla="val 2298"/>
            </a:avLst>
          </a:prstGeom>
          <a:blipFill dpi="0" rotWithShape="0">
            <a:blip r:embed="rId9"/>
            <a:srcRect/>
            <a:stretch>
              <a:fillRect l="-53693" r="-53693"/>
            </a:stretch>
          </a:blipFill>
          <a:ln w="21247">
            <a:solidFill>
              <a:schemeClr val="accent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微软雅黑" panose="020B0503020204020204" pitchFamily="34" charset="-122"/>
              <a:ea typeface="微软雅黑" panose="020B0503020204020204" pitchFamily="34" charset="-122"/>
              <a:sym typeface="+mn-ea"/>
            </a:endParaRPr>
          </a:p>
        </p:txBody>
      </p:sp>
      <p:sp>
        <p:nvSpPr>
          <p:cNvPr id="4" name="Shape2">
            <a:extLst>
              <a:ext uri="{FF2B5EF4-FFF2-40B4-BE49-F238E27FC236}">
                <a16:creationId xmlns:a16="http://schemas.microsoft.com/office/drawing/2014/main" id="{F8CBFE52-E5D9-DF29-5991-6706FEDE2A2B}"/>
              </a:ext>
            </a:extLst>
          </p:cNvPr>
          <p:cNvSpPr/>
          <p:nvPr>
            <p:custDataLst>
              <p:tags r:id="rId3"/>
            </p:custDataLst>
          </p:nvPr>
        </p:nvSpPr>
        <p:spPr>
          <a:xfrm>
            <a:off x="8950959" y="371698"/>
            <a:ext cx="2946402" cy="6110382"/>
          </a:xfrm>
          <a:prstGeom prst="roundRect">
            <a:avLst>
              <a:gd name="adj" fmla="val 2298"/>
            </a:avLst>
          </a:prstGeom>
          <a:blipFill dpi="0" rotWithShape="0">
            <a:blip r:embed="rId10"/>
            <a:srcRect/>
            <a:stretch>
              <a:fillRect l="-53693" r="-53693"/>
            </a:stretch>
          </a:blipFill>
          <a:ln w="21247">
            <a:solidFill>
              <a:schemeClr val="accent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微软雅黑" panose="020B0503020204020204" pitchFamily="34" charset="-122"/>
              <a:ea typeface="微软雅黑" panose="020B0503020204020204" pitchFamily="34" charset="-122"/>
              <a:sym typeface="+mn-ea"/>
            </a:endParaRPr>
          </a:p>
        </p:txBody>
      </p:sp>
      <p:sp>
        <p:nvSpPr>
          <p:cNvPr id="5" name="Text1">
            <a:extLst>
              <a:ext uri="{FF2B5EF4-FFF2-40B4-BE49-F238E27FC236}">
                <a16:creationId xmlns:a16="http://schemas.microsoft.com/office/drawing/2014/main" id="{5D9DA9C8-01F8-6FDE-D3F1-5371A3D66AAD}"/>
              </a:ext>
            </a:extLst>
          </p:cNvPr>
          <p:cNvSpPr txBox="1"/>
          <p:nvPr>
            <p:custDataLst>
              <p:tags r:id="rId4"/>
            </p:custDataLst>
          </p:nvPr>
        </p:nvSpPr>
        <p:spPr>
          <a:xfrm>
            <a:off x="396332" y="389865"/>
            <a:ext cx="4961924" cy="1316910"/>
          </a:xfrm>
          <a:prstGeom prst="rect">
            <a:avLst/>
          </a:prstGeom>
          <a:noFill/>
        </p:spPr>
        <p:txBody>
          <a:bodyPr wrap="square" rtlCol="0" anchor="b" anchorCtr="0">
            <a:normAutofit/>
          </a:bodyPr>
          <a:lstStyle/>
          <a:p>
            <a:pPr marL="0" marR="0" lvl="0" algn="l" defTabSz="914400" rtl="0" eaLnBrk="1" fontAlgn="ctr" latinLnBrk="0" hangingPunct="1">
              <a:lnSpc>
                <a:spcPct val="120000"/>
              </a:lnSpc>
              <a:spcBef>
                <a:spcPts val="0"/>
              </a:spcBef>
              <a:spcAft>
                <a:spcPts val="0"/>
              </a:spcAft>
              <a:buClrTx/>
              <a:buSzTx/>
              <a:buFontTx/>
              <a:buNone/>
              <a:defRPr/>
            </a:pPr>
            <a:r>
              <a:rPr lang="en-US" altLang="zh-CN" sz="3200" b="1" noProof="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2 </a:t>
            </a:r>
            <a:r>
              <a:rPr lang="zh-CN" altLang="en-US" sz="3200" b="1" noProof="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管理端功能模块</a:t>
            </a:r>
            <a:endParaRPr lang="zh-CN" altLang="en-US" sz="3200" b="1" dirty="0">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sp>
        <p:nvSpPr>
          <p:cNvPr id="2" name="矩形: 圆角 1">
            <a:extLst>
              <a:ext uri="{FF2B5EF4-FFF2-40B4-BE49-F238E27FC236}">
                <a16:creationId xmlns:a16="http://schemas.microsoft.com/office/drawing/2014/main" id="{85666644-EA06-BF4B-C72C-694654B23B72}"/>
              </a:ext>
            </a:extLst>
          </p:cNvPr>
          <p:cNvSpPr/>
          <p:nvPr>
            <p:custDataLst>
              <p:tags r:id="rId5"/>
            </p:custDataLst>
          </p:nvPr>
        </p:nvSpPr>
        <p:spPr>
          <a:xfrm>
            <a:off x="304708" y="1866554"/>
            <a:ext cx="5149850" cy="1774444"/>
          </a:xfrm>
          <a:prstGeom prst="roundRect">
            <a:avLst>
              <a:gd name="adj" fmla="val 6000"/>
            </a:avLst>
          </a:prstGeom>
          <a:solidFill>
            <a:schemeClr val="accent1">
              <a:alpha val="7000"/>
            </a:schemeClr>
          </a:solidFill>
          <a:ln w="12700">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2">
            <a:extLst>
              <a:ext uri="{FF2B5EF4-FFF2-40B4-BE49-F238E27FC236}">
                <a16:creationId xmlns:a16="http://schemas.microsoft.com/office/drawing/2014/main" id="{2C7ACBB9-FC27-DC67-8942-372C00B5B61D}"/>
              </a:ext>
            </a:extLst>
          </p:cNvPr>
          <p:cNvSpPr txBox="1"/>
          <p:nvPr>
            <p:custDataLst>
              <p:tags r:id="rId6"/>
            </p:custDataLst>
          </p:nvPr>
        </p:nvSpPr>
        <p:spPr>
          <a:xfrm>
            <a:off x="396158" y="1886888"/>
            <a:ext cx="4968322" cy="1966664"/>
          </a:xfrm>
          <a:prstGeom prst="rect">
            <a:avLst/>
          </a:prstGeom>
          <a:noFill/>
          <a:ln>
            <a:noFill/>
          </a:ln>
        </p:spPr>
        <p:txBody>
          <a:bodyPr spcFirstLastPara="1" wrap="square" lIns="60950" tIns="30466" rIns="60950" bIns="30466" anchor="t" anchorCtr="0">
            <a:normAutofit/>
          </a:bodyPr>
          <a:lstStyle/>
          <a:p>
            <a:pPr marL="0" marR="0" lvl="0" algn="just" defTabSz="914400" rtl="0" eaLnBrk="1" fontAlgn="ctr" latinLnBrk="0" hangingPunct="1">
              <a:lnSpc>
                <a:spcPct val="130000"/>
              </a:lnSpc>
              <a:spcBef>
                <a:spcPts val="250"/>
              </a:spcBef>
              <a:spcAft>
                <a:spcPts val="250"/>
              </a:spcAft>
              <a:buClrTx/>
              <a:buSzTx/>
              <a:buFontTx/>
              <a:buNone/>
              <a:defRPr/>
            </a:pPr>
            <a:r>
              <a:rPr kumimoji="0" lang="en-US" altLang="zh-CN" sz="1400" b="1" i="0" u="none" strike="noStrike" kern="120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1.</a:t>
            </a:r>
            <a:r>
              <a:rPr kumimoji="0" lang="zh-CN" altLang="en-US" sz="1400" b="1" i="0" u="none" strike="noStrike" kern="120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宠物之家项目具有创新性</a:t>
            </a:r>
            <a:endParaRPr kumimoji="0" lang="zh-CN" altLang="en-US" sz="1200" b="1" i="0" u="none" strike="noStrike" kern="120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endParaRPr>
          </a:p>
          <a:p>
            <a:pPr marL="0" marR="0" lvl="0" algn="just" defTabSz="914400" rtl="0" eaLnBrk="1" fontAlgn="t" latinLnBrk="0" hangingPunct="1">
              <a:lnSpc>
                <a:spcPct val="130000"/>
              </a:lnSpc>
              <a:spcBef>
                <a:spcPts val="250"/>
              </a:spcBef>
              <a:spcAft>
                <a:spcPts val="250"/>
              </a:spcAft>
              <a:buClrTx/>
              <a:buSzTx/>
              <a:buFontTx/>
              <a:buNone/>
              <a:defRPr/>
            </a:pPr>
            <a:r>
              <a:rPr kumimoji="0" lang="zh-CN" altLang="en-US" sz="1000" i="0" u="none" strike="noStrike" kern="1200" cap="none" spc="0" normalizeH="0" baseline="0" noProof="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通过引入先进科技，如智能喂食器和健康监测设备，为宠物提供个性化的关怀，满足市场不断增长的需求。</a:t>
            </a:r>
            <a:r>
              <a:rPr kumimoji="0" lang="zh-CN" altLang="en-US" sz="1200" b="0" i="0" u="none" strike="noStrike" kern="1200" cap="none" spc="0" normalizeH="0" baseline="0" noProof="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
</a:t>
            </a:r>
            <a:r>
              <a:rPr kumimoji="0" lang="en-US" altLang="zh-CN" sz="1400" b="1" i="0" u="none" strike="noStrike" kern="120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2.</a:t>
            </a:r>
            <a:r>
              <a:rPr kumimoji="0" lang="zh-CN" altLang="en-US" sz="1400" b="1" i="0" u="none" strike="noStrike" kern="120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汪星人猫咪联盟具有社会责任感</a:t>
            </a:r>
            <a:endParaRPr kumimoji="0" lang="zh-CN" altLang="en-US" sz="1200" b="1" i="0" u="none" strike="noStrike" kern="120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endParaRPr>
          </a:p>
          <a:p>
            <a:pPr marL="0" marR="0" lvl="0" algn="just" defTabSz="914400" rtl="0" eaLnBrk="1" fontAlgn="t" latinLnBrk="0" hangingPunct="1">
              <a:lnSpc>
                <a:spcPct val="130000"/>
              </a:lnSpc>
              <a:spcBef>
                <a:spcPts val="300"/>
              </a:spcBef>
              <a:spcAft>
                <a:spcPts val="250"/>
              </a:spcAft>
              <a:buClrTx/>
              <a:buSzTx/>
              <a:buFontTx/>
              <a:buNone/>
              <a:defRPr/>
            </a:pPr>
            <a:r>
              <a:rPr kumimoji="0" lang="zh-CN" altLang="en-US" sz="1000" i="0" u="none" strike="noStrike" kern="1200" cap="none" spc="0" normalizeH="0" baseline="0" noProof="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管理员登录：帖子管理：统计数据：评论管理：用户管理：管理员管理：</a:t>
            </a:r>
            <a:r>
              <a:rPr kumimoji="0" lang="zh-CN" altLang="en-US" sz="1200" b="0" i="0" u="none" strike="noStrike" kern="1200" cap="none" spc="0" normalizeH="0" baseline="0" noProof="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
</a:t>
            </a:r>
            <a:endParaRPr kumimoji="0" lang="zh-CN" altLang="en-US" sz="1200" b="1"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p14:reveal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strVal val="4/3*#ppt_w"/>
                                          </p:val>
                                        </p:tav>
                                        <p:tav tm="100000">
                                          <p:val>
                                            <p:strVal val="#ppt_w"/>
                                          </p:val>
                                        </p:tav>
                                      </p:tavLst>
                                    </p:anim>
                                    <p:anim calcmode="lin" valueType="num">
                                      <p:cBhvr>
                                        <p:cTn id="8" dur="500" fill="hold"/>
                                        <p:tgtEl>
                                          <p:spTgt spid="15"/>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ppt_w</p:attrName>
                                        </p:attrNameLst>
                                      </p:cBhvr>
                                      <p:tavLst>
                                        <p:tav tm="0">
                                          <p:val>
                                            <p:strVal val="4/3*#ppt_w"/>
                                          </p:val>
                                        </p:tav>
                                        <p:tav tm="100000">
                                          <p:val>
                                            <p:strVal val="#ppt_w"/>
                                          </p:val>
                                        </p:tav>
                                      </p:tavLst>
                                    </p:anim>
                                    <p:anim calcmode="lin" valueType="num">
                                      <p:cBhvr>
                                        <p:cTn id="12" dur="500" fill="hold"/>
                                        <p:tgtEl>
                                          <p:spTgt spid="14"/>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p:val>
                                            <p:strVal val="4/3*#ppt_w"/>
                                          </p:val>
                                        </p:tav>
                                        <p:tav tm="100000">
                                          <p:val>
                                            <p:strVal val="#ppt_w"/>
                                          </p:val>
                                        </p:tav>
                                      </p:tavLst>
                                    </p:anim>
                                    <p:anim calcmode="lin" valueType="num">
                                      <p:cBhvr>
                                        <p:cTn id="16" dur="500" fill="hold"/>
                                        <p:tgtEl>
                                          <p:spTgt spid="13"/>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strVal val="4/3*#ppt_w"/>
                                          </p:val>
                                        </p:tav>
                                        <p:tav tm="100000">
                                          <p:val>
                                            <p:strVal val="#ppt_w"/>
                                          </p:val>
                                        </p:tav>
                                      </p:tavLst>
                                    </p:anim>
                                    <p:anim calcmode="lin" valueType="num">
                                      <p:cBhvr>
                                        <p:cTn id="20" dur="500" fill="hold"/>
                                        <p:tgtEl>
                                          <p:spTgt spid="12"/>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strVal val="4/3*#ppt_w"/>
                                          </p:val>
                                        </p:tav>
                                        <p:tav tm="100000">
                                          <p:val>
                                            <p:strVal val="#ppt_w"/>
                                          </p:val>
                                        </p:tav>
                                      </p:tavLst>
                                    </p:anim>
                                    <p:anim calcmode="lin" valueType="num">
                                      <p:cBhvr>
                                        <p:cTn id="24" dur="500" fill="hold"/>
                                        <p:tgtEl>
                                          <p:spTgt spid="11"/>
                                        </p:tgtEl>
                                        <p:attrNameLst>
                                          <p:attrName>ppt_h</p:attrName>
                                        </p:attrNameLst>
                                      </p:cBhvr>
                                      <p:tavLst>
                                        <p:tav tm="0">
                                          <p:val>
                                            <p:strVal val="4/3*#ppt_h"/>
                                          </p:val>
                                        </p:tav>
                                        <p:tav tm="100000">
                                          <p:val>
                                            <p:strVal val="#ppt_h"/>
                                          </p:val>
                                        </p:tav>
                                      </p:tavLst>
                                    </p:anim>
                                  </p:childTnLst>
                                </p:cTn>
                              </p:par>
                              <p:par>
                                <p:cTn id="25" presetID="23" presetClass="entr" presetSubtype="288"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strVal val="4/3*#ppt_w"/>
                                          </p:val>
                                        </p:tav>
                                        <p:tav tm="100000">
                                          <p:val>
                                            <p:strVal val="#ppt_w"/>
                                          </p:val>
                                        </p:tav>
                                      </p:tavLst>
                                    </p:anim>
                                    <p:anim calcmode="lin" valueType="num">
                                      <p:cBhvr>
                                        <p:cTn id="28" dur="500" fill="hold"/>
                                        <p:tgtEl>
                                          <p:spTgt spid="10"/>
                                        </p:tgtEl>
                                        <p:attrNameLst>
                                          <p:attrName>ppt_h</p:attrName>
                                        </p:attrNameLst>
                                      </p:cBhvr>
                                      <p:tavLst>
                                        <p:tav tm="0">
                                          <p:val>
                                            <p:strVal val="4/3*#ppt_h"/>
                                          </p:val>
                                        </p:tav>
                                        <p:tav tm="100000">
                                          <p:val>
                                            <p:strVal val="#ppt_h"/>
                                          </p:val>
                                        </p:tav>
                                      </p:tavLst>
                                    </p:anim>
                                  </p:childTnLst>
                                </p:cTn>
                              </p:par>
                              <p:par>
                                <p:cTn id="29" presetID="23" presetClass="entr" presetSubtype="288"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strVal val="4/3*#ppt_w"/>
                                          </p:val>
                                        </p:tav>
                                        <p:tav tm="100000">
                                          <p:val>
                                            <p:strVal val="#ppt_w"/>
                                          </p:val>
                                        </p:tav>
                                      </p:tavLst>
                                    </p:anim>
                                    <p:anim calcmode="lin" valueType="num">
                                      <p:cBhvr>
                                        <p:cTn id="32" dur="500" fill="hold"/>
                                        <p:tgtEl>
                                          <p:spTgt spid="9"/>
                                        </p:tgtEl>
                                        <p:attrNameLst>
                                          <p:attrName>ppt_h</p:attrName>
                                        </p:attrNameLst>
                                      </p:cBhvr>
                                      <p:tavLst>
                                        <p:tav tm="0">
                                          <p:val>
                                            <p:strVal val="4/3*#ppt_h"/>
                                          </p:val>
                                        </p:tav>
                                        <p:tav tm="100000">
                                          <p:val>
                                            <p:strVal val="#ppt_h"/>
                                          </p:val>
                                        </p:tav>
                                      </p:tavLst>
                                    </p:anim>
                                  </p:childTnLst>
                                </p:cTn>
                              </p:par>
                              <p:par>
                                <p:cTn id="33" presetID="23" presetClass="entr" presetSubtype="288"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strVal val="4/3*#ppt_w"/>
                                          </p:val>
                                        </p:tav>
                                        <p:tav tm="100000">
                                          <p:val>
                                            <p:strVal val="#ppt_w"/>
                                          </p:val>
                                        </p:tav>
                                      </p:tavLst>
                                    </p:anim>
                                    <p:anim calcmode="lin" valueType="num">
                                      <p:cBhvr>
                                        <p:cTn id="36" dur="500" fill="hold"/>
                                        <p:tgtEl>
                                          <p:spTgt spid="8"/>
                                        </p:tgtEl>
                                        <p:attrNameLst>
                                          <p:attrName>ppt_h</p:attrName>
                                        </p:attrNameLst>
                                      </p:cBhvr>
                                      <p:tavLst>
                                        <p:tav tm="0">
                                          <p:val>
                                            <p:strVal val="4/3*#ppt_h"/>
                                          </p:val>
                                        </p:tav>
                                        <p:tav tm="100000">
                                          <p:val>
                                            <p:strVal val="#ppt_h"/>
                                          </p:val>
                                        </p:tav>
                                      </p:tavLst>
                                    </p:anim>
                                  </p:childTnLst>
                                </p:cTn>
                              </p:par>
                              <p:par>
                                <p:cTn id="37" presetID="23" presetClass="entr" presetSubtype="288"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p:cTn id="39" dur="500" fill="hold"/>
                                        <p:tgtEl>
                                          <p:spTgt spid="6"/>
                                        </p:tgtEl>
                                        <p:attrNameLst>
                                          <p:attrName>ppt_w</p:attrName>
                                        </p:attrNameLst>
                                      </p:cBhvr>
                                      <p:tavLst>
                                        <p:tav tm="0">
                                          <p:val>
                                            <p:strVal val="4/3*#ppt_w"/>
                                          </p:val>
                                        </p:tav>
                                        <p:tav tm="100000">
                                          <p:val>
                                            <p:strVal val="#ppt_w"/>
                                          </p:val>
                                        </p:tav>
                                      </p:tavLst>
                                    </p:anim>
                                    <p:anim calcmode="lin" valueType="num">
                                      <p:cBhvr>
                                        <p:cTn id="40" dur="500" fill="hold"/>
                                        <p:tgtEl>
                                          <p:spTgt spid="6"/>
                                        </p:tgtEl>
                                        <p:attrNameLst>
                                          <p:attrName>ppt_h</p:attrName>
                                        </p:attrNameLst>
                                      </p:cBhvr>
                                      <p:tavLst>
                                        <p:tav tm="0">
                                          <p:val>
                                            <p:strVal val="4/3*#ppt_h"/>
                                          </p:val>
                                        </p:tav>
                                        <p:tav tm="100000">
                                          <p:val>
                                            <p:strVal val="#ppt_h"/>
                                          </p:val>
                                        </p:tav>
                                      </p:tavLst>
                                    </p:anim>
                                  </p:childTnLst>
                                </p:cTn>
                              </p:par>
                              <p:par>
                                <p:cTn id="41" presetID="23" presetClass="entr" presetSubtype="288"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p:cTn id="43" dur="500" fill="hold"/>
                                        <p:tgtEl>
                                          <p:spTgt spid="3"/>
                                        </p:tgtEl>
                                        <p:attrNameLst>
                                          <p:attrName>ppt_w</p:attrName>
                                        </p:attrNameLst>
                                      </p:cBhvr>
                                      <p:tavLst>
                                        <p:tav tm="0">
                                          <p:val>
                                            <p:strVal val="4/3*#ppt_w"/>
                                          </p:val>
                                        </p:tav>
                                        <p:tav tm="100000">
                                          <p:val>
                                            <p:strVal val="#ppt_w"/>
                                          </p:val>
                                        </p:tav>
                                      </p:tavLst>
                                    </p:anim>
                                    <p:anim calcmode="lin" valueType="num">
                                      <p:cBhvr>
                                        <p:cTn id="44" dur="500" fill="hold"/>
                                        <p:tgtEl>
                                          <p:spTgt spid="3"/>
                                        </p:tgtEl>
                                        <p:attrNameLst>
                                          <p:attrName>ppt_h</p:attrName>
                                        </p:attrNameLst>
                                      </p:cBhvr>
                                      <p:tavLst>
                                        <p:tav tm="0">
                                          <p:val>
                                            <p:strVal val="4/3*#ppt_h"/>
                                          </p:val>
                                        </p:tav>
                                        <p:tav tm="100000">
                                          <p:val>
                                            <p:strVal val="#ppt_h"/>
                                          </p:val>
                                        </p:tav>
                                      </p:tavLst>
                                    </p:anim>
                                  </p:childTnLst>
                                </p:cTn>
                              </p:par>
                              <p:par>
                                <p:cTn id="45" presetID="23" presetClass="entr" presetSubtype="288" fill="hold" grpId="0" nodeType="withEffect">
                                  <p:stCondLst>
                                    <p:cond delay="0"/>
                                  </p:stCondLst>
                                  <p:childTnLst>
                                    <p:set>
                                      <p:cBhvr>
                                        <p:cTn id="46" dur="1" fill="hold">
                                          <p:stCondLst>
                                            <p:cond delay="0"/>
                                          </p:stCondLst>
                                        </p:cTn>
                                        <p:tgtEl>
                                          <p:spTgt spid="4"/>
                                        </p:tgtEl>
                                        <p:attrNameLst>
                                          <p:attrName>style.visibility</p:attrName>
                                        </p:attrNameLst>
                                      </p:cBhvr>
                                      <p:to>
                                        <p:strVal val="visible"/>
                                      </p:to>
                                    </p:set>
                                    <p:anim calcmode="lin" valueType="num">
                                      <p:cBhvr>
                                        <p:cTn id="47" dur="500" fill="hold"/>
                                        <p:tgtEl>
                                          <p:spTgt spid="4"/>
                                        </p:tgtEl>
                                        <p:attrNameLst>
                                          <p:attrName>ppt_w</p:attrName>
                                        </p:attrNameLst>
                                      </p:cBhvr>
                                      <p:tavLst>
                                        <p:tav tm="0">
                                          <p:val>
                                            <p:strVal val="4/3*#ppt_w"/>
                                          </p:val>
                                        </p:tav>
                                        <p:tav tm="100000">
                                          <p:val>
                                            <p:strVal val="#ppt_w"/>
                                          </p:val>
                                        </p:tav>
                                      </p:tavLst>
                                    </p:anim>
                                    <p:anim calcmode="lin" valueType="num">
                                      <p:cBhvr>
                                        <p:cTn id="48" dur="500" fill="hold"/>
                                        <p:tgtEl>
                                          <p:spTgt spid="4"/>
                                        </p:tgtEl>
                                        <p:attrNameLst>
                                          <p:attrName>ppt_h</p:attrName>
                                        </p:attrNameLst>
                                      </p:cBhvr>
                                      <p:tavLst>
                                        <p:tav tm="0">
                                          <p:val>
                                            <p:strVal val="4/3*#ppt_h"/>
                                          </p:val>
                                        </p:tav>
                                        <p:tav tm="100000">
                                          <p:val>
                                            <p:strVal val="#ppt_h"/>
                                          </p:val>
                                        </p:tav>
                                      </p:tavLst>
                                    </p:anim>
                                  </p:childTnLst>
                                </p:cTn>
                              </p:par>
                              <p:par>
                                <p:cTn id="49" presetID="0" presetClass="entr" presetSubtype="0" fill="hold" grpId="0" nodeType="withEffect">
                                  <p:stCondLst>
                                    <p:cond delay="0"/>
                                  </p:stCondLst>
                                  <p:iterate type="lt">
                                    <p:tmPct val="10000"/>
                                  </p:iterate>
                                  <p:childTnLst>
                                    <p:set>
                                      <p:cBhvr>
                                        <p:cTn id="50" dur="1" fill="hold">
                                          <p:stCondLst>
                                            <p:cond delay="0"/>
                                          </p:stCondLst>
                                        </p:cTn>
                                        <p:tgtEl>
                                          <p:spTgt spid="5"/>
                                        </p:tgtEl>
                                        <p:attrNameLst>
                                          <p:attrName>style.visibility</p:attrName>
                                        </p:attrNameLst>
                                      </p:cBhvr>
                                      <p:to>
                                        <p:strVal val="visible"/>
                                      </p:to>
                                    </p:set>
                                    <p:anim to="" calcmode="lin" valueType="num">
                                      <p:cBhvr>
                                        <p:cTn id="51" dur="1" fill="hold">
                                          <p:stCondLst>
                                            <p:cond delay="0"/>
                                          </p:stCondLst>
                                        </p:cTn>
                                        <p:tgtEl>
                                          <p:spTgt spid="5"/>
                                        </p:tgtEl>
                                        <p:attrNameLst>
                                          <p:attrName>ppt_x</p:attrName>
                                        </p:attrNameLst>
                                      </p:cBhvr>
                                      <p:tavLst>
                                        <p:tav tm="0">
                                          <p:val>
                                            <p:strVal val="#ppt_x"/>
                                          </p:val>
                                        </p:tav>
                                        <p:tav tm="100000">
                                          <p:val>
                                            <p:strVal val="#ppt_x+0.15*sin(rand(0-360)+0)+2"/>
                                          </p:val>
                                        </p:tav>
                                      </p:tavLst>
                                    </p:anim>
                                    <p:anim to="" calcmode="lin" valueType="num">
                                      <p:cBhvr>
                                        <p:cTn id="52" dur="1" fill="hold">
                                          <p:stCondLst>
                                            <p:cond delay="0"/>
                                          </p:stCondLst>
                                        </p:cTn>
                                        <p:tgtEl>
                                          <p:spTgt spid="5"/>
                                        </p:tgtEl>
                                        <p:attrNameLst>
                                          <p:attrName>ppt_y</p:attrName>
                                        </p:attrNameLst>
                                      </p:cBhvr>
                                      <p:tavLst>
                                        <p:tav tm="0">
                                          <p:val>
                                            <p:strVal val="#ppt_y"/>
                                          </p:val>
                                        </p:tav>
                                        <p:tav tm="100000">
                                          <p:val>
                                            <p:strVal val="#ppt_y+0.15*sin(rand(0-360)+0)+2"/>
                                          </p:val>
                                        </p:tav>
                                      </p:tavLst>
                                    </p:anim>
                                    <p:anim to="" calcmode="lin" valueType="num">
                                      <p:cBhvr>
                                        <p:cTn id="53" dur="998" fill="hold">
                                          <p:stCondLst>
                                            <p:cond delay="2"/>
                                          </p:stCondLst>
                                        </p:cTn>
                                        <p:tgtEl>
                                          <p:spTgt spid="5"/>
                                        </p:tgtEl>
                                        <p:attrNameLst>
                                          <p:attrName>style.opacity</p:attrName>
                                        </p:attrNameLst>
                                      </p:cBhvr>
                                      <p:tavLst>
                                        <p:tav tm="0">
                                          <p:val>
                                            <p:strVal val="0"/>
                                          </p:val>
                                        </p:tav>
                                        <p:tav tm="100000">
                                          <p:val>
                                            <p:strVal val="1"/>
                                          </p:val>
                                        </p:tav>
                                      </p:tavLst>
                                    </p:anim>
                                    <p:animScale>
                                      <p:cBhvr>
                                        <p:cTn id="54" dur="998" fill="hold">
                                          <p:stCondLst>
                                            <p:cond delay="2"/>
                                          </p:stCondLst>
                                        </p:cTn>
                                        <p:tgtEl>
                                          <p:spTgt spid="5"/>
                                        </p:tgtEl>
                                      </p:cBhvr>
                                      <p:from x="500000" y="500000"/>
                                      <p:to x="100000" y="100000"/>
                                    </p:animScale>
                                    <p:anim to="" calcmode="lin" valueType="num">
                                      <p:cBhvr>
                                        <p:cTn id="55" dur="714" fill="hold">
                                          <p:stCondLst>
                                            <p:cond delay="286"/>
                                          </p:stCondLst>
                                        </p:cTn>
                                        <p:tgtEl>
                                          <p:spTgt spid="5"/>
                                        </p:tgtEl>
                                        <p:attrNameLst>
                                          <p:attrName>ppt_y</p:attrName>
                                        </p:attrNameLst>
                                      </p:cBhvr>
                                      <p:tavLst>
                                        <p:tav tm="0">
                                          <p:val>
                                            <p:strVal val="ppt_y-2"/>
                                          </p:val>
                                        </p:tav>
                                        <p:tav tm="100000">
                                          <p:val>
                                            <p:strVal val="#ppt_y"/>
                                          </p:val>
                                        </p:tav>
                                      </p:tavLst>
                                    </p:anim>
                                    <p:anim to="" calcmode="lin" valueType="num">
                                      <p:cBhvr>
                                        <p:cTn id="56" dur="714" fill="hold">
                                          <p:stCondLst>
                                            <p:cond delay="286"/>
                                          </p:stCondLst>
                                        </p:cTn>
                                        <p:tgtEl>
                                          <p:spTgt spid="5"/>
                                        </p:tgtEl>
                                        <p:attrNameLst>
                                          <p:attrName>ppt_x</p:attrName>
                                        </p:attrNameLst>
                                      </p:cBhvr>
                                      <p:tavLst>
                                        <p:tav tm="0">
                                          <p:val>
                                            <p:strVal val="ppt_x-2"/>
                                          </p:val>
                                        </p:tav>
                                        <p:tav tm="100000">
                                          <p:val>
                                            <p:strVal val="#ppt_x"/>
                                          </p:val>
                                        </p:tav>
                                      </p:tavLst>
                                    </p:anim>
                                  </p:childTnLst>
                                </p:cTn>
                              </p:par>
                              <p:par>
                                <p:cTn id="57" presetID="23" presetClass="entr" presetSubtype="288" fill="hold" grpId="0" nodeType="withEffect">
                                  <p:stCondLst>
                                    <p:cond delay="0"/>
                                  </p:stCondLst>
                                  <p:childTnLst>
                                    <p:set>
                                      <p:cBhvr>
                                        <p:cTn id="58" dur="1" fill="hold">
                                          <p:stCondLst>
                                            <p:cond delay="0"/>
                                          </p:stCondLst>
                                        </p:cTn>
                                        <p:tgtEl>
                                          <p:spTgt spid="2"/>
                                        </p:tgtEl>
                                        <p:attrNameLst>
                                          <p:attrName>style.visibility</p:attrName>
                                        </p:attrNameLst>
                                      </p:cBhvr>
                                      <p:to>
                                        <p:strVal val="visible"/>
                                      </p:to>
                                    </p:set>
                                    <p:anim calcmode="lin" valueType="num">
                                      <p:cBhvr>
                                        <p:cTn id="59" dur="500" fill="hold"/>
                                        <p:tgtEl>
                                          <p:spTgt spid="2"/>
                                        </p:tgtEl>
                                        <p:attrNameLst>
                                          <p:attrName>ppt_w</p:attrName>
                                        </p:attrNameLst>
                                      </p:cBhvr>
                                      <p:tavLst>
                                        <p:tav tm="0">
                                          <p:val>
                                            <p:strVal val="4/3*#ppt_w"/>
                                          </p:val>
                                        </p:tav>
                                        <p:tav tm="100000">
                                          <p:val>
                                            <p:strVal val="#ppt_w"/>
                                          </p:val>
                                        </p:tav>
                                      </p:tavLst>
                                    </p:anim>
                                    <p:anim calcmode="lin" valueType="num">
                                      <p:cBhvr>
                                        <p:cTn id="60" dur="500" fill="hold"/>
                                        <p:tgtEl>
                                          <p:spTgt spid="2"/>
                                        </p:tgtEl>
                                        <p:attrNameLst>
                                          <p:attrName>ppt_h</p:attrName>
                                        </p:attrNameLst>
                                      </p:cBhvr>
                                      <p:tavLst>
                                        <p:tav tm="0">
                                          <p:val>
                                            <p:strVal val="4/3*#ppt_h"/>
                                          </p:val>
                                        </p:tav>
                                        <p:tav tm="100000">
                                          <p:val>
                                            <p:strVal val="#ppt_h"/>
                                          </p:val>
                                        </p:tav>
                                      </p:tavLst>
                                    </p:anim>
                                  </p:childTnLst>
                                </p:cTn>
                              </p:par>
                              <p:par>
                                <p:cTn id="61" presetID="23" presetClass="entr" presetSubtype="288" fill="hold" grpId="0" nodeType="withEffect">
                                  <p:stCondLst>
                                    <p:cond delay="0"/>
                                  </p:stCondLst>
                                  <p:childTnLst>
                                    <p:set>
                                      <p:cBhvr>
                                        <p:cTn id="62" dur="1" fill="hold">
                                          <p:stCondLst>
                                            <p:cond delay="0"/>
                                          </p:stCondLst>
                                        </p:cTn>
                                        <p:tgtEl>
                                          <p:spTgt spid="7"/>
                                        </p:tgtEl>
                                        <p:attrNameLst>
                                          <p:attrName>style.visibility</p:attrName>
                                        </p:attrNameLst>
                                      </p:cBhvr>
                                      <p:to>
                                        <p:strVal val="visible"/>
                                      </p:to>
                                    </p:set>
                                    <p:anim calcmode="lin" valueType="num">
                                      <p:cBhvr>
                                        <p:cTn id="63" dur="500" fill="hold"/>
                                        <p:tgtEl>
                                          <p:spTgt spid="7"/>
                                        </p:tgtEl>
                                        <p:attrNameLst>
                                          <p:attrName>ppt_w</p:attrName>
                                        </p:attrNameLst>
                                      </p:cBhvr>
                                      <p:tavLst>
                                        <p:tav tm="0">
                                          <p:val>
                                            <p:strVal val="4/3*#ppt_w"/>
                                          </p:val>
                                        </p:tav>
                                        <p:tav tm="100000">
                                          <p:val>
                                            <p:strVal val="#ppt_w"/>
                                          </p:val>
                                        </p:tav>
                                      </p:tavLst>
                                    </p:anim>
                                    <p:anim calcmode="lin" valueType="num">
                                      <p:cBhvr>
                                        <p:cTn id="64" dur="500" fill="hold"/>
                                        <p:tgtEl>
                                          <p:spTgt spid="7"/>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13" grpId="0" animBg="1"/>
      <p:bldP spid="12" grpId="0" animBg="1"/>
      <p:bldP spid="11" grpId="0" animBg="1"/>
      <p:bldP spid="10" grpId="0" animBg="1"/>
      <p:bldP spid="9" grpId="0" animBg="1"/>
      <p:bldP spid="8" grpId="0" animBg="1"/>
      <p:bldP spid="6" grpId="0" animBg="1"/>
      <p:bldP spid="3" grpId="0" animBg="1"/>
      <p:bldP spid="4" grpId="0" animBg="1"/>
      <p:bldP spid="5" grpId="0"/>
      <p:bldP spid="2" grpId="0" animBg="1"/>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任意多边形: 形状 86"/>
          <p:cNvSpPr/>
          <p:nvPr/>
        </p:nvSpPr>
        <p:spPr>
          <a:xfrm>
            <a:off x="110622" y="5156690"/>
            <a:ext cx="11150483" cy="1701311"/>
          </a:xfrm>
          <a:custGeom>
            <a:avLst/>
            <a:gdLst>
              <a:gd name="connsiteX0" fmla="*/ 8675293 w 11150483"/>
              <a:gd name="connsiteY0" fmla="*/ 77 h 1701311"/>
              <a:gd name="connsiteX1" fmla="*/ 9565327 w 11150483"/>
              <a:gd name="connsiteY1" fmla="*/ 767274 h 1701311"/>
              <a:gd name="connsiteX2" fmla="*/ 10487458 w 11150483"/>
              <a:gd name="connsiteY2" fmla="*/ 901859 h 1701311"/>
              <a:gd name="connsiteX3" fmla="*/ 10678724 w 11150483"/>
              <a:gd name="connsiteY3" fmla="*/ 1337585 h 1701311"/>
              <a:gd name="connsiteX4" fmla="*/ 11144897 w 11150483"/>
              <a:gd name="connsiteY4" fmla="*/ 1607322 h 1701311"/>
              <a:gd name="connsiteX5" fmla="*/ 11150483 w 11150483"/>
              <a:gd name="connsiteY5" fmla="*/ 1701311 h 1701311"/>
              <a:gd name="connsiteX6" fmla="*/ 0 w 11150483"/>
              <a:gd name="connsiteY6" fmla="*/ 1701311 h 1701311"/>
              <a:gd name="connsiteX7" fmla="*/ 21202 w 11150483"/>
              <a:gd name="connsiteY7" fmla="*/ 1666090 h 1701311"/>
              <a:gd name="connsiteX8" fmla="*/ 486558 w 11150483"/>
              <a:gd name="connsiteY8" fmla="*/ 1568083 h 1701311"/>
              <a:gd name="connsiteX9" fmla="*/ 641247 w 11150483"/>
              <a:gd name="connsiteY9" fmla="*/ 1239996 h 1701311"/>
              <a:gd name="connsiteX10" fmla="*/ 914746 w 11150483"/>
              <a:gd name="connsiteY10" fmla="*/ 1241952 h 1701311"/>
              <a:gd name="connsiteX11" fmla="*/ 1408969 w 11150483"/>
              <a:gd name="connsiteY11" fmla="*/ 416432 h 1701311"/>
              <a:gd name="connsiteX12" fmla="*/ 1426142 w 11150483"/>
              <a:gd name="connsiteY12" fmla="*/ 413500 h 1701311"/>
              <a:gd name="connsiteX13" fmla="*/ 2501147 w 11150483"/>
              <a:gd name="connsiteY13" fmla="*/ 996795 h 1701311"/>
              <a:gd name="connsiteX14" fmla="*/ 3221121 w 11150483"/>
              <a:gd name="connsiteY14" fmla="*/ 1461560 h 1701311"/>
              <a:gd name="connsiteX15" fmla="*/ 3737681 w 11150483"/>
              <a:gd name="connsiteY15" fmla="*/ 1487109 h 1701311"/>
              <a:gd name="connsiteX16" fmla="*/ 4264016 w 11150483"/>
              <a:gd name="connsiteY16" fmla="*/ 1061155 h 1701311"/>
              <a:gd name="connsiteX17" fmla="*/ 5079623 w 11150483"/>
              <a:gd name="connsiteY17" fmla="*/ 316610 h 1701311"/>
              <a:gd name="connsiteX18" fmla="*/ 5971878 w 11150483"/>
              <a:gd name="connsiteY18" fmla="*/ 1099548 h 1701311"/>
              <a:gd name="connsiteX19" fmla="*/ 6114420 w 11150483"/>
              <a:gd name="connsiteY19" fmla="*/ 959937 h 1701311"/>
              <a:gd name="connsiteX20" fmla="*/ 6255428 w 11150483"/>
              <a:gd name="connsiteY20" fmla="*/ 906327 h 1701311"/>
              <a:gd name="connsiteX21" fmla="*/ 6730106 w 11150483"/>
              <a:gd name="connsiteY21" fmla="*/ 1055851 h 1701311"/>
              <a:gd name="connsiteX22" fmla="*/ 7335599 w 11150483"/>
              <a:gd name="connsiteY22" fmla="*/ 787100 h 1701311"/>
              <a:gd name="connsiteX23" fmla="*/ 7724554 w 11150483"/>
              <a:gd name="connsiteY23" fmla="*/ 1217519 h 1701311"/>
              <a:gd name="connsiteX24" fmla="*/ 7770068 w 11150483"/>
              <a:gd name="connsiteY24" fmla="*/ 1226455 h 1701311"/>
              <a:gd name="connsiteX25" fmla="*/ 8362019 w 11150483"/>
              <a:gd name="connsiteY25" fmla="*/ 42553 h 1701311"/>
              <a:gd name="connsiteX26" fmla="*/ 8521454 w 11150483"/>
              <a:gd name="connsiteY26" fmla="*/ 8768 h 1701311"/>
              <a:gd name="connsiteX27" fmla="*/ 8675293 w 11150483"/>
              <a:gd name="connsiteY27" fmla="*/ 77 h 1701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150483" h="1701311">
                <a:moveTo>
                  <a:pt x="8675293" y="77"/>
                </a:moveTo>
                <a:cubicBezTo>
                  <a:pt x="9405811" y="8835"/>
                  <a:pt x="9565327" y="767274"/>
                  <a:pt x="9565327" y="767274"/>
                </a:cubicBezTo>
                <a:cubicBezTo>
                  <a:pt x="9565327" y="767274"/>
                  <a:pt x="10157976" y="531891"/>
                  <a:pt x="10487458" y="901859"/>
                </a:cubicBezTo>
                <a:cubicBezTo>
                  <a:pt x="10574854" y="999587"/>
                  <a:pt x="10643822" y="1139756"/>
                  <a:pt x="10678724" y="1337585"/>
                </a:cubicBezTo>
                <a:cubicBezTo>
                  <a:pt x="10678724" y="1337585"/>
                  <a:pt x="11089074" y="1161752"/>
                  <a:pt x="11144897" y="1607322"/>
                </a:cubicBezTo>
                <a:lnTo>
                  <a:pt x="11150483" y="1701311"/>
                </a:lnTo>
                <a:lnTo>
                  <a:pt x="0" y="1701311"/>
                </a:lnTo>
                <a:lnTo>
                  <a:pt x="21202" y="1666090"/>
                </a:lnTo>
                <a:cubicBezTo>
                  <a:pt x="183978" y="1446281"/>
                  <a:pt x="486558" y="1568083"/>
                  <a:pt x="486558" y="1568083"/>
                </a:cubicBezTo>
                <a:cubicBezTo>
                  <a:pt x="490189" y="1370533"/>
                  <a:pt x="559436" y="1278809"/>
                  <a:pt x="641247" y="1239996"/>
                </a:cubicBezTo>
                <a:cubicBezTo>
                  <a:pt x="761173" y="1182757"/>
                  <a:pt x="908464" y="1239579"/>
                  <a:pt x="914746" y="1241952"/>
                </a:cubicBezTo>
                <a:cubicBezTo>
                  <a:pt x="909441" y="1227991"/>
                  <a:pt x="672102" y="540407"/>
                  <a:pt x="1408969" y="416432"/>
                </a:cubicBezTo>
                <a:lnTo>
                  <a:pt x="1426142" y="413500"/>
                </a:lnTo>
                <a:cubicBezTo>
                  <a:pt x="2191071" y="294970"/>
                  <a:pt x="2501147" y="996795"/>
                  <a:pt x="2501147" y="996795"/>
                </a:cubicBezTo>
                <a:cubicBezTo>
                  <a:pt x="3139029" y="887340"/>
                  <a:pt x="3221121" y="1461560"/>
                  <a:pt x="3221121" y="1461560"/>
                </a:cubicBezTo>
                <a:cubicBezTo>
                  <a:pt x="3452597" y="1414791"/>
                  <a:pt x="3618594" y="1433637"/>
                  <a:pt x="3737681" y="1487109"/>
                </a:cubicBezTo>
                <a:cubicBezTo>
                  <a:pt x="3750526" y="1332559"/>
                  <a:pt x="3835828" y="1070231"/>
                  <a:pt x="4264016" y="1061155"/>
                </a:cubicBezTo>
                <a:cubicBezTo>
                  <a:pt x="4264016" y="1061155"/>
                  <a:pt x="4302828" y="303765"/>
                  <a:pt x="5079623" y="316610"/>
                </a:cubicBezTo>
                <a:cubicBezTo>
                  <a:pt x="5723509" y="327359"/>
                  <a:pt x="5922595" y="902837"/>
                  <a:pt x="5971878" y="1099548"/>
                </a:cubicBezTo>
                <a:cubicBezTo>
                  <a:pt x="6006711" y="1041624"/>
                  <a:pt x="6055784" y="993555"/>
                  <a:pt x="6114420" y="959937"/>
                </a:cubicBezTo>
                <a:cubicBezTo>
                  <a:pt x="6157840" y="933774"/>
                  <a:pt x="6205601" y="915625"/>
                  <a:pt x="6255428" y="906327"/>
                </a:cubicBezTo>
                <a:cubicBezTo>
                  <a:pt x="6505611" y="860395"/>
                  <a:pt x="6730106" y="1055851"/>
                  <a:pt x="6730106" y="1055851"/>
                </a:cubicBezTo>
                <a:cubicBezTo>
                  <a:pt x="6730106" y="1055851"/>
                  <a:pt x="6939103" y="691186"/>
                  <a:pt x="7335599" y="787100"/>
                </a:cubicBezTo>
                <a:cubicBezTo>
                  <a:pt x="7625571" y="857184"/>
                  <a:pt x="7703474" y="1094801"/>
                  <a:pt x="7724554" y="1217519"/>
                </a:cubicBezTo>
                <a:cubicBezTo>
                  <a:pt x="7739493" y="1220172"/>
                  <a:pt x="7754571" y="1223104"/>
                  <a:pt x="7770068" y="1226455"/>
                </a:cubicBezTo>
                <a:cubicBezTo>
                  <a:pt x="7770068" y="1226455"/>
                  <a:pt x="7673177" y="256158"/>
                  <a:pt x="8362019" y="42553"/>
                </a:cubicBezTo>
                <a:cubicBezTo>
                  <a:pt x="8413982" y="26317"/>
                  <a:pt x="8467370" y="15009"/>
                  <a:pt x="8521454" y="8768"/>
                </a:cubicBezTo>
                <a:cubicBezTo>
                  <a:pt x="8575353" y="2241"/>
                  <a:pt x="8626592" y="-508"/>
                  <a:pt x="8675293" y="77"/>
                </a:cubicBezTo>
                <a:close/>
              </a:path>
            </a:pathLst>
          </a:custGeom>
          <a:solidFill>
            <a:schemeClr val="accent1">
              <a:alpha val="10000"/>
            </a:schemeClr>
          </a:solidFill>
          <a:ln w="9525" cap="flat">
            <a:noFill/>
            <a:prstDash val="solid"/>
            <a:miter/>
          </a:ln>
        </p:spPr>
        <p:txBody>
          <a:bodyPr rtlCol="0" anchor="ctr"/>
          <a:lstStyle/>
          <a:p>
            <a:endParaRPr lang="zh-CN" altLang="en-US"/>
          </a:p>
        </p:txBody>
      </p:sp>
      <p:sp>
        <p:nvSpPr>
          <p:cNvPr id="8" name="任意多边形: 形状 7"/>
          <p:cNvSpPr/>
          <p:nvPr/>
        </p:nvSpPr>
        <p:spPr>
          <a:xfrm>
            <a:off x="2239407" y="1945057"/>
            <a:ext cx="883671" cy="619229"/>
          </a:xfrm>
          <a:custGeom>
            <a:avLst/>
            <a:gdLst>
              <a:gd name="connsiteX0" fmla="*/ 737258 w 883671"/>
              <a:gd name="connsiteY0" fmla="*/ 240868 h 619229"/>
              <a:gd name="connsiteX1" fmla="*/ 674488 w 883671"/>
              <a:gd name="connsiteY1" fmla="*/ 68656 h 619229"/>
              <a:gd name="connsiteX2" fmla="*/ 494275 w 883671"/>
              <a:gd name="connsiteY2" fmla="*/ 144856 h 619229"/>
              <a:gd name="connsiteX3" fmla="*/ 240339 w 883671"/>
              <a:gd name="connsiteY3" fmla="*/ 19030 h 619229"/>
              <a:gd name="connsiteX4" fmla="*/ 147470 w 883671"/>
              <a:gd name="connsiteY4" fmla="*/ 221532 h 619229"/>
              <a:gd name="connsiteX5" fmla="*/ 4595 w 883671"/>
              <a:gd name="connsiteY5" fmla="*/ 295255 h 619229"/>
              <a:gd name="connsiteX6" fmla="*/ 30789 w 883671"/>
              <a:gd name="connsiteY6" fmla="*/ 379837 h 619229"/>
              <a:gd name="connsiteX7" fmla="*/ 147946 w 883671"/>
              <a:gd name="connsiteY7" fmla="*/ 395554 h 619229"/>
              <a:gd name="connsiteX8" fmla="*/ 256341 w 883671"/>
              <a:gd name="connsiteY8" fmla="*/ 609295 h 619229"/>
              <a:gd name="connsiteX9" fmla="*/ 501610 w 883671"/>
              <a:gd name="connsiteY9" fmla="*/ 508615 h 619229"/>
              <a:gd name="connsiteX10" fmla="*/ 598860 w 883671"/>
              <a:gd name="connsiteY10" fmla="*/ 551002 h 619229"/>
              <a:gd name="connsiteX11" fmla="*/ 686299 w 883671"/>
              <a:gd name="connsiteY11" fmla="*/ 448608 h 619229"/>
              <a:gd name="connsiteX12" fmla="*/ 875180 w 883671"/>
              <a:gd name="connsiteY12" fmla="*/ 402602 h 619229"/>
              <a:gd name="connsiteX13" fmla="*/ 737258 w 883671"/>
              <a:gd name="connsiteY13" fmla="*/ 240868 h 619229"/>
              <a:gd name="connsiteX14" fmla="*/ 835556 w 883671"/>
              <a:gd name="connsiteY14" fmla="*/ 402031 h 619229"/>
              <a:gd name="connsiteX15" fmla="*/ 683823 w 883671"/>
              <a:gd name="connsiteY15" fmla="*/ 414318 h 619229"/>
              <a:gd name="connsiteX16" fmla="*/ 681346 w 883671"/>
              <a:gd name="connsiteY16" fmla="*/ 404793 h 619229"/>
              <a:gd name="connsiteX17" fmla="*/ 662033 w 883671"/>
              <a:gd name="connsiteY17" fmla="*/ 394925 h 619229"/>
              <a:gd name="connsiteX18" fmla="*/ 651819 w 883671"/>
              <a:gd name="connsiteY18" fmla="*/ 412984 h 619229"/>
              <a:gd name="connsiteX19" fmla="*/ 599717 w 883671"/>
              <a:gd name="connsiteY19" fmla="*/ 518521 h 619229"/>
              <a:gd name="connsiteX20" fmla="*/ 517802 w 883671"/>
              <a:gd name="connsiteY20" fmla="*/ 472706 h 619229"/>
              <a:gd name="connsiteX21" fmla="*/ 519421 w 883671"/>
              <a:gd name="connsiteY21" fmla="*/ 468325 h 619229"/>
              <a:gd name="connsiteX22" fmla="*/ 490846 w 883671"/>
              <a:gd name="connsiteY22" fmla="*/ 460419 h 619229"/>
              <a:gd name="connsiteX23" fmla="*/ 303204 w 883671"/>
              <a:gd name="connsiteY23" fmla="*/ 586816 h 619229"/>
              <a:gd name="connsiteX24" fmla="*/ 174426 w 883671"/>
              <a:gd name="connsiteY24" fmla="*/ 396316 h 619229"/>
              <a:gd name="connsiteX25" fmla="*/ 159853 w 883671"/>
              <a:gd name="connsiteY25" fmla="*/ 382123 h 619229"/>
              <a:gd name="connsiteX26" fmla="*/ 147480 w 883671"/>
              <a:gd name="connsiteY26" fmla="*/ 366321 h 619229"/>
              <a:gd name="connsiteX27" fmla="*/ 145660 w 883671"/>
              <a:gd name="connsiteY27" fmla="*/ 366217 h 619229"/>
              <a:gd name="connsiteX28" fmla="*/ 74032 w 883671"/>
              <a:gd name="connsiteY28" fmla="*/ 365359 h 619229"/>
              <a:gd name="connsiteX29" fmla="*/ 40409 w 883671"/>
              <a:gd name="connsiteY29" fmla="*/ 295255 h 619229"/>
              <a:gd name="connsiteX30" fmla="*/ 176236 w 883671"/>
              <a:gd name="connsiteY30" fmla="*/ 259251 h 619229"/>
              <a:gd name="connsiteX31" fmla="*/ 189224 w 883671"/>
              <a:gd name="connsiteY31" fmla="*/ 255679 h 619229"/>
              <a:gd name="connsiteX32" fmla="*/ 190333 w 883671"/>
              <a:gd name="connsiteY32" fmla="*/ 252583 h 619229"/>
              <a:gd name="connsiteX33" fmla="*/ 192714 w 883671"/>
              <a:gd name="connsiteY33" fmla="*/ 238867 h 619229"/>
              <a:gd name="connsiteX34" fmla="*/ 278439 w 883671"/>
              <a:gd name="connsiteY34" fmla="*/ 40938 h 619229"/>
              <a:gd name="connsiteX35" fmla="*/ 412646 w 883671"/>
              <a:gd name="connsiteY35" fmla="*/ 57797 h 619229"/>
              <a:gd name="connsiteX36" fmla="*/ 471130 w 883671"/>
              <a:gd name="connsiteY36" fmla="*/ 183908 h 619229"/>
              <a:gd name="connsiteX37" fmla="*/ 500752 w 883671"/>
              <a:gd name="connsiteY37" fmla="*/ 179146 h 619229"/>
              <a:gd name="connsiteX38" fmla="*/ 625911 w 883671"/>
              <a:gd name="connsiteY38" fmla="*/ 95611 h 619229"/>
              <a:gd name="connsiteX39" fmla="*/ 702873 w 883671"/>
              <a:gd name="connsiteY39" fmla="*/ 239820 h 619229"/>
              <a:gd name="connsiteX40" fmla="*/ 707635 w 883671"/>
              <a:gd name="connsiteY40" fmla="*/ 258870 h 619229"/>
              <a:gd name="connsiteX41" fmla="*/ 721865 w 883671"/>
              <a:gd name="connsiteY41" fmla="*/ 274329 h 619229"/>
              <a:gd name="connsiteX42" fmla="*/ 723637 w 883671"/>
              <a:gd name="connsiteY42" fmla="*/ 274300 h 619229"/>
              <a:gd name="connsiteX43" fmla="*/ 835556 w 883671"/>
              <a:gd name="connsiteY43" fmla="*/ 402031 h 619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83671" h="619229">
                <a:moveTo>
                  <a:pt x="737258" y="240868"/>
                </a:moveTo>
                <a:cubicBezTo>
                  <a:pt x="775358" y="179146"/>
                  <a:pt x="744307" y="94373"/>
                  <a:pt x="674488" y="68656"/>
                </a:cubicBezTo>
                <a:cubicBezTo>
                  <a:pt x="607813" y="44272"/>
                  <a:pt x="531613" y="85705"/>
                  <a:pt x="494275" y="144856"/>
                </a:cubicBezTo>
                <a:cubicBezTo>
                  <a:pt x="464462" y="25984"/>
                  <a:pt x="365593" y="-32976"/>
                  <a:pt x="240339" y="19030"/>
                </a:cubicBezTo>
                <a:cubicBezTo>
                  <a:pt x="164139" y="50939"/>
                  <a:pt x="103274" y="149332"/>
                  <a:pt x="147470" y="221532"/>
                </a:cubicBezTo>
                <a:cubicBezTo>
                  <a:pt x="92606" y="206959"/>
                  <a:pt x="24312" y="240582"/>
                  <a:pt x="4595" y="295255"/>
                </a:cubicBezTo>
                <a:cubicBezTo>
                  <a:pt x="-6769" y="326126"/>
                  <a:pt x="3965" y="360787"/>
                  <a:pt x="30789" y="379837"/>
                </a:cubicBezTo>
                <a:cubicBezTo>
                  <a:pt x="63841" y="404983"/>
                  <a:pt x="109180" y="403174"/>
                  <a:pt x="147946" y="395554"/>
                </a:cubicBezTo>
                <a:cubicBezTo>
                  <a:pt x="86034" y="478231"/>
                  <a:pt x="170330" y="581672"/>
                  <a:pt x="256341" y="609295"/>
                </a:cubicBezTo>
                <a:cubicBezTo>
                  <a:pt x="355210" y="641013"/>
                  <a:pt x="454175" y="594245"/>
                  <a:pt x="501610" y="508615"/>
                </a:cubicBezTo>
                <a:cubicBezTo>
                  <a:pt x="523305" y="540114"/>
                  <a:pt x="561015" y="556555"/>
                  <a:pt x="598860" y="551002"/>
                </a:cubicBezTo>
                <a:cubicBezTo>
                  <a:pt x="647785" y="540534"/>
                  <a:pt x="683621" y="498566"/>
                  <a:pt x="686299" y="448608"/>
                </a:cubicBezTo>
                <a:cubicBezTo>
                  <a:pt x="748593" y="489470"/>
                  <a:pt x="844319" y="479374"/>
                  <a:pt x="875180" y="402602"/>
                </a:cubicBezTo>
                <a:cubicBezTo>
                  <a:pt x="912709" y="309162"/>
                  <a:pt x="820126" y="243058"/>
                  <a:pt x="737258" y="240868"/>
                </a:cubicBezTo>
                <a:close/>
                <a:moveTo>
                  <a:pt x="835556" y="402031"/>
                </a:moveTo>
                <a:cubicBezTo>
                  <a:pt x="797456" y="459181"/>
                  <a:pt x="733639" y="441274"/>
                  <a:pt x="683823" y="414318"/>
                </a:cubicBezTo>
                <a:cubicBezTo>
                  <a:pt x="683061" y="411175"/>
                  <a:pt x="682299" y="408031"/>
                  <a:pt x="681346" y="404793"/>
                </a:cubicBezTo>
                <a:cubicBezTo>
                  <a:pt x="678737" y="396735"/>
                  <a:pt x="670090" y="392315"/>
                  <a:pt x="662033" y="394925"/>
                </a:cubicBezTo>
                <a:cubicBezTo>
                  <a:pt x="654456" y="397382"/>
                  <a:pt x="650019" y="405231"/>
                  <a:pt x="651819" y="412984"/>
                </a:cubicBezTo>
                <a:cubicBezTo>
                  <a:pt x="658296" y="456037"/>
                  <a:pt x="646771" y="504424"/>
                  <a:pt x="599717" y="518521"/>
                </a:cubicBezTo>
                <a:cubicBezTo>
                  <a:pt x="557617" y="531094"/>
                  <a:pt x="533042" y="505567"/>
                  <a:pt x="517802" y="472706"/>
                </a:cubicBezTo>
                <a:cubicBezTo>
                  <a:pt x="518278" y="471277"/>
                  <a:pt x="518945" y="469849"/>
                  <a:pt x="519421" y="468325"/>
                </a:cubicBezTo>
                <a:cubicBezTo>
                  <a:pt x="525422" y="449846"/>
                  <a:pt x="497228" y="442607"/>
                  <a:pt x="490846" y="460419"/>
                </a:cubicBezTo>
                <a:cubicBezTo>
                  <a:pt x="461605" y="540905"/>
                  <a:pt x="391024" y="595579"/>
                  <a:pt x="303204" y="586816"/>
                </a:cubicBezTo>
                <a:cubicBezTo>
                  <a:pt x="215383" y="578053"/>
                  <a:pt x="111656" y="488994"/>
                  <a:pt x="174426" y="396316"/>
                </a:cubicBezTo>
                <a:cubicBezTo>
                  <a:pt x="180712" y="386791"/>
                  <a:pt x="168235" y="376789"/>
                  <a:pt x="159853" y="382123"/>
                </a:cubicBezTo>
                <a:cubicBezTo>
                  <a:pt x="160799" y="374341"/>
                  <a:pt x="155260" y="367264"/>
                  <a:pt x="147480" y="366321"/>
                </a:cubicBezTo>
                <a:cubicBezTo>
                  <a:pt x="146876" y="366245"/>
                  <a:pt x="146268" y="366217"/>
                  <a:pt x="145660" y="366217"/>
                </a:cubicBezTo>
                <a:cubicBezTo>
                  <a:pt x="122134" y="367455"/>
                  <a:pt x="97273" y="372122"/>
                  <a:pt x="74032" y="365359"/>
                </a:cubicBezTo>
                <a:cubicBezTo>
                  <a:pt x="41933" y="355834"/>
                  <a:pt x="21835" y="328212"/>
                  <a:pt x="40409" y="295255"/>
                </a:cubicBezTo>
                <a:cubicBezTo>
                  <a:pt x="66127" y="249345"/>
                  <a:pt x="132040" y="234581"/>
                  <a:pt x="176236" y="259251"/>
                </a:cubicBezTo>
                <a:cubicBezTo>
                  <a:pt x="180809" y="261851"/>
                  <a:pt x="186624" y="260251"/>
                  <a:pt x="189224" y="255679"/>
                </a:cubicBezTo>
                <a:cubicBezTo>
                  <a:pt x="189771" y="254717"/>
                  <a:pt x="190146" y="253669"/>
                  <a:pt x="190333" y="252583"/>
                </a:cubicBezTo>
                <a:cubicBezTo>
                  <a:pt x="194611" y="249354"/>
                  <a:pt x="195652" y="243354"/>
                  <a:pt x="192714" y="238867"/>
                </a:cubicBezTo>
                <a:cubicBezTo>
                  <a:pt x="131182" y="157524"/>
                  <a:pt x="187380" y="64750"/>
                  <a:pt x="278439" y="40938"/>
                </a:cubicBezTo>
                <a:cubicBezTo>
                  <a:pt x="324540" y="28841"/>
                  <a:pt x="373689" y="26365"/>
                  <a:pt x="412646" y="57797"/>
                </a:cubicBezTo>
                <a:cubicBezTo>
                  <a:pt x="451603" y="89230"/>
                  <a:pt x="461605" y="137902"/>
                  <a:pt x="471130" y="183908"/>
                </a:cubicBezTo>
                <a:cubicBezTo>
                  <a:pt x="474940" y="202482"/>
                  <a:pt x="499705" y="195719"/>
                  <a:pt x="500752" y="179146"/>
                </a:cubicBezTo>
                <a:cubicBezTo>
                  <a:pt x="529804" y="138855"/>
                  <a:pt x="575238" y="98374"/>
                  <a:pt x="625911" y="95611"/>
                </a:cubicBezTo>
                <a:cubicBezTo>
                  <a:pt x="710493" y="91039"/>
                  <a:pt x="736401" y="175240"/>
                  <a:pt x="702873" y="239820"/>
                </a:cubicBezTo>
                <a:cubicBezTo>
                  <a:pt x="699653" y="246487"/>
                  <a:pt x="701658" y="254498"/>
                  <a:pt x="707635" y="258870"/>
                </a:cubicBezTo>
                <a:cubicBezTo>
                  <a:pt x="707295" y="267071"/>
                  <a:pt x="713666" y="273996"/>
                  <a:pt x="721865" y="274329"/>
                </a:cubicBezTo>
                <a:cubicBezTo>
                  <a:pt x="722456" y="274357"/>
                  <a:pt x="723048" y="274348"/>
                  <a:pt x="723637" y="274300"/>
                </a:cubicBezTo>
                <a:cubicBezTo>
                  <a:pt x="786693" y="271919"/>
                  <a:pt x="886705" y="324783"/>
                  <a:pt x="835556" y="402031"/>
                </a:cubicBezTo>
                <a:close/>
              </a:path>
            </a:pathLst>
          </a:custGeom>
          <a:solidFill>
            <a:srgbClr val="FFFFFF"/>
          </a:solidFill>
          <a:ln w="9525" cap="flat">
            <a:noFill/>
            <a:prstDash val="solid"/>
            <a:miter/>
          </a:ln>
        </p:spPr>
        <p:txBody>
          <a:bodyPr rtlCol="0" anchor="ctr"/>
          <a:lstStyle/>
          <a:p>
            <a:endParaRPr lang="zh-CN" altLang="en-US"/>
          </a:p>
        </p:txBody>
      </p:sp>
      <p:sp>
        <p:nvSpPr>
          <p:cNvPr id="9" name="任意多边形: 形状 8"/>
          <p:cNvSpPr/>
          <p:nvPr/>
        </p:nvSpPr>
        <p:spPr>
          <a:xfrm>
            <a:off x="-6622" y="2714665"/>
            <a:ext cx="680013" cy="1364110"/>
          </a:xfrm>
          <a:custGeom>
            <a:avLst/>
            <a:gdLst>
              <a:gd name="connsiteX0" fmla="*/ 248129 w 680013"/>
              <a:gd name="connsiteY0" fmla="*/ 1359696 h 1364110"/>
              <a:gd name="connsiteX1" fmla="*/ 220697 w 680013"/>
              <a:gd name="connsiteY1" fmla="*/ 1363221 h 1364110"/>
              <a:gd name="connsiteX2" fmla="*/ 3908 w 680013"/>
              <a:gd name="connsiteY2" fmla="*/ 1296546 h 1364110"/>
              <a:gd name="connsiteX3" fmla="*/ 2015 w 680013"/>
              <a:gd name="connsiteY3" fmla="*/ 1283211 h 1364110"/>
              <a:gd name="connsiteX4" fmla="*/ 2479 w 680013"/>
              <a:gd name="connsiteY4" fmla="*/ 1282639 h 1364110"/>
              <a:gd name="connsiteX5" fmla="*/ 15816 w 680013"/>
              <a:gd name="connsiteY5" fmla="*/ 1280744 h 1364110"/>
              <a:gd name="connsiteX6" fmla="*/ 16385 w 680013"/>
              <a:gd name="connsiteY6" fmla="*/ 1281211 h 1364110"/>
              <a:gd name="connsiteX7" fmla="*/ 219077 w 680013"/>
              <a:gd name="connsiteY7" fmla="*/ 1343123 h 1364110"/>
              <a:gd name="connsiteX8" fmla="*/ 409577 w 680013"/>
              <a:gd name="connsiteY8" fmla="*/ 1249016 h 1364110"/>
              <a:gd name="connsiteX9" fmla="*/ 466727 w 680013"/>
              <a:gd name="connsiteY9" fmla="*/ 1124143 h 1364110"/>
              <a:gd name="connsiteX10" fmla="*/ 466727 w 680013"/>
              <a:gd name="connsiteY10" fmla="*/ 1119476 h 1364110"/>
              <a:gd name="connsiteX11" fmla="*/ 365096 w 680013"/>
              <a:gd name="connsiteY11" fmla="*/ 1117666 h 1364110"/>
              <a:gd name="connsiteX12" fmla="*/ 282323 w 680013"/>
              <a:gd name="connsiteY12" fmla="*/ 1031275 h 1364110"/>
              <a:gd name="connsiteX13" fmla="*/ 342331 w 680013"/>
              <a:gd name="connsiteY13" fmla="*/ 963933 h 1364110"/>
              <a:gd name="connsiteX14" fmla="*/ 429104 w 680013"/>
              <a:gd name="connsiteY14" fmla="*/ 986983 h 1364110"/>
              <a:gd name="connsiteX15" fmla="*/ 485682 w 680013"/>
              <a:gd name="connsiteY15" fmla="*/ 1094235 h 1364110"/>
              <a:gd name="connsiteX16" fmla="*/ 569883 w 680013"/>
              <a:gd name="connsiteY16" fmla="*/ 1045848 h 1364110"/>
              <a:gd name="connsiteX17" fmla="*/ 659037 w 680013"/>
              <a:gd name="connsiteY17" fmla="*/ 853633 h 1364110"/>
              <a:gd name="connsiteX18" fmla="*/ 586457 w 680013"/>
              <a:gd name="connsiteY18" fmla="*/ 657133 h 1364110"/>
              <a:gd name="connsiteX19" fmla="*/ 570740 w 680013"/>
              <a:gd name="connsiteY19" fmla="*/ 645321 h 1364110"/>
              <a:gd name="connsiteX20" fmla="*/ 562644 w 680013"/>
              <a:gd name="connsiteY20" fmla="*/ 662752 h 1364110"/>
              <a:gd name="connsiteX21" fmla="*/ 444534 w 680013"/>
              <a:gd name="connsiteY21" fmla="*/ 754573 h 1364110"/>
              <a:gd name="connsiteX22" fmla="*/ 444534 w 680013"/>
              <a:gd name="connsiteY22" fmla="*/ 754573 h 1364110"/>
              <a:gd name="connsiteX23" fmla="*/ 350522 w 680013"/>
              <a:gd name="connsiteY23" fmla="*/ 704853 h 1364110"/>
              <a:gd name="connsiteX24" fmla="*/ 379097 w 680013"/>
              <a:gd name="connsiteY24" fmla="*/ 636082 h 1364110"/>
              <a:gd name="connsiteX25" fmla="*/ 560072 w 680013"/>
              <a:gd name="connsiteY25" fmla="*/ 617032 h 1364110"/>
              <a:gd name="connsiteX26" fmla="*/ 569026 w 680013"/>
              <a:gd name="connsiteY26" fmla="*/ 517305 h 1364110"/>
              <a:gd name="connsiteX27" fmla="*/ 464251 w 680013"/>
              <a:gd name="connsiteY27" fmla="*/ 302612 h 1364110"/>
              <a:gd name="connsiteX28" fmla="*/ 377478 w 680013"/>
              <a:gd name="connsiteY28" fmla="*/ 258321 h 1364110"/>
              <a:gd name="connsiteX29" fmla="*/ 336330 w 680013"/>
              <a:gd name="connsiteY29" fmla="*/ 371573 h 1364110"/>
              <a:gd name="connsiteX30" fmla="*/ 262892 w 680013"/>
              <a:gd name="connsiteY30" fmla="*/ 429485 h 1364110"/>
              <a:gd name="connsiteX31" fmla="*/ 170976 w 680013"/>
              <a:gd name="connsiteY31" fmla="*/ 407196 h 1364110"/>
              <a:gd name="connsiteX32" fmla="*/ 161451 w 680013"/>
              <a:gd name="connsiteY32" fmla="*/ 314423 h 1364110"/>
              <a:gd name="connsiteX33" fmla="*/ 228602 w 680013"/>
              <a:gd name="connsiteY33" fmla="*/ 251463 h 1364110"/>
              <a:gd name="connsiteX34" fmla="*/ 358428 w 680013"/>
              <a:gd name="connsiteY34" fmla="*/ 234222 h 1364110"/>
              <a:gd name="connsiteX35" fmla="*/ 315947 w 680013"/>
              <a:gd name="connsiteY35" fmla="*/ 103539 h 1364110"/>
              <a:gd name="connsiteX36" fmla="*/ 69344 w 680013"/>
              <a:gd name="connsiteY36" fmla="*/ 32388 h 1364110"/>
              <a:gd name="connsiteX37" fmla="*/ 56926 w 680013"/>
              <a:gd name="connsiteY37" fmla="*/ 27168 h 1364110"/>
              <a:gd name="connsiteX38" fmla="*/ 56676 w 680013"/>
              <a:gd name="connsiteY38" fmla="*/ 26482 h 1364110"/>
              <a:gd name="connsiteX39" fmla="*/ 61856 w 680013"/>
              <a:gd name="connsiteY39" fmla="*/ 14052 h 1364110"/>
              <a:gd name="connsiteX40" fmla="*/ 62486 w 680013"/>
              <a:gd name="connsiteY40" fmla="*/ 13814 h 1364110"/>
              <a:gd name="connsiteX41" fmla="*/ 331663 w 680013"/>
              <a:gd name="connsiteY41" fmla="*/ 91538 h 1364110"/>
              <a:gd name="connsiteX42" fmla="*/ 379288 w 680013"/>
              <a:gd name="connsiteY42" fmla="*/ 238413 h 1364110"/>
              <a:gd name="connsiteX43" fmla="*/ 477395 w 680013"/>
              <a:gd name="connsiteY43" fmla="*/ 287372 h 1364110"/>
              <a:gd name="connsiteX44" fmla="*/ 589314 w 680013"/>
              <a:gd name="connsiteY44" fmla="*/ 515972 h 1364110"/>
              <a:gd name="connsiteX45" fmla="*/ 578360 w 680013"/>
              <a:gd name="connsiteY45" fmla="*/ 626748 h 1364110"/>
              <a:gd name="connsiteX46" fmla="*/ 600077 w 680013"/>
              <a:gd name="connsiteY46" fmla="*/ 642559 h 1364110"/>
              <a:gd name="connsiteX47" fmla="*/ 679421 w 680013"/>
              <a:gd name="connsiteY47" fmla="*/ 855252 h 1364110"/>
              <a:gd name="connsiteX48" fmla="*/ 584171 w 680013"/>
              <a:gd name="connsiteY48" fmla="*/ 1060897 h 1364110"/>
              <a:gd name="connsiteX49" fmla="*/ 487397 w 680013"/>
              <a:gd name="connsiteY49" fmla="*/ 1114523 h 1364110"/>
              <a:gd name="connsiteX50" fmla="*/ 486920 w 680013"/>
              <a:gd name="connsiteY50" fmla="*/ 1125572 h 1364110"/>
              <a:gd name="connsiteX51" fmla="*/ 424436 w 680013"/>
              <a:gd name="connsiteY51" fmla="*/ 1262161 h 1364110"/>
              <a:gd name="connsiteX52" fmla="*/ 248129 w 680013"/>
              <a:gd name="connsiteY52" fmla="*/ 1359696 h 1364110"/>
              <a:gd name="connsiteX53" fmla="*/ 349379 w 680013"/>
              <a:gd name="connsiteY53" fmla="*/ 983078 h 1364110"/>
              <a:gd name="connsiteX54" fmla="*/ 346808 w 680013"/>
              <a:gd name="connsiteY54" fmla="*/ 983650 h 1364110"/>
              <a:gd name="connsiteX55" fmla="*/ 302326 w 680013"/>
              <a:gd name="connsiteY55" fmla="*/ 1032322 h 1364110"/>
              <a:gd name="connsiteX56" fmla="*/ 370334 w 680013"/>
              <a:gd name="connsiteY56" fmla="*/ 1098997 h 1364110"/>
              <a:gd name="connsiteX57" fmla="*/ 466632 w 680013"/>
              <a:gd name="connsiteY57" fmla="*/ 1099950 h 1364110"/>
              <a:gd name="connsiteX58" fmla="*/ 417197 w 680013"/>
              <a:gd name="connsiteY58" fmla="*/ 1002985 h 1364110"/>
              <a:gd name="connsiteX59" fmla="*/ 349379 w 680013"/>
              <a:gd name="connsiteY59" fmla="*/ 983078 h 1364110"/>
              <a:gd name="connsiteX60" fmla="*/ 455964 w 680013"/>
              <a:gd name="connsiteY60" fmla="*/ 621128 h 1364110"/>
              <a:gd name="connsiteX61" fmla="*/ 392718 w 680013"/>
              <a:gd name="connsiteY61" fmla="*/ 651036 h 1364110"/>
              <a:gd name="connsiteX62" fmla="*/ 369953 w 680013"/>
              <a:gd name="connsiteY62" fmla="*/ 701519 h 1364110"/>
              <a:gd name="connsiteX63" fmla="*/ 441296 w 680013"/>
              <a:gd name="connsiteY63" fmla="*/ 735523 h 1364110"/>
              <a:gd name="connsiteX64" fmla="*/ 441296 w 680013"/>
              <a:gd name="connsiteY64" fmla="*/ 735523 h 1364110"/>
              <a:gd name="connsiteX65" fmla="*/ 545404 w 680013"/>
              <a:gd name="connsiteY65" fmla="*/ 653989 h 1364110"/>
              <a:gd name="connsiteX66" fmla="*/ 553691 w 680013"/>
              <a:gd name="connsiteY66" fmla="*/ 635796 h 1364110"/>
              <a:gd name="connsiteX67" fmla="*/ 455964 w 680013"/>
              <a:gd name="connsiteY67" fmla="*/ 621223 h 1364110"/>
              <a:gd name="connsiteX68" fmla="*/ 285848 w 680013"/>
              <a:gd name="connsiteY68" fmla="*/ 253939 h 1364110"/>
              <a:gd name="connsiteX69" fmla="*/ 237270 w 680013"/>
              <a:gd name="connsiteY69" fmla="*/ 269370 h 1364110"/>
              <a:gd name="connsiteX70" fmla="*/ 179358 w 680013"/>
              <a:gd name="connsiteY70" fmla="*/ 322995 h 1364110"/>
              <a:gd name="connsiteX71" fmla="*/ 185835 w 680013"/>
              <a:gd name="connsiteY71" fmla="*/ 394338 h 1364110"/>
              <a:gd name="connsiteX72" fmla="*/ 256987 w 680013"/>
              <a:gd name="connsiteY72" fmla="*/ 410816 h 1364110"/>
              <a:gd name="connsiteX73" fmla="*/ 320233 w 680013"/>
              <a:gd name="connsiteY73" fmla="*/ 360238 h 1364110"/>
              <a:gd name="connsiteX74" fmla="*/ 357761 w 680013"/>
              <a:gd name="connsiteY74" fmla="*/ 254130 h 1364110"/>
              <a:gd name="connsiteX75" fmla="*/ 285848 w 680013"/>
              <a:gd name="connsiteY75" fmla="*/ 253939 h 1364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80013" h="1364110">
                <a:moveTo>
                  <a:pt x="248129" y="1359696"/>
                </a:moveTo>
                <a:cubicBezTo>
                  <a:pt x="238604" y="1361316"/>
                  <a:pt x="229841" y="1362459"/>
                  <a:pt x="220697" y="1363221"/>
                </a:cubicBezTo>
                <a:cubicBezTo>
                  <a:pt x="142595" y="1369269"/>
                  <a:pt x="65111" y="1345438"/>
                  <a:pt x="3908" y="1296546"/>
                </a:cubicBezTo>
                <a:cubicBezTo>
                  <a:pt x="-298" y="1293384"/>
                  <a:pt x="-1145" y="1287411"/>
                  <a:pt x="2015" y="1283211"/>
                </a:cubicBezTo>
                <a:cubicBezTo>
                  <a:pt x="2163" y="1283011"/>
                  <a:pt x="2317" y="1282820"/>
                  <a:pt x="2479" y="1282639"/>
                </a:cubicBezTo>
                <a:cubicBezTo>
                  <a:pt x="5639" y="1278429"/>
                  <a:pt x="11610" y="1277591"/>
                  <a:pt x="15816" y="1280744"/>
                </a:cubicBezTo>
                <a:cubicBezTo>
                  <a:pt x="16011" y="1280896"/>
                  <a:pt x="16201" y="1281049"/>
                  <a:pt x="16385" y="1281211"/>
                </a:cubicBezTo>
                <a:cubicBezTo>
                  <a:pt x="73653" y="1326807"/>
                  <a:pt x="146107" y="1348933"/>
                  <a:pt x="219077" y="1343123"/>
                </a:cubicBezTo>
                <a:cubicBezTo>
                  <a:pt x="292231" y="1337113"/>
                  <a:pt x="360349" y="1303461"/>
                  <a:pt x="409577" y="1249016"/>
                </a:cubicBezTo>
                <a:cubicBezTo>
                  <a:pt x="441744" y="1214745"/>
                  <a:pt x="461814" y="1170892"/>
                  <a:pt x="466727" y="1124143"/>
                </a:cubicBezTo>
                <a:lnTo>
                  <a:pt x="466727" y="1119476"/>
                </a:lnTo>
                <a:cubicBezTo>
                  <a:pt x="433156" y="1126648"/>
                  <a:pt x="398389" y="1126029"/>
                  <a:pt x="365096" y="1117666"/>
                </a:cubicBezTo>
                <a:cubicBezTo>
                  <a:pt x="324233" y="1106998"/>
                  <a:pt x="280895" y="1075470"/>
                  <a:pt x="282323" y="1031275"/>
                </a:cubicBezTo>
                <a:cubicBezTo>
                  <a:pt x="285226" y="998023"/>
                  <a:pt x="309633" y="970629"/>
                  <a:pt x="342331" y="963933"/>
                </a:cubicBezTo>
                <a:cubicBezTo>
                  <a:pt x="373238" y="958475"/>
                  <a:pt x="404978" y="966914"/>
                  <a:pt x="429104" y="986983"/>
                </a:cubicBezTo>
                <a:cubicBezTo>
                  <a:pt x="461559" y="1013720"/>
                  <a:pt x="481940" y="1052353"/>
                  <a:pt x="485682" y="1094235"/>
                </a:cubicBezTo>
                <a:cubicBezTo>
                  <a:pt x="516838" y="1084205"/>
                  <a:pt x="545530" y="1067717"/>
                  <a:pt x="569883" y="1045848"/>
                </a:cubicBezTo>
                <a:cubicBezTo>
                  <a:pt x="623306" y="995689"/>
                  <a:pt x="655254" y="926814"/>
                  <a:pt x="659037" y="853633"/>
                </a:cubicBezTo>
                <a:cubicBezTo>
                  <a:pt x="664276" y="773909"/>
                  <a:pt x="637130" y="700471"/>
                  <a:pt x="586457" y="657133"/>
                </a:cubicBezTo>
                <a:cubicBezTo>
                  <a:pt x="581487" y="652846"/>
                  <a:pt x="576236" y="648903"/>
                  <a:pt x="570740" y="645321"/>
                </a:cubicBezTo>
                <a:cubicBezTo>
                  <a:pt x="568264" y="651322"/>
                  <a:pt x="565597" y="657133"/>
                  <a:pt x="562644" y="662752"/>
                </a:cubicBezTo>
                <a:cubicBezTo>
                  <a:pt x="539533" y="709930"/>
                  <a:pt x="495953" y="743810"/>
                  <a:pt x="444534" y="754573"/>
                </a:cubicBezTo>
                <a:lnTo>
                  <a:pt x="444534" y="754573"/>
                </a:lnTo>
                <a:cubicBezTo>
                  <a:pt x="405196" y="761431"/>
                  <a:pt x="358142" y="744382"/>
                  <a:pt x="350522" y="704853"/>
                </a:cubicBezTo>
                <a:cubicBezTo>
                  <a:pt x="346046" y="682183"/>
                  <a:pt x="356904" y="656466"/>
                  <a:pt x="379097" y="636082"/>
                </a:cubicBezTo>
                <a:cubicBezTo>
                  <a:pt x="425389" y="594077"/>
                  <a:pt x="499208" y="587981"/>
                  <a:pt x="560072" y="617032"/>
                </a:cubicBezTo>
                <a:cubicBezTo>
                  <a:pt x="568953" y="584581"/>
                  <a:pt x="571984" y="550814"/>
                  <a:pt x="569026" y="517305"/>
                </a:cubicBezTo>
                <a:cubicBezTo>
                  <a:pt x="562454" y="429676"/>
                  <a:pt x="524354" y="351380"/>
                  <a:pt x="464251" y="302612"/>
                </a:cubicBezTo>
                <a:cubicBezTo>
                  <a:pt x="438765" y="281905"/>
                  <a:pt x="409196" y="266817"/>
                  <a:pt x="377478" y="258321"/>
                </a:cubicBezTo>
                <a:cubicBezTo>
                  <a:pt x="373918" y="299021"/>
                  <a:pt x="359728" y="338074"/>
                  <a:pt x="336330" y="371573"/>
                </a:cubicBezTo>
                <a:cubicBezTo>
                  <a:pt x="318810" y="398357"/>
                  <a:pt x="293025" y="418693"/>
                  <a:pt x="262892" y="429485"/>
                </a:cubicBezTo>
                <a:cubicBezTo>
                  <a:pt x="230531" y="440667"/>
                  <a:pt x="194619" y="431961"/>
                  <a:pt x="170976" y="407196"/>
                </a:cubicBezTo>
                <a:cubicBezTo>
                  <a:pt x="150017" y="380765"/>
                  <a:pt x="146301" y="344570"/>
                  <a:pt x="161451" y="314423"/>
                </a:cubicBezTo>
                <a:cubicBezTo>
                  <a:pt x="176099" y="286467"/>
                  <a:pt x="199763" y="264283"/>
                  <a:pt x="228602" y="251463"/>
                </a:cubicBezTo>
                <a:cubicBezTo>
                  <a:pt x="269116" y="232641"/>
                  <a:pt x="314406" y="226631"/>
                  <a:pt x="358428" y="234222"/>
                </a:cubicBezTo>
                <a:cubicBezTo>
                  <a:pt x="358821" y="187207"/>
                  <a:pt x="343910" y="141335"/>
                  <a:pt x="315947" y="103539"/>
                </a:cubicBezTo>
                <a:cubicBezTo>
                  <a:pt x="256954" y="30225"/>
                  <a:pt x="158326" y="1765"/>
                  <a:pt x="69344" y="32388"/>
                </a:cubicBezTo>
                <a:cubicBezTo>
                  <a:pt x="64474" y="34378"/>
                  <a:pt x="58914" y="32035"/>
                  <a:pt x="56926" y="27168"/>
                </a:cubicBezTo>
                <a:cubicBezTo>
                  <a:pt x="56834" y="26939"/>
                  <a:pt x="56751" y="26711"/>
                  <a:pt x="56676" y="26482"/>
                </a:cubicBezTo>
                <a:cubicBezTo>
                  <a:pt x="54673" y="21615"/>
                  <a:pt x="56992" y="16052"/>
                  <a:pt x="61856" y="14052"/>
                </a:cubicBezTo>
                <a:cubicBezTo>
                  <a:pt x="62064" y="13966"/>
                  <a:pt x="62274" y="13881"/>
                  <a:pt x="62486" y="13814"/>
                </a:cubicBezTo>
                <a:cubicBezTo>
                  <a:pt x="159600" y="-20514"/>
                  <a:pt x="267797" y="10728"/>
                  <a:pt x="331663" y="91538"/>
                </a:cubicBezTo>
                <a:cubicBezTo>
                  <a:pt x="363470" y="133819"/>
                  <a:pt x="380233" y="185512"/>
                  <a:pt x="379288" y="238413"/>
                </a:cubicBezTo>
                <a:cubicBezTo>
                  <a:pt x="415204" y="247291"/>
                  <a:pt x="448708" y="264007"/>
                  <a:pt x="477395" y="287372"/>
                </a:cubicBezTo>
                <a:cubicBezTo>
                  <a:pt x="541499" y="339569"/>
                  <a:pt x="582170" y="422913"/>
                  <a:pt x="589314" y="515972"/>
                </a:cubicBezTo>
                <a:cubicBezTo>
                  <a:pt x="592698" y="553262"/>
                  <a:pt x="588982" y="590848"/>
                  <a:pt x="578360" y="626748"/>
                </a:cubicBezTo>
                <a:cubicBezTo>
                  <a:pt x="586014" y="631425"/>
                  <a:pt x="593277" y="636711"/>
                  <a:pt x="600077" y="642559"/>
                </a:cubicBezTo>
                <a:cubicBezTo>
                  <a:pt x="655418" y="690184"/>
                  <a:pt x="685136" y="769432"/>
                  <a:pt x="679421" y="855252"/>
                </a:cubicBezTo>
                <a:cubicBezTo>
                  <a:pt x="675429" y="933529"/>
                  <a:pt x="641294" y="1007224"/>
                  <a:pt x="584171" y="1060897"/>
                </a:cubicBezTo>
                <a:cubicBezTo>
                  <a:pt x="556259" y="1085681"/>
                  <a:pt x="523212" y="1103998"/>
                  <a:pt x="487397" y="1114523"/>
                </a:cubicBezTo>
                <a:cubicBezTo>
                  <a:pt x="487397" y="1118238"/>
                  <a:pt x="487397" y="1121857"/>
                  <a:pt x="486920" y="1125572"/>
                </a:cubicBezTo>
                <a:cubicBezTo>
                  <a:pt x="481597" y="1176712"/>
                  <a:pt x="459646" y="1224689"/>
                  <a:pt x="424436" y="1262161"/>
                </a:cubicBezTo>
                <a:cubicBezTo>
                  <a:pt x="378234" y="1313481"/>
                  <a:pt x="316155" y="1347828"/>
                  <a:pt x="248129" y="1359696"/>
                </a:cubicBezTo>
                <a:close/>
                <a:moveTo>
                  <a:pt x="349379" y="983078"/>
                </a:moveTo>
                <a:lnTo>
                  <a:pt x="346808" y="983650"/>
                </a:lnTo>
                <a:cubicBezTo>
                  <a:pt x="322989" y="988498"/>
                  <a:pt x="305020" y="1008167"/>
                  <a:pt x="302326" y="1032322"/>
                </a:cubicBezTo>
                <a:cubicBezTo>
                  <a:pt x="301278" y="1065660"/>
                  <a:pt x="336806" y="1090234"/>
                  <a:pt x="370334" y="1098997"/>
                </a:cubicBezTo>
                <a:cubicBezTo>
                  <a:pt x="401905" y="1106932"/>
                  <a:pt x="434910" y="1107265"/>
                  <a:pt x="466632" y="1099950"/>
                </a:cubicBezTo>
                <a:cubicBezTo>
                  <a:pt x="464243" y="1062193"/>
                  <a:pt x="446352" y="1027102"/>
                  <a:pt x="417197" y="1002985"/>
                </a:cubicBezTo>
                <a:cubicBezTo>
                  <a:pt x="398349" y="987193"/>
                  <a:pt x="373771" y="979982"/>
                  <a:pt x="349379" y="983078"/>
                </a:cubicBezTo>
                <a:close/>
                <a:moveTo>
                  <a:pt x="455964" y="621128"/>
                </a:moveTo>
                <a:cubicBezTo>
                  <a:pt x="432477" y="624909"/>
                  <a:pt x="410546" y="635282"/>
                  <a:pt x="392718" y="651036"/>
                </a:cubicBezTo>
                <a:cubicBezTo>
                  <a:pt x="375383" y="666753"/>
                  <a:pt x="366810" y="685612"/>
                  <a:pt x="369953" y="701519"/>
                </a:cubicBezTo>
                <a:cubicBezTo>
                  <a:pt x="375097" y="728379"/>
                  <a:pt x="411006" y="740762"/>
                  <a:pt x="441296" y="735523"/>
                </a:cubicBezTo>
                <a:lnTo>
                  <a:pt x="441296" y="735523"/>
                </a:lnTo>
                <a:cubicBezTo>
                  <a:pt x="486663" y="725741"/>
                  <a:pt x="525038" y="695690"/>
                  <a:pt x="545404" y="653989"/>
                </a:cubicBezTo>
                <a:cubicBezTo>
                  <a:pt x="548473" y="648074"/>
                  <a:pt x="551239" y="641997"/>
                  <a:pt x="553691" y="635796"/>
                </a:cubicBezTo>
                <a:cubicBezTo>
                  <a:pt x="523429" y="620880"/>
                  <a:pt x="489263" y="615785"/>
                  <a:pt x="455964" y="621223"/>
                </a:cubicBezTo>
                <a:close/>
                <a:moveTo>
                  <a:pt x="285848" y="253939"/>
                </a:moveTo>
                <a:cubicBezTo>
                  <a:pt x="269014" y="256787"/>
                  <a:pt x="252663" y="261988"/>
                  <a:pt x="237270" y="269370"/>
                </a:cubicBezTo>
                <a:cubicBezTo>
                  <a:pt x="212476" y="280209"/>
                  <a:pt x="192070" y="299107"/>
                  <a:pt x="179358" y="322995"/>
                </a:cubicBezTo>
                <a:cubicBezTo>
                  <a:pt x="167687" y="346056"/>
                  <a:pt x="170202" y="373754"/>
                  <a:pt x="185835" y="394338"/>
                </a:cubicBezTo>
                <a:cubicBezTo>
                  <a:pt x="204423" y="413035"/>
                  <a:pt x="232072" y="419436"/>
                  <a:pt x="256987" y="410816"/>
                </a:cubicBezTo>
                <a:cubicBezTo>
                  <a:pt x="282880" y="401053"/>
                  <a:pt x="305019" y="383355"/>
                  <a:pt x="320233" y="360238"/>
                </a:cubicBezTo>
                <a:cubicBezTo>
                  <a:pt x="342060" y="328892"/>
                  <a:pt x="355025" y="292230"/>
                  <a:pt x="357761" y="254130"/>
                </a:cubicBezTo>
                <a:cubicBezTo>
                  <a:pt x="333980" y="249920"/>
                  <a:pt x="309651" y="249862"/>
                  <a:pt x="285848" y="253939"/>
                </a:cubicBezTo>
                <a:close/>
              </a:path>
            </a:pathLst>
          </a:custGeom>
          <a:solidFill>
            <a:schemeClr val="accent4"/>
          </a:solidFill>
          <a:ln w="9525" cap="flat">
            <a:noFill/>
            <a:prstDash val="solid"/>
            <a:miter/>
          </a:ln>
        </p:spPr>
        <p:txBody>
          <a:bodyPr rtlCol="0" anchor="ctr"/>
          <a:lstStyle/>
          <a:p>
            <a:endParaRPr lang="zh-CN" altLang="en-US"/>
          </a:p>
        </p:txBody>
      </p:sp>
      <p:sp>
        <p:nvSpPr>
          <p:cNvPr id="11" name="任意多边形: 形状 10"/>
          <p:cNvSpPr/>
          <p:nvPr/>
        </p:nvSpPr>
        <p:spPr>
          <a:xfrm>
            <a:off x="1814708" y="-14521"/>
            <a:ext cx="849398" cy="701918"/>
          </a:xfrm>
          <a:custGeom>
            <a:avLst/>
            <a:gdLst>
              <a:gd name="connsiteX0" fmla="*/ 286078 w 849398"/>
              <a:gd name="connsiteY0" fmla="*/ 563628 h 701918"/>
              <a:gd name="connsiteX1" fmla="*/ 281982 w 849398"/>
              <a:gd name="connsiteY1" fmla="*/ 546102 h 701918"/>
              <a:gd name="connsiteX2" fmla="*/ 256836 w 849398"/>
              <a:gd name="connsiteY2" fmla="*/ 375890 h 701918"/>
              <a:gd name="connsiteX3" fmla="*/ 270361 w 849398"/>
              <a:gd name="connsiteY3" fmla="*/ 301309 h 701918"/>
              <a:gd name="connsiteX4" fmla="*/ 290459 w 849398"/>
              <a:gd name="connsiteY4" fmla="*/ 261876 h 701918"/>
              <a:gd name="connsiteX5" fmla="*/ 340846 w 849398"/>
              <a:gd name="connsiteY5" fmla="*/ 238920 h 701918"/>
              <a:gd name="connsiteX6" fmla="*/ 359896 w 849398"/>
              <a:gd name="connsiteY6" fmla="*/ 245874 h 701918"/>
              <a:gd name="connsiteX7" fmla="*/ 384852 w 849398"/>
              <a:gd name="connsiteY7" fmla="*/ 275592 h 701918"/>
              <a:gd name="connsiteX8" fmla="*/ 399044 w 849398"/>
              <a:gd name="connsiteY8" fmla="*/ 331218 h 701918"/>
              <a:gd name="connsiteX9" fmla="*/ 364563 w 849398"/>
              <a:gd name="connsiteY9" fmla="*/ 509049 h 701918"/>
              <a:gd name="connsiteX10" fmla="*/ 337608 w 849398"/>
              <a:gd name="connsiteY10" fmla="*/ 550769 h 701918"/>
              <a:gd name="connsiteX11" fmla="*/ 327797 w 849398"/>
              <a:gd name="connsiteY11" fmla="*/ 564866 h 701918"/>
              <a:gd name="connsiteX12" fmla="*/ 341132 w 849398"/>
              <a:gd name="connsiteY12" fmla="*/ 593441 h 701918"/>
              <a:gd name="connsiteX13" fmla="*/ 460861 w 849398"/>
              <a:gd name="connsiteY13" fmla="*/ 668307 h 701918"/>
              <a:gd name="connsiteX14" fmla="*/ 532203 w 849398"/>
              <a:gd name="connsiteY14" fmla="*/ 660116 h 701918"/>
              <a:gd name="connsiteX15" fmla="*/ 551253 w 849398"/>
              <a:gd name="connsiteY15" fmla="*/ 646781 h 701918"/>
              <a:gd name="connsiteX16" fmla="*/ 608403 w 849398"/>
              <a:gd name="connsiteY16" fmla="*/ 559913 h 701918"/>
              <a:gd name="connsiteX17" fmla="*/ 603260 w 849398"/>
              <a:gd name="connsiteY17" fmla="*/ 533433 h 701918"/>
              <a:gd name="connsiteX18" fmla="*/ 558111 w 849398"/>
              <a:gd name="connsiteY18" fmla="*/ 457233 h 701918"/>
              <a:gd name="connsiteX19" fmla="*/ 547158 w 849398"/>
              <a:gd name="connsiteY19" fmla="*/ 364650 h 701918"/>
              <a:gd name="connsiteX20" fmla="*/ 553635 w 849398"/>
              <a:gd name="connsiteY20" fmla="*/ 342076 h 701918"/>
              <a:gd name="connsiteX21" fmla="*/ 601288 w 849398"/>
              <a:gd name="connsiteY21" fmla="*/ 321280 h 701918"/>
              <a:gd name="connsiteX22" fmla="*/ 610023 w 849398"/>
              <a:gd name="connsiteY22" fmla="*/ 326169 h 701918"/>
              <a:gd name="connsiteX23" fmla="*/ 639931 w 849398"/>
              <a:gd name="connsiteY23" fmla="*/ 368174 h 701918"/>
              <a:gd name="connsiteX24" fmla="*/ 654790 w 849398"/>
              <a:gd name="connsiteY24" fmla="*/ 492000 h 701918"/>
              <a:gd name="connsiteX25" fmla="*/ 648980 w 849398"/>
              <a:gd name="connsiteY25" fmla="*/ 534576 h 701918"/>
              <a:gd name="connsiteX26" fmla="*/ 738325 w 849398"/>
              <a:gd name="connsiteY26" fmla="*/ 562675 h 701918"/>
              <a:gd name="connsiteX27" fmla="*/ 773948 w 849398"/>
              <a:gd name="connsiteY27" fmla="*/ 542006 h 701918"/>
              <a:gd name="connsiteX28" fmla="*/ 812048 w 849398"/>
              <a:gd name="connsiteY28" fmla="*/ 476950 h 701918"/>
              <a:gd name="connsiteX29" fmla="*/ 819096 w 849398"/>
              <a:gd name="connsiteY29" fmla="*/ 433135 h 701918"/>
              <a:gd name="connsiteX30" fmla="*/ 806143 w 849398"/>
              <a:gd name="connsiteY30" fmla="*/ 329598 h 701918"/>
              <a:gd name="connsiteX31" fmla="*/ 795475 w 849398"/>
              <a:gd name="connsiteY31" fmla="*/ 286260 h 701918"/>
              <a:gd name="connsiteX32" fmla="*/ 801952 w 849398"/>
              <a:gd name="connsiteY32" fmla="*/ 273306 h 701918"/>
              <a:gd name="connsiteX33" fmla="*/ 816429 w 849398"/>
              <a:gd name="connsiteY33" fmla="*/ 274544 h 701918"/>
              <a:gd name="connsiteX34" fmla="*/ 827478 w 849398"/>
              <a:gd name="connsiteY34" fmla="*/ 291879 h 701918"/>
              <a:gd name="connsiteX35" fmla="*/ 849481 w 849398"/>
              <a:gd name="connsiteY35" fmla="*/ 425991 h 701918"/>
              <a:gd name="connsiteX36" fmla="*/ 800618 w 849398"/>
              <a:gd name="connsiteY36" fmla="*/ 546673 h 701918"/>
              <a:gd name="connsiteX37" fmla="*/ 773757 w 849398"/>
              <a:gd name="connsiteY37" fmla="*/ 571343 h 701918"/>
              <a:gd name="connsiteX38" fmla="*/ 664315 w 849398"/>
              <a:gd name="connsiteY38" fmla="*/ 580106 h 701918"/>
              <a:gd name="connsiteX39" fmla="*/ 639455 w 849398"/>
              <a:gd name="connsiteY39" fmla="*/ 568866 h 701918"/>
              <a:gd name="connsiteX40" fmla="*/ 628120 w 849398"/>
              <a:gd name="connsiteY40" fmla="*/ 590488 h 701918"/>
              <a:gd name="connsiteX41" fmla="*/ 563064 w 849398"/>
              <a:gd name="connsiteY41" fmla="*/ 670879 h 701918"/>
              <a:gd name="connsiteX42" fmla="*/ 459813 w 849398"/>
              <a:gd name="connsiteY42" fmla="*/ 700788 h 701918"/>
              <a:gd name="connsiteX43" fmla="*/ 427048 w 849398"/>
              <a:gd name="connsiteY43" fmla="*/ 692025 h 701918"/>
              <a:gd name="connsiteX44" fmla="*/ 308842 w 849398"/>
              <a:gd name="connsiteY44" fmla="*/ 600966 h 701918"/>
              <a:gd name="connsiteX45" fmla="*/ 298365 w 849398"/>
              <a:gd name="connsiteY45" fmla="*/ 590012 h 701918"/>
              <a:gd name="connsiteX46" fmla="*/ 278267 w 849398"/>
              <a:gd name="connsiteY46" fmla="*/ 598299 h 701918"/>
              <a:gd name="connsiteX47" fmla="*/ 134630 w 849398"/>
              <a:gd name="connsiteY47" fmla="*/ 591441 h 701918"/>
              <a:gd name="connsiteX48" fmla="*/ 58430 w 849398"/>
              <a:gd name="connsiteY48" fmla="*/ 509811 h 701918"/>
              <a:gd name="connsiteX49" fmla="*/ 708 w 849398"/>
              <a:gd name="connsiteY49" fmla="*/ 319311 h 701918"/>
              <a:gd name="connsiteX50" fmla="*/ 16901 w 849398"/>
              <a:gd name="connsiteY50" fmla="*/ 118429 h 701918"/>
              <a:gd name="connsiteX51" fmla="*/ 55001 w 849398"/>
              <a:gd name="connsiteY51" fmla="*/ 18417 h 701918"/>
              <a:gd name="connsiteX52" fmla="*/ 75003 w 849398"/>
              <a:gd name="connsiteY52" fmla="*/ 33 h 701918"/>
              <a:gd name="connsiteX53" fmla="*/ 74432 w 849398"/>
              <a:gd name="connsiteY53" fmla="*/ 10416 h 701918"/>
              <a:gd name="connsiteX54" fmla="*/ 30427 w 849398"/>
              <a:gd name="connsiteY54" fmla="*/ 243302 h 701918"/>
              <a:gd name="connsiteX55" fmla="*/ 38904 w 849398"/>
              <a:gd name="connsiteY55" fmla="*/ 376652 h 701918"/>
              <a:gd name="connsiteX56" fmla="*/ 119676 w 849398"/>
              <a:gd name="connsiteY56" fmla="*/ 538577 h 701918"/>
              <a:gd name="connsiteX57" fmla="*/ 193780 w 849398"/>
              <a:gd name="connsiteY57" fmla="*/ 586202 h 701918"/>
              <a:gd name="connsiteX58" fmla="*/ 286078 w 849398"/>
              <a:gd name="connsiteY58" fmla="*/ 563628 h 701918"/>
              <a:gd name="connsiteX59" fmla="*/ 315129 w 849398"/>
              <a:gd name="connsiteY59" fmla="*/ 534386 h 701918"/>
              <a:gd name="connsiteX60" fmla="*/ 329797 w 849398"/>
              <a:gd name="connsiteY60" fmla="*/ 514288 h 701918"/>
              <a:gd name="connsiteX61" fmla="*/ 367040 w 849398"/>
              <a:gd name="connsiteY61" fmla="*/ 416847 h 701918"/>
              <a:gd name="connsiteX62" fmla="*/ 369231 w 849398"/>
              <a:gd name="connsiteY62" fmla="*/ 323121 h 701918"/>
              <a:gd name="connsiteX63" fmla="*/ 358372 w 849398"/>
              <a:gd name="connsiteY63" fmla="*/ 288641 h 701918"/>
              <a:gd name="connsiteX64" fmla="*/ 344085 w 849398"/>
              <a:gd name="connsiteY64" fmla="*/ 269591 h 701918"/>
              <a:gd name="connsiteX65" fmla="*/ 319977 w 849398"/>
              <a:gd name="connsiteY65" fmla="*/ 269985 h 701918"/>
              <a:gd name="connsiteX66" fmla="*/ 318462 w 849398"/>
              <a:gd name="connsiteY66" fmla="*/ 271782 h 701918"/>
              <a:gd name="connsiteX67" fmla="*/ 301413 w 849398"/>
              <a:gd name="connsiteY67" fmla="*/ 300928 h 701918"/>
              <a:gd name="connsiteX68" fmla="*/ 288935 w 849398"/>
              <a:gd name="connsiteY68" fmla="*/ 357030 h 701918"/>
              <a:gd name="connsiteX69" fmla="*/ 306461 w 849398"/>
              <a:gd name="connsiteY69" fmla="*/ 520098 h 701918"/>
              <a:gd name="connsiteX70" fmla="*/ 315129 w 849398"/>
              <a:gd name="connsiteY70" fmla="*/ 534386 h 701918"/>
              <a:gd name="connsiteX71" fmla="*/ 621643 w 849398"/>
              <a:gd name="connsiteY71" fmla="*/ 500667 h 701918"/>
              <a:gd name="connsiteX72" fmla="*/ 624977 w 849398"/>
              <a:gd name="connsiteY72" fmla="*/ 487047 h 701918"/>
              <a:gd name="connsiteX73" fmla="*/ 621929 w 849398"/>
              <a:gd name="connsiteY73" fmla="*/ 411609 h 701918"/>
              <a:gd name="connsiteX74" fmla="*/ 606594 w 849398"/>
              <a:gd name="connsiteY74" fmla="*/ 367222 h 701918"/>
              <a:gd name="connsiteX75" fmla="*/ 583067 w 849398"/>
              <a:gd name="connsiteY75" fmla="*/ 348172 h 701918"/>
              <a:gd name="connsiteX76" fmla="*/ 577257 w 849398"/>
              <a:gd name="connsiteY76" fmla="*/ 356268 h 701918"/>
              <a:gd name="connsiteX77" fmla="*/ 572685 w 849398"/>
              <a:gd name="connsiteY77" fmla="*/ 381891 h 701918"/>
              <a:gd name="connsiteX78" fmla="*/ 613547 w 849398"/>
              <a:gd name="connsiteY78" fmla="*/ 498191 h 701918"/>
              <a:gd name="connsiteX79" fmla="*/ 621643 w 849398"/>
              <a:gd name="connsiteY79" fmla="*/ 500667 h 701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849398" h="701918">
                <a:moveTo>
                  <a:pt x="286078" y="563628"/>
                </a:moveTo>
                <a:cubicBezTo>
                  <a:pt x="285020" y="557719"/>
                  <a:pt x="283649" y="551869"/>
                  <a:pt x="281982" y="546102"/>
                </a:cubicBezTo>
                <a:cubicBezTo>
                  <a:pt x="263008" y="491441"/>
                  <a:pt x="254473" y="433702"/>
                  <a:pt x="256836" y="375890"/>
                </a:cubicBezTo>
                <a:cubicBezTo>
                  <a:pt x="257207" y="350454"/>
                  <a:pt x="261779" y="325255"/>
                  <a:pt x="270361" y="301309"/>
                </a:cubicBezTo>
                <a:cubicBezTo>
                  <a:pt x="275676" y="287504"/>
                  <a:pt x="282410" y="274288"/>
                  <a:pt x="290459" y="261876"/>
                </a:cubicBezTo>
                <a:cubicBezTo>
                  <a:pt x="302079" y="243873"/>
                  <a:pt x="321225" y="239492"/>
                  <a:pt x="340846" y="238920"/>
                </a:cubicBezTo>
                <a:cubicBezTo>
                  <a:pt x="347704" y="239475"/>
                  <a:pt x="354296" y="241877"/>
                  <a:pt x="359896" y="245874"/>
                </a:cubicBezTo>
                <a:cubicBezTo>
                  <a:pt x="370888" y="253191"/>
                  <a:pt x="379546" y="263504"/>
                  <a:pt x="384852" y="275592"/>
                </a:cubicBezTo>
                <a:cubicBezTo>
                  <a:pt x="392738" y="293183"/>
                  <a:pt x="397539" y="311999"/>
                  <a:pt x="399044" y="331218"/>
                </a:cubicBezTo>
                <a:cubicBezTo>
                  <a:pt x="404540" y="392560"/>
                  <a:pt x="392586" y="454207"/>
                  <a:pt x="364563" y="509049"/>
                </a:cubicBezTo>
                <a:cubicBezTo>
                  <a:pt x="357563" y="524143"/>
                  <a:pt x="348495" y="538185"/>
                  <a:pt x="337608" y="550769"/>
                </a:cubicBezTo>
                <a:cubicBezTo>
                  <a:pt x="334064" y="555272"/>
                  <a:pt x="330788" y="559979"/>
                  <a:pt x="327797" y="564866"/>
                </a:cubicBezTo>
                <a:cubicBezTo>
                  <a:pt x="329407" y="575475"/>
                  <a:pt x="334036" y="585395"/>
                  <a:pt x="341132" y="593441"/>
                </a:cubicBezTo>
                <a:cubicBezTo>
                  <a:pt x="370545" y="632195"/>
                  <a:pt x="413141" y="658829"/>
                  <a:pt x="460861" y="668307"/>
                </a:cubicBezTo>
                <a:cubicBezTo>
                  <a:pt x="484855" y="674279"/>
                  <a:pt x="510191" y="671370"/>
                  <a:pt x="532203" y="660116"/>
                </a:cubicBezTo>
                <a:cubicBezTo>
                  <a:pt x="539109" y="656518"/>
                  <a:pt x="545510" y="652036"/>
                  <a:pt x="551253" y="646781"/>
                </a:cubicBezTo>
                <a:cubicBezTo>
                  <a:pt x="577000" y="622831"/>
                  <a:pt x="596602" y="593036"/>
                  <a:pt x="608403" y="559913"/>
                </a:cubicBezTo>
                <a:cubicBezTo>
                  <a:pt x="612223" y="550860"/>
                  <a:pt x="610194" y="540396"/>
                  <a:pt x="603260" y="533433"/>
                </a:cubicBezTo>
                <a:cubicBezTo>
                  <a:pt x="583772" y="510938"/>
                  <a:pt x="568484" y="485129"/>
                  <a:pt x="558111" y="457233"/>
                </a:cubicBezTo>
                <a:cubicBezTo>
                  <a:pt x="546196" y="427921"/>
                  <a:pt x="542405" y="395935"/>
                  <a:pt x="547158" y="364650"/>
                </a:cubicBezTo>
                <a:cubicBezTo>
                  <a:pt x="548387" y="356889"/>
                  <a:pt x="550558" y="349307"/>
                  <a:pt x="553635" y="342076"/>
                </a:cubicBezTo>
                <a:cubicBezTo>
                  <a:pt x="561055" y="323173"/>
                  <a:pt x="582391" y="313863"/>
                  <a:pt x="601288" y="321280"/>
                </a:cubicBezTo>
                <a:cubicBezTo>
                  <a:pt x="604412" y="322504"/>
                  <a:pt x="607346" y="324149"/>
                  <a:pt x="610023" y="326169"/>
                </a:cubicBezTo>
                <a:cubicBezTo>
                  <a:pt x="624215" y="336625"/>
                  <a:pt x="634693" y="351342"/>
                  <a:pt x="639931" y="368174"/>
                </a:cubicBezTo>
                <a:cubicBezTo>
                  <a:pt x="654628" y="407689"/>
                  <a:pt x="659715" y="450131"/>
                  <a:pt x="654790" y="492000"/>
                </a:cubicBezTo>
                <a:cubicBezTo>
                  <a:pt x="653171" y="505811"/>
                  <a:pt x="651076" y="519622"/>
                  <a:pt x="648980" y="534576"/>
                </a:cubicBezTo>
                <a:cubicBezTo>
                  <a:pt x="674317" y="558389"/>
                  <a:pt x="705178" y="565056"/>
                  <a:pt x="738325" y="562675"/>
                </a:cubicBezTo>
                <a:cubicBezTo>
                  <a:pt x="752498" y="560874"/>
                  <a:pt x="765347" y="553420"/>
                  <a:pt x="773948" y="542006"/>
                </a:cubicBezTo>
                <a:cubicBezTo>
                  <a:pt x="791398" y="523477"/>
                  <a:pt x="804428" y="501235"/>
                  <a:pt x="812048" y="476950"/>
                </a:cubicBezTo>
                <a:cubicBezTo>
                  <a:pt x="815772" y="462601"/>
                  <a:pt x="818135" y="447930"/>
                  <a:pt x="819096" y="433135"/>
                </a:cubicBezTo>
                <a:cubicBezTo>
                  <a:pt x="820373" y="398151"/>
                  <a:pt x="815991" y="363191"/>
                  <a:pt x="806143" y="329598"/>
                </a:cubicBezTo>
                <a:cubicBezTo>
                  <a:pt x="802237" y="315216"/>
                  <a:pt x="798808" y="301023"/>
                  <a:pt x="795475" y="286260"/>
                </a:cubicBezTo>
                <a:cubicBezTo>
                  <a:pt x="794151" y="280936"/>
                  <a:pt x="796903" y="275441"/>
                  <a:pt x="801952" y="273306"/>
                </a:cubicBezTo>
                <a:cubicBezTo>
                  <a:pt x="806409" y="270041"/>
                  <a:pt x="812591" y="270569"/>
                  <a:pt x="816429" y="274544"/>
                </a:cubicBezTo>
                <a:cubicBezTo>
                  <a:pt x="821382" y="279407"/>
                  <a:pt x="825164" y="285336"/>
                  <a:pt x="827478" y="291879"/>
                </a:cubicBezTo>
                <a:cubicBezTo>
                  <a:pt x="838909" y="335885"/>
                  <a:pt x="849672" y="379986"/>
                  <a:pt x="849481" y="425991"/>
                </a:cubicBezTo>
                <a:cubicBezTo>
                  <a:pt x="850196" y="471173"/>
                  <a:pt x="832565" y="514715"/>
                  <a:pt x="800618" y="546673"/>
                </a:cubicBezTo>
                <a:cubicBezTo>
                  <a:pt x="792417" y="555677"/>
                  <a:pt x="783425" y="563933"/>
                  <a:pt x="773757" y="571343"/>
                </a:cubicBezTo>
                <a:cubicBezTo>
                  <a:pt x="739182" y="595822"/>
                  <a:pt x="702225" y="595441"/>
                  <a:pt x="664315" y="580106"/>
                </a:cubicBezTo>
                <a:cubicBezTo>
                  <a:pt x="656314" y="576772"/>
                  <a:pt x="648599" y="572962"/>
                  <a:pt x="639455" y="568866"/>
                </a:cubicBezTo>
                <a:cubicBezTo>
                  <a:pt x="635264" y="576867"/>
                  <a:pt x="631645" y="583630"/>
                  <a:pt x="628120" y="590488"/>
                </a:cubicBezTo>
                <a:cubicBezTo>
                  <a:pt x="612213" y="621921"/>
                  <a:pt x="594021" y="652020"/>
                  <a:pt x="563064" y="670879"/>
                </a:cubicBezTo>
                <a:cubicBezTo>
                  <a:pt x="532108" y="689739"/>
                  <a:pt x="498580" y="706598"/>
                  <a:pt x="459813" y="700788"/>
                </a:cubicBezTo>
                <a:cubicBezTo>
                  <a:pt x="448622" y="698967"/>
                  <a:pt x="437649" y="696032"/>
                  <a:pt x="427048" y="692025"/>
                </a:cubicBezTo>
                <a:cubicBezTo>
                  <a:pt x="378375" y="673737"/>
                  <a:pt x="336560" y="646590"/>
                  <a:pt x="308842" y="600966"/>
                </a:cubicBezTo>
                <a:cubicBezTo>
                  <a:pt x="305804" y="596906"/>
                  <a:pt x="302289" y="593227"/>
                  <a:pt x="298365" y="590012"/>
                </a:cubicBezTo>
                <a:cubicBezTo>
                  <a:pt x="291507" y="592373"/>
                  <a:pt x="284792" y="595140"/>
                  <a:pt x="278267" y="598299"/>
                </a:cubicBezTo>
                <a:cubicBezTo>
                  <a:pt x="228927" y="625254"/>
                  <a:pt x="180921" y="621540"/>
                  <a:pt x="134630" y="591441"/>
                </a:cubicBezTo>
                <a:cubicBezTo>
                  <a:pt x="103750" y="569913"/>
                  <a:pt x="77785" y="542093"/>
                  <a:pt x="58430" y="509811"/>
                </a:cubicBezTo>
                <a:cubicBezTo>
                  <a:pt x="22216" y="452744"/>
                  <a:pt x="2261" y="386880"/>
                  <a:pt x="708" y="319311"/>
                </a:cubicBezTo>
                <a:cubicBezTo>
                  <a:pt x="-1825" y="251947"/>
                  <a:pt x="3614" y="184519"/>
                  <a:pt x="16901" y="118429"/>
                </a:cubicBezTo>
                <a:cubicBezTo>
                  <a:pt x="24130" y="83257"/>
                  <a:pt x="36999" y="49484"/>
                  <a:pt x="55001" y="18417"/>
                </a:cubicBezTo>
                <a:cubicBezTo>
                  <a:pt x="58220" y="9356"/>
                  <a:pt x="65707" y="2474"/>
                  <a:pt x="75003" y="33"/>
                </a:cubicBezTo>
                <a:cubicBezTo>
                  <a:pt x="75346" y="3503"/>
                  <a:pt x="75156" y="7005"/>
                  <a:pt x="74432" y="10416"/>
                </a:cubicBezTo>
                <a:cubicBezTo>
                  <a:pt x="39761" y="84234"/>
                  <a:pt x="33379" y="163482"/>
                  <a:pt x="30427" y="243302"/>
                </a:cubicBezTo>
                <a:cubicBezTo>
                  <a:pt x="28074" y="287930"/>
                  <a:pt x="30922" y="332681"/>
                  <a:pt x="38904" y="376652"/>
                </a:cubicBezTo>
                <a:cubicBezTo>
                  <a:pt x="49848" y="437222"/>
                  <a:pt x="77870" y="493404"/>
                  <a:pt x="119676" y="538577"/>
                </a:cubicBezTo>
                <a:cubicBezTo>
                  <a:pt x="139373" y="561143"/>
                  <a:pt x="165072" y="577658"/>
                  <a:pt x="193780" y="586202"/>
                </a:cubicBezTo>
                <a:cubicBezTo>
                  <a:pt x="226356" y="596395"/>
                  <a:pt x="261884" y="587704"/>
                  <a:pt x="286078" y="563628"/>
                </a:cubicBezTo>
                <a:close/>
                <a:moveTo>
                  <a:pt x="315129" y="534386"/>
                </a:moveTo>
                <a:cubicBezTo>
                  <a:pt x="321701" y="525528"/>
                  <a:pt x="326178" y="520194"/>
                  <a:pt x="329797" y="514288"/>
                </a:cubicBezTo>
                <a:cubicBezTo>
                  <a:pt x="347895" y="484276"/>
                  <a:pt x="360506" y="451280"/>
                  <a:pt x="367040" y="416847"/>
                </a:cubicBezTo>
                <a:cubicBezTo>
                  <a:pt x="373669" y="386022"/>
                  <a:pt x="374412" y="354222"/>
                  <a:pt x="369231" y="323121"/>
                </a:cubicBezTo>
                <a:cubicBezTo>
                  <a:pt x="367021" y="311231"/>
                  <a:pt x="363373" y="299653"/>
                  <a:pt x="358372" y="288641"/>
                </a:cubicBezTo>
                <a:cubicBezTo>
                  <a:pt x="355038" y="281337"/>
                  <a:pt x="350162" y="274839"/>
                  <a:pt x="344085" y="269591"/>
                </a:cubicBezTo>
                <a:cubicBezTo>
                  <a:pt x="337322" y="263042"/>
                  <a:pt x="326521" y="263219"/>
                  <a:pt x="319977" y="269985"/>
                </a:cubicBezTo>
                <a:cubicBezTo>
                  <a:pt x="319434" y="270548"/>
                  <a:pt x="318929" y="271149"/>
                  <a:pt x="318462" y="271782"/>
                </a:cubicBezTo>
                <a:cubicBezTo>
                  <a:pt x="311204" y="280489"/>
                  <a:pt x="305451" y="290337"/>
                  <a:pt x="301413" y="300928"/>
                </a:cubicBezTo>
                <a:cubicBezTo>
                  <a:pt x="295383" y="319162"/>
                  <a:pt x="291202" y="337958"/>
                  <a:pt x="288935" y="357030"/>
                </a:cubicBezTo>
                <a:cubicBezTo>
                  <a:pt x="283725" y="412012"/>
                  <a:pt x="289687" y="467480"/>
                  <a:pt x="306461" y="520098"/>
                </a:cubicBezTo>
                <a:cubicBezTo>
                  <a:pt x="308880" y="525128"/>
                  <a:pt x="311785" y="529913"/>
                  <a:pt x="315129" y="534386"/>
                </a:cubicBezTo>
                <a:close/>
                <a:moveTo>
                  <a:pt x="621643" y="500667"/>
                </a:moveTo>
                <a:cubicBezTo>
                  <a:pt x="622977" y="495238"/>
                  <a:pt x="624405" y="491142"/>
                  <a:pt x="624977" y="487047"/>
                </a:cubicBezTo>
                <a:cubicBezTo>
                  <a:pt x="628501" y="461922"/>
                  <a:pt x="627463" y="436368"/>
                  <a:pt x="621929" y="411609"/>
                </a:cubicBezTo>
                <a:cubicBezTo>
                  <a:pt x="618024" y="396425"/>
                  <a:pt x="612890" y="381581"/>
                  <a:pt x="606594" y="367222"/>
                </a:cubicBezTo>
                <a:cubicBezTo>
                  <a:pt x="603031" y="356898"/>
                  <a:pt x="593906" y="349505"/>
                  <a:pt x="583067" y="348172"/>
                </a:cubicBezTo>
                <a:cubicBezTo>
                  <a:pt x="580971" y="350934"/>
                  <a:pt x="577923" y="353316"/>
                  <a:pt x="577257" y="356268"/>
                </a:cubicBezTo>
                <a:cubicBezTo>
                  <a:pt x="574656" y="364583"/>
                  <a:pt x="573123" y="373191"/>
                  <a:pt x="572685" y="381891"/>
                </a:cubicBezTo>
                <a:cubicBezTo>
                  <a:pt x="572913" y="424136"/>
                  <a:pt x="587306" y="465085"/>
                  <a:pt x="613547" y="498191"/>
                </a:cubicBezTo>
                <a:cubicBezTo>
                  <a:pt x="614309" y="498953"/>
                  <a:pt x="616595" y="498953"/>
                  <a:pt x="621643" y="500667"/>
                </a:cubicBezTo>
                <a:close/>
              </a:path>
            </a:pathLst>
          </a:custGeom>
          <a:solidFill>
            <a:schemeClr val="accent2"/>
          </a:solidFill>
          <a:ln w="9525" cap="flat">
            <a:noFill/>
            <a:prstDash val="solid"/>
            <a:miter/>
          </a:ln>
        </p:spPr>
        <p:txBody>
          <a:bodyPr rtlCol="0" anchor="ctr"/>
          <a:lstStyle/>
          <a:p>
            <a:endParaRPr lang="zh-CN" altLang="en-US"/>
          </a:p>
        </p:txBody>
      </p:sp>
      <p:sp>
        <p:nvSpPr>
          <p:cNvPr id="18" name="任意多边形: 形状 17"/>
          <p:cNvSpPr/>
          <p:nvPr/>
        </p:nvSpPr>
        <p:spPr>
          <a:xfrm>
            <a:off x="5457048" y="1143429"/>
            <a:ext cx="883671" cy="619234"/>
          </a:xfrm>
          <a:custGeom>
            <a:avLst/>
            <a:gdLst>
              <a:gd name="connsiteX0" fmla="*/ 737258 w 883671"/>
              <a:gd name="connsiteY0" fmla="*/ 240586 h 619234"/>
              <a:gd name="connsiteX1" fmla="*/ 674488 w 883671"/>
              <a:gd name="connsiteY1" fmla="*/ 68374 h 619234"/>
              <a:gd name="connsiteX2" fmla="*/ 494275 w 883671"/>
              <a:gd name="connsiteY2" fmla="*/ 144574 h 619234"/>
              <a:gd name="connsiteX3" fmla="*/ 240338 w 883671"/>
              <a:gd name="connsiteY3" fmla="*/ 19035 h 619234"/>
              <a:gd name="connsiteX4" fmla="*/ 147469 w 883671"/>
              <a:gd name="connsiteY4" fmla="*/ 221536 h 619234"/>
              <a:gd name="connsiteX5" fmla="*/ 4594 w 883671"/>
              <a:gd name="connsiteY5" fmla="*/ 295260 h 619234"/>
              <a:gd name="connsiteX6" fmla="*/ 30788 w 883671"/>
              <a:gd name="connsiteY6" fmla="*/ 379842 h 619234"/>
              <a:gd name="connsiteX7" fmla="*/ 148041 w 883671"/>
              <a:gd name="connsiteY7" fmla="*/ 395558 h 619234"/>
              <a:gd name="connsiteX8" fmla="*/ 256435 w 883671"/>
              <a:gd name="connsiteY8" fmla="*/ 609299 h 619234"/>
              <a:gd name="connsiteX9" fmla="*/ 501609 w 883671"/>
              <a:gd name="connsiteY9" fmla="*/ 508620 h 619234"/>
              <a:gd name="connsiteX10" fmla="*/ 598859 w 883671"/>
              <a:gd name="connsiteY10" fmla="*/ 551006 h 619234"/>
              <a:gd name="connsiteX11" fmla="*/ 685918 w 883671"/>
              <a:gd name="connsiteY11" fmla="*/ 448231 h 619234"/>
              <a:gd name="connsiteX12" fmla="*/ 875180 w 883671"/>
              <a:gd name="connsiteY12" fmla="*/ 401463 h 619234"/>
              <a:gd name="connsiteX13" fmla="*/ 737258 w 883671"/>
              <a:gd name="connsiteY13" fmla="*/ 240586 h 619234"/>
              <a:gd name="connsiteX14" fmla="*/ 835651 w 883671"/>
              <a:gd name="connsiteY14" fmla="*/ 401654 h 619234"/>
              <a:gd name="connsiteX15" fmla="*/ 683822 w 883671"/>
              <a:gd name="connsiteY15" fmla="*/ 414036 h 619234"/>
              <a:gd name="connsiteX16" fmla="*/ 681346 w 883671"/>
              <a:gd name="connsiteY16" fmla="*/ 404511 h 619234"/>
              <a:gd name="connsiteX17" fmla="*/ 662029 w 883671"/>
              <a:gd name="connsiteY17" fmla="*/ 394647 h 619234"/>
              <a:gd name="connsiteX18" fmla="*/ 651818 w 883671"/>
              <a:gd name="connsiteY18" fmla="*/ 412703 h 619234"/>
              <a:gd name="connsiteX19" fmla="*/ 599717 w 883671"/>
              <a:gd name="connsiteY19" fmla="*/ 518240 h 619234"/>
              <a:gd name="connsiteX20" fmla="*/ 517801 w 883671"/>
              <a:gd name="connsiteY20" fmla="*/ 472425 h 619234"/>
              <a:gd name="connsiteX21" fmla="*/ 519516 w 883671"/>
              <a:gd name="connsiteY21" fmla="*/ 468043 h 619234"/>
              <a:gd name="connsiteX22" fmla="*/ 490941 w 883671"/>
              <a:gd name="connsiteY22" fmla="*/ 460138 h 619234"/>
              <a:gd name="connsiteX23" fmla="*/ 303584 w 883671"/>
              <a:gd name="connsiteY23" fmla="*/ 586439 h 619234"/>
              <a:gd name="connsiteX24" fmla="*/ 174711 w 883671"/>
              <a:gd name="connsiteY24" fmla="*/ 395939 h 619234"/>
              <a:gd name="connsiteX25" fmla="*/ 160138 w 883671"/>
              <a:gd name="connsiteY25" fmla="*/ 381747 h 619234"/>
              <a:gd name="connsiteX26" fmla="*/ 147965 w 883671"/>
              <a:gd name="connsiteY26" fmla="*/ 365956 h 619234"/>
              <a:gd name="connsiteX27" fmla="*/ 146041 w 883671"/>
              <a:gd name="connsiteY27" fmla="*/ 365840 h 619234"/>
              <a:gd name="connsiteX28" fmla="*/ 74317 w 883671"/>
              <a:gd name="connsiteY28" fmla="*/ 364983 h 619234"/>
              <a:gd name="connsiteX29" fmla="*/ 40694 w 883671"/>
              <a:gd name="connsiteY29" fmla="*/ 294879 h 619234"/>
              <a:gd name="connsiteX30" fmla="*/ 176521 w 883671"/>
              <a:gd name="connsiteY30" fmla="*/ 258874 h 619234"/>
              <a:gd name="connsiteX31" fmla="*/ 189513 w 883671"/>
              <a:gd name="connsiteY31" fmla="*/ 255304 h 619234"/>
              <a:gd name="connsiteX32" fmla="*/ 190618 w 883671"/>
              <a:gd name="connsiteY32" fmla="*/ 252207 h 619234"/>
              <a:gd name="connsiteX33" fmla="*/ 192999 w 883671"/>
              <a:gd name="connsiteY33" fmla="*/ 238491 h 619234"/>
              <a:gd name="connsiteX34" fmla="*/ 278724 w 883671"/>
              <a:gd name="connsiteY34" fmla="*/ 40561 h 619234"/>
              <a:gd name="connsiteX35" fmla="*/ 413026 w 883671"/>
              <a:gd name="connsiteY35" fmla="*/ 57420 h 619234"/>
              <a:gd name="connsiteX36" fmla="*/ 470939 w 883671"/>
              <a:gd name="connsiteY36" fmla="*/ 183151 h 619234"/>
              <a:gd name="connsiteX37" fmla="*/ 500561 w 883671"/>
              <a:gd name="connsiteY37" fmla="*/ 178388 h 619234"/>
              <a:gd name="connsiteX38" fmla="*/ 625815 w 883671"/>
              <a:gd name="connsiteY38" fmla="*/ 94854 h 619234"/>
              <a:gd name="connsiteX39" fmla="*/ 702682 w 883671"/>
              <a:gd name="connsiteY39" fmla="*/ 239062 h 619234"/>
              <a:gd name="connsiteX40" fmla="*/ 707444 w 883671"/>
              <a:gd name="connsiteY40" fmla="*/ 258112 h 619234"/>
              <a:gd name="connsiteX41" fmla="*/ 721675 w 883671"/>
              <a:gd name="connsiteY41" fmla="*/ 273575 h 619234"/>
              <a:gd name="connsiteX42" fmla="*/ 723446 w 883671"/>
              <a:gd name="connsiteY42" fmla="*/ 273543 h 619234"/>
              <a:gd name="connsiteX43" fmla="*/ 835651 w 883671"/>
              <a:gd name="connsiteY43" fmla="*/ 401178 h 619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83671" h="619234">
                <a:moveTo>
                  <a:pt x="737258" y="240586"/>
                </a:moveTo>
                <a:cubicBezTo>
                  <a:pt x="774881" y="178864"/>
                  <a:pt x="744401" y="94092"/>
                  <a:pt x="674488" y="68374"/>
                </a:cubicBezTo>
                <a:cubicBezTo>
                  <a:pt x="607813" y="43990"/>
                  <a:pt x="531613" y="85424"/>
                  <a:pt x="494275" y="144574"/>
                </a:cubicBezTo>
                <a:cubicBezTo>
                  <a:pt x="464461" y="25988"/>
                  <a:pt x="365592" y="-32972"/>
                  <a:pt x="240338" y="19035"/>
                </a:cubicBezTo>
                <a:cubicBezTo>
                  <a:pt x="163662" y="50943"/>
                  <a:pt x="103274" y="149337"/>
                  <a:pt x="147469" y="221536"/>
                </a:cubicBezTo>
                <a:cubicBezTo>
                  <a:pt x="92701" y="206963"/>
                  <a:pt x="24311" y="240586"/>
                  <a:pt x="4594" y="295260"/>
                </a:cubicBezTo>
                <a:cubicBezTo>
                  <a:pt x="-6769" y="326134"/>
                  <a:pt x="3966" y="360794"/>
                  <a:pt x="30788" y="379842"/>
                </a:cubicBezTo>
                <a:cubicBezTo>
                  <a:pt x="63840" y="404988"/>
                  <a:pt x="109274" y="403178"/>
                  <a:pt x="148041" y="395558"/>
                </a:cubicBezTo>
                <a:cubicBezTo>
                  <a:pt x="86033" y="478235"/>
                  <a:pt x="170425" y="581676"/>
                  <a:pt x="256435" y="609299"/>
                </a:cubicBezTo>
                <a:cubicBezTo>
                  <a:pt x="355210" y="641017"/>
                  <a:pt x="454175" y="594249"/>
                  <a:pt x="501609" y="508620"/>
                </a:cubicBezTo>
                <a:cubicBezTo>
                  <a:pt x="523317" y="540103"/>
                  <a:pt x="561017" y="556533"/>
                  <a:pt x="598859" y="551006"/>
                </a:cubicBezTo>
                <a:cubicBezTo>
                  <a:pt x="647799" y="540410"/>
                  <a:pt x="683518" y="498249"/>
                  <a:pt x="685918" y="448231"/>
                </a:cubicBezTo>
                <a:cubicBezTo>
                  <a:pt x="748592" y="488236"/>
                  <a:pt x="844414" y="478711"/>
                  <a:pt x="875180" y="401463"/>
                </a:cubicBezTo>
                <a:cubicBezTo>
                  <a:pt x="912708" y="308404"/>
                  <a:pt x="820125" y="242301"/>
                  <a:pt x="737258" y="240586"/>
                </a:cubicBezTo>
                <a:close/>
                <a:moveTo>
                  <a:pt x="835651" y="401654"/>
                </a:moveTo>
                <a:cubicBezTo>
                  <a:pt x="797551" y="458804"/>
                  <a:pt x="733733" y="440897"/>
                  <a:pt x="683822" y="414036"/>
                </a:cubicBezTo>
                <a:cubicBezTo>
                  <a:pt x="683060" y="410893"/>
                  <a:pt x="682393" y="407750"/>
                  <a:pt x="681346" y="404511"/>
                </a:cubicBezTo>
                <a:cubicBezTo>
                  <a:pt x="678736" y="396454"/>
                  <a:pt x="670087" y="392038"/>
                  <a:pt x="662029" y="394647"/>
                </a:cubicBezTo>
                <a:cubicBezTo>
                  <a:pt x="654457" y="397101"/>
                  <a:pt x="650018" y="404946"/>
                  <a:pt x="651818" y="412703"/>
                </a:cubicBezTo>
                <a:cubicBezTo>
                  <a:pt x="658295" y="455756"/>
                  <a:pt x="646770" y="504048"/>
                  <a:pt x="599717" y="518240"/>
                </a:cubicBezTo>
                <a:cubicBezTo>
                  <a:pt x="557616" y="530813"/>
                  <a:pt x="533042" y="505286"/>
                  <a:pt x="517801" y="472425"/>
                </a:cubicBezTo>
                <a:lnTo>
                  <a:pt x="519516" y="468043"/>
                </a:lnTo>
                <a:cubicBezTo>
                  <a:pt x="525422" y="449565"/>
                  <a:pt x="497227" y="442326"/>
                  <a:pt x="490941" y="460138"/>
                </a:cubicBezTo>
                <a:cubicBezTo>
                  <a:pt x="461509" y="540528"/>
                  <a:pt x="391309" y="595202"/>
                  <a:pt x="303584" y="586439"/>
                </a:cubicBezTo>
                <a:cubicBezTo>
                  <a:pt x="215859" y="577676"/>
                  <a:pt x="112036" y="488617"/>
                  <a:pt x="174711" y="395939"/>
                </a:cubicBezTo>
                <a:cubicBezTo>
                  <a:pt x="180998" y="386414"/>
                  <a:pt x="168520" y="376889"/>
                  <a:pt x="160138" y="381747"/>
                </a:cubicBezTo>
                <a:cubicBezTo>
                  <a:pt x="161138" y="374026"/>
                  <a:pt x="155690" y="366956"/>
                  <a:pt x="147965" y="365956"/>
                </a:cubicBezTo>
                <a:cubicBezTo>
                  <a:pt x="147327" y="365873"/>
                  <a:pt x="146688" y="365834"/>
                  <a:pt x="146041" y="365840"/>
                </a:cubicBezTo>
                <a:cubicBezTo>
                  <a:pt x="122419" y="367078"/>
                  <a:pt x="97558" y="371745"/>
                  <a:pt x="74317" y="364983"/>
                </a:cubicBezTo>
                <a:cubicBezTo>
                  <a:pt x="42218" y="355458"/>
                  <a:pt x="22121" y="327835"/>
                  <a:pt x="40694" y="294879"/>
                </a:cubicBezTo>
                <a:cubicBezTo>
                  <a:pt x="66507" y="248968"/>
                  <a:pt x="132325" y="234205"/>
                  <a:pt x="176521" y="258874"/>
                </a:cubicBezTo>
                <a:cubicBezTo>
                  <a:pt x="181093" y="261476"/>
                  <a:pt x="186913" y="259877"/>
                  <a:pt x="189513" y="255304"/>
                </a:cubicBezTo>
                <a:cubicBezTo>
                  <a:pt x="190056" y="254344"/>
                  <a:pt x="190427" y="253295"/>
                  <a:pt x="190618" y="252207"/>
                </a:cubicBezTo>
                <a:cubicBezTo>
                  <a:pt x="194894" y="248973"/>
                  <a:pt x="195942" y="242977"/>
                  <a:pt x="192999" y="238491"/>
                </a:cubicBezTo>
                <a:cubicBezTo>
                  <a:pt x="131467" y="157147"/>
                  <a:pt x="187665" y="64374"/>
                  <a:pt x="278724" y="40561"/>
                </a:cubicBezTo>
                <a:cubicBezTo>
                  <a:pt x="324825" y="28464"/>
                  <a:pt x="373974" y="25988"/>
                  <a:pt x="413026" y="57420"/>
                </a:cubicBezTo>
                <a:cubicBezTo>
                  <a:pt x="452079" y="88853"/>
                  <a:pt x="461604" y="137145"/>
                  <a:pt x="470939" y="183151"/>
                </a:cubicBezTo>
                <a:cubicBezTo>
                  <a:pt x="474749" y="202201"/>
                  <a:pt x="499514" y="194961"/>
                  <a:pt x="500561" y="178388"/>
                </a:cubicBezTo>
                <a:cubicBezTo>
                  <a:pt x="529613" y="138097"/>
                  <a:pt x="575047" y="97616"/>
                  <a:pt x="625815" y="94854"/>
                </a:cubicBezTo>
                <a:cubicBezTo>
                  <a:pt x="710302" y="90282"/>
                  <a:pt x="736210" y="174483"/>
                  <a:pt x="702682" y="239062"/>
                </a:cubicBezTo>
                <a:cubicBezTo>
                  <a:pt x="699462" y="245730"/>
                  <a:pt x="701463" y="253744"/>
                  <a:pt x="707444" y="258112"/>
                </a:cubicBezTo>
                <a:cubicBezTo>
                  <a:pt x="707102" y="266311"/>
                  <a:pt x="713474" y="273234"/>
                  <a:pt x="721675" y="273575"/>
                </a:cubicBezTo>
                <a:cubicBezTo>
                  <a:pt x="722265" y="273600"/>
                  <a:pt x="722856" y="273588"/>
                  <a:pt x="723446" y="273543"/>
                </a:cubicBezTo>
                <a:cubicBezTo>
                  <a:pt x="787264" y="271161"/>
                  <a:pt x="886800" y="324025"/>
                  <a:pt x="835651" y="401178"/>
                </a:cubicBezTo>
                <a:close/>
              </a:path>
            </a:pathLst>
          </a:custGeom>
          <a:solidFill>
            <a:srgbClr val="FFFFFF"/>
          </a:solidFill>
          <a:ln w="9525" cap="flat">
            <a:noFill/>
            <a:prstDash val="solid"/>
            <a:miter/>
          </a:ln>
        </p:spPr>
        <p:txBody>
          <a:bodyPr rtlCol="0" anchor="ctr"/>
          <a:lstStyle/>
          <a:p>
            <a:endParaRPr lang="zh-CN" altLang="en-US"/>
          </a:p>
        </p:txBody>
      </p:sp>
      <p:sp>
        <p:nvSpPr>
          <p:cNvPr id="24" name="任意多边形: 形状 23"/>
          <p:cNvSpPr/>
          <p:nvPr/>
        </p:nvSpPr>
        <p:spPr>
          <a:xfrm>
            <a:off x="2427340" y="1239249"/>
            <a:ext cx="948120" cy="577889"/>
          </a:xfrm>
          <a:custGeom>
            <a:avLst/>
            <a:gdLst>
              <a:gd name="connsiteX0" fmla="*/ 3878 w 948120"/>
              <a:gd name="connsiteY0" fmla="*/ 365437 h 577889"/>
              <a:gd name="connsiteX1" fmla="*/ 32453 w 948120"/>
              <a:gd name="connsiteY1" fmla="*/ 445638 h 577889"/>
              <a:gd name="connsiteX2" fmla="*/ 146753 w 948120"/>
              <a:gd name="connsiteY2" fmla="*/ 560985 h 577889"/>
              <a:gd name="connsiteX3" fmla="*/ 322299 w 948120"/>
              <a:gd name="connsiteY3" fmla="*/ 548127 h 577889"/>
              <a:gd name="connsiteX4" fmla="*/ 368971 w 948120"/>
              <a:gd name="connsiteY4" fmla="*/ 420682 h 577889"/>
              <a:gd name="connsiteX5" fmla="*/ 327538 w 948120"/>
              <a:gd name="connsiteY5" fmla="*/ 313716 h 577889"/>
              <a:gd name="connsiteX6" fmla="*/ 288199 w 948120"/>
              <a:gd name="connsiteY6" fmla="*/ 310764 h 577889"/>
              <a:gd name="connsiteX7" fmla="*/ 278370 w 948120"/>
              <a:gd name="connsiteY7" fmla="*/ 356874 h 577889"/>
              <a:gd name="connsiteX8" fmla="*/ 278674 w 948120"/>
              <a:gd name="connsiteY8" fmla="*/ 357341 h 577889"/>
              <a:gd name="connsiteX9" fmla="*/ 335824 w 948120"/>
              <a:gd name="connsiteY9" fmla="*/ 408681 h 577889"/>
              <a:gd name="connsiteX10" fmla="*/ 425741 w 948120"/>
              <a:gd name="connsiteY10" fmla="*/ 443923 h 577889"/>
              <a:gd name="connsiteX11" fmla="*/ 570140 w 948120"/>
              <a:gd name="connsiteY11" fmla="*/ 387535 h 577889"/>
              <a:gd name="connsiteX12" fmla="*/ 536992 w 948120"/>
              <a:gd name="connsiteY12" fmla="*/ 237135 h 577889"/>
              <a:gd name="connsiteX13" fmla="*/ 494320 w 948120"/>
              <a:gd name="connsiteY13" fmla="*/ 214275 h 577889"/>
              <a:gd name="connsiteX14" fmla="*/ 471079 w 948120"/>
              <a:gd name="connsiteY14" fmla="*/ 250661 h 577889"/>
              <a:gd name="connsiteX15" fmla="*/ 496130 w 948120"/>
              <a:gd name="connsiteY15" fmla="*/ 287332 h 577889"/>
              <a:gd name="connsiteX16" fmla="*/ 554233 w 948120"/>
              <a:gd name="connsiteY16" fmla="*/ 315907 h 577889"/>
              <a:gd name="connsiteX17" fmla="*/ 728064 w 948120"/>
              <a:gd name="connsiteY17" fmla="*/ 337243 h 577889"/>
              <a:gd name="connsiteX18" fmla="*/ 891037 w 948120"/>
              <a:gd name="connsiteY18" fmla="*/ 276569 h 577889"/>
              <a:gd name="connsiteX19" fmla="*/ 948187 w 948120"/>
              <a:gd name="connsiteY19" fmla="*/ 156554 h 577889"/>
              <a:gd name="connsiteX20" fmla="*/ 793215 w 948120"/>
              <a:gd name="connsiteY20" fmla="*/ 13107 h 577889"/>
              <a:gd name="connsiteX21" fmla="*/ 631290 w 948120"/>
              <a:gd name="connsiteY21" fmla="*/ 1392 h 577889"/>
              <a:gd name="connsiteX22" fmla="*/ 442124 w 948120"/>
              <a:gd name="connsiteY22" fmla="*/ 34253 h 577889"/>
              <a:gd name="connsiteX23" fmla="*/ 73030 w 948120"/>
              <a:gd name="connsiteY23" fmla="*/ 250566 h 577889"/>
              <a:gd name="connsiteX24" fmla="*/ 1783 w 948120"/>
              <a:gd name="connsiteY24" fmla="*/ 335719 h 577889"/>
              <a:gd name="connsiteX25" fmla="*/ 3783 w 948120"/>
              <a:gd name="connsiteY25" fmla="*/ 348102 h 577889"/>
              <a:gd name="connsiteX26" fmla="*/ 16166 w 948120"/>
              <a:gd name="connsiteY26" fmla="*/ 346101 h 577889"/>
              <a:gd name="connsiteX27" fmla="*/ 335634 w 948120"/>
              <a:gd name="connsiteY27" fmla="*/ 91689 h 577889"/>
              <a:gd name="connsiteX28" fmla="*/ 683392 w 948120"/>
              <a:gd name="connsiteY28" fmla="*/ 17870 h 577889"/>
              <a:gd name="connsiteX29" fmla="*/ 822076 w 948120"/>
              <a:gd name="connsiteY29" fmla="*/ 39206 h 577889"/>
              <a:gd name="connsiteX30" fmla="*/ 909896 w 948120"/>
              <a:gd name="connsiteY30" fmla="*/ 94260 h 577889"/>
              <a:gd name="connsiteX31" fmla="*/ 851794 w 948120"/>
              <a:gd name="connsiteY31" fmla="*/ 283808 h 577889"/>
              <a:gd name="connsiteX32" fmla="*/ 691583 w 948120"/>
              <a:gd name="connsiteY32" fmla="*/ 320384 h 577889"/>
              <a:gd name="connsiteX33" fmla="*/ 539183 w 948120"/>
              <a:gd name="connsiteY33" fmla="*/ 291333 h 577889"/>
              <a:gd name="connsiteX34" fmla="*/ 496321 w 948120"/>
              <a:gd name="connsiteY34" fmla="*/ 264853 h 577889"/>
              <a:gd name="connsiteX35" fmla="*/ 491558 w 948120"/>
              <a:gd name="connsiteY35" fmla="*/ 258852 h 577889"/>
              <a:gd name="connsiteX36" fmla="*/ 488605 w 948120"/>
              <a:gd name="connsiteY36" fmla="*/ 252375 h 577889"/>
              <a:gd name="connsiteX37" fmla="*/ 490034 w 948120"/>
              <a:gd name="connsiteY37" fmla="*/ 241422 h 577889"/>
              <a:gd name="connsiteX38" fmla="*/ 494987 w 948120"/>
              <a:gd name="connsiteY38" fmla="*/ 235230 h 577889"/>
              <a:gd name="connsiteX39" fmla="*/ 498988 w 948120"/>
              <a:gd name="connsiteY39" fmla="*/ 231801 h 577889"/>
              <a:gd name="connsiteX40" fmla="*/ 500131 w 948120"/>
              <a:gd name="connsiteY40" fmla="*/ 230849 h 577889"/>
              <a:gd name="connsiteX41" fmla="*/ 504322 w 948120"/>
              <a:gd name="connsiteY41" fmla="*/ 230849 h 577889"/>
              <a:gd name="connsiteX42" fmla="*/ 511942 w 948120"/>
              <a:gd name="connsiteY42" fmla="*/ 235897 h 577889"/>
              <a:gd name="connsiteX43" fmla="*/ 543565 w 948120"/>
              <a:gd name="connsiteY43" fmla="*/ 286951 h 577889"/>
              <a:gd name="connsiteX44" fmla="*/ 525848 w 948120"/>
              <a:gd name="connsiteY44" fmla="*/ 417920 h 577889"/>
              <a:gd name="connsiteX45" fmla="*/ 447076 w 948120"/>
              <a:gd name="connsiteY45" fmla="*/ 429540 h 577889"/>
              <a:gd name="connsiteX46" fmla="*/ 360018 w 948120"/>
              <a:gd name="connsiteY46" fmla="*/ 401823 h 577889"/>
              <a:gd name="connsiteX47" fmla="*/ 299439 w 948120"/>
              <a:gd name="connsiteY47" fmla="*/ 357531 h 577889"/>
              <a:gd name="connsiteX48" fmla="*/ 289914 w 948120"/>
              <a:gd name="connsiteY48" fmla="*/ 337624 h 577889"/>
              <a:gd name="connsiteX49" fmla="*/ 291438 w 948120"/>
              <a:gd name="connsiteY49" fmla="*/ 331147 h 577889"/>
              <a:gd name="connsiteX50" fmla="*/ 298296 w 948120"/>
              <a:gd name="connsiteY50" fmla="*/ 324670 h 577889"/>
              <a:gd name="connsiteX51" fmla="*/ 308583 w 948120"/>
              <a:gd name="connsiteY51" fmla="*/ 323146 h 577889"/>
              <a:gd name="connsiteX52" fmla="*/ 312679 w 948120"/>
              <a:gd name="connsiteY52" fmla="*/ 324956 h 577889"/>
              <a:gd name="connsiteX53" fmla="*/ 319060 w 948120"/>
              <a:gd name="connsiteY53" fmla="*/ 329814 h 577889"/>
              <a:gd name="connsiteX54" fmla="*/ 341444 w 948120"/>
              <a:gd name="connsiteY54" fmla="*/ 370390 h 577889"/>
              <a:gd name="connsiteX55" fmla="*/ 341444 w 948120"/>
              <a:gd name="connsiteY55" fmla="*/ 490310 h 577889"/>
              <a:gd name="connsiteX56" fmla="*/ 303820 w 948120"/>
              <a:gd name="connsiteY56" fmla="*/ 539364 h 577889"/>
              <a:gd name="connsiteX57" fmla="*/ 228668 w 948120"/>
              <a:gd name="connsiteY57" fmla="*/ 559271 h 577889"/>
              <a:gd name="connsiteX58" fmla="*/ 80650 w 948120"/>
              <a:gd name="connsiteY58" fmla="*/ 488691 h 577889"/>
              <a:gd name="connsiteX59" fmla="*/ 26357 w 948120"/>
              <a:gd name="connsiteY59" fmla="*/ 382201 h 577889"/>
              <a:gd name="connsiteX60" fmla="*/ 21499 w 948120"/>
              <a:gd name="connsiteY60" fmla="*/ 362675 h 577889"/>
              <a:gd name="connsiteX61" fmla="*/ 10755 w 948120"/>
              <a:gd name="connsiteY61" fmla="*/ 356226 h 577889"/>
              <a:gd name="connsiteX62" fmla="*/ 4069 w 948120"/>
              <a:gd name="connsiteY62" fmla="*/ 365437 h 57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948120" h="577889">
                <a:moveTo>
                  <a:pt x="3878" y="365437"/>
                </a:moveTo>
                <a:cubicBezTo>
                  <a:pt x="9688" y="393355"/>
                  <a:pt x="19299" y="420339"/>
                  <a:pt x="32453" y="445638"/>
                </a:cubicBezTo>
                <a:cubicBezTo>
                  <a:pt x="57123" y="494977"/>
                  <a:pt x="94937" y="538792"/>
                  <a:pt x="146753" y="560985"/>
                </a:cubicBezTo>
                <a:cubicBezTo>
                  <a:pt x="200188" y="584036"/>
                  <a:pt x="275150" y="586989"/>
                  <a:pt x="322299" y="548127"/>
                </a:cubicBezTo>
                <a:cubicBezTo>
                  <a:pt x="359542" y="517456"/>
                  <a:pt x="371353" y="467069"/>
                  <a:pt x="368971" y="420682"/>
                </a:cubicBezTo>
                <a:cubicBezTo>
                  <a:pt x="367162" y="385059"/>
                  <a:pt x="357256" y="337338"/>
                  <a:pt x="327538" y="313716"/>
                </a:cubicBezTo>
                <a:cubicBezTo>
                  <a:pt x="316536" y="304096"/>
                  <a:pt x="300506" y="302896"/>
                  <a:pt x="288199" y="310764"/>
                </a:cubicBezTo>
                <a:cubicBezTo>
                  <a:pt x="272750" y="320784"/>
                  <a:pt x="268349" y="341425"/>
                  <a:pt x="278370" y="356874"/>
                </a:cubicBezTo>
                <a:cubicBezTo>
                  <a:pt x="278465" y="357027"/>
                  <a:pt x="278570" y="357188"/>
                  <a:pt x="278674" y="357341"/>
                </a:cubicBezTo>
                <a:cubicBezTo>
                  <a:pt x="291152" y="379820"/>
                  <a:pt x="314488" y="396012"/>
                  <a:pt x="335824" y="408681"/>
                </a:cubicBezTo>
                <a:cubicBezTo>
                  <a:pt x="363780" y="425035"/>
                  <a:pt x="394117" y="436922"/>
                  <a:pt x="425741" y="443923"/>
                </a:cubicBezTo>
                <a:cubicBezTo>
                  <a:pt x="479557" y="455734"/>
                  <a:pt x="551470" y="449448"/>
                  <a:pt x="570140" y="387535"/>
                </a:cubicBezTo>
                <a:cubicBezTo>
                  <a:pt x="584999" y="338386"/>
                  <a:pt x="566901" y="277331"/>
                  <a:pt x="536992" y="237135"/>
                </a:cubicBezTo>
                <a:cubicBezTo>
                  <a:pt x="527944" y="224943"/>
                  <a:pt x="511466" y="207227"/>
                  <a:pt x="494320" y="214275"/>
                </a:cubicBezTo>
                <a:cubicBezTo>
                  <a:pt x="480081" y="220771"/>
                  <a:pt x="470984" y="235011"/>
                  <a:pt x="471079" y="250661"/>
                </a:cubicBezTo>
                <a:cubicBezTo>
                  <a:pt x="472127" y="266187"/>
                  <a:pt x="484224" y="278474"/>
                  <a:pt x="496130" y="287332"/>
                </a:cubicBezTo>
                <a:cubicBezTo>
                  <a:pt x="513885" y="299838"/>
                  <a:pt x="533487" y="309478"/>
                  <a:pt x="554233" y="315907"/>
                </a:cubicBezTo>
                <a:cubicBezTo>
                  <a:pt x="610249" y="334195"/>
                  <a:pt x="669285" y="341444"/>
                  <a:pt x="728064" y="337243"/>
                </a:cubicBezTo>
                <a:cubicBezTo>
                  <a:pt x="785881" y="333338"/>
                  <a:pt x="847698" y="317241"/>
                  <a:pt x="891037" y="276569"/>
                </a:cubicBezTo>
                <a:cubicBezTo>
                  <a:pt x="922660" y="246946"/>
                  <a:pt x="947520" y="200369"/>
                  <a:pt x="948187" y="156554"/>
                </a:cubicBezTo>
                <a:cubicBezTo>
                  <a:pt x="950282" y="71686"/>
                  <a:pt x="864462" y="29681"/>
                  <a:pt x="793215" y="13107"/>
                </a:cubicBezTo>
                <a:cubicBezTo>
                  <a:pt x="740056" y="1611"/>
                  <a:pt x="685544" y="-2333"/>
                  <a:pt x="631290" y="1392"/>
                </a:cubicBezTo>
                <a:cubicBezTo>
                  <a:pt x="567196" y="5173"/>
                  <a:pt x="503741" y="16203"/>
                  <a:pt x="442124" y="34253"/>
                </a:cubicBezTo>
                <a:cubicBezTo>
                  <a:pt x="303916" y="74448"/>
                  <a:pt x="173804" y="147029"/>
                  <a:pt x="73030" y="250566"/>
                </a:cubicBezTo>
                <a:cubicBezTo>
                  <a:pt x="47188" y="277131"/>
                  <a:pt x="23376" y="305601"/>
                  <a:pt x="1783" y="335719"/>
                </a:cubicBezTo>
                <a:cubicBezTo>
                  <a:pt x="-1084" y="339691"/>
                  <a:pt x="-189" y="345235"/>
                  <a:pt x="3783" y="348102"/>
                </a:cubicBezTo>
                <a:cubicBezTo>
                  <a:pt x="7755" y="350969"/>
                  <a:pt x="13298" y="350073"/>
                  <a:pt x="16166" y="346101"/>
                </a:cubicBezTo>
                <a:cubicBezTo>
                  <a:pt x="98014" y="234278"/>
                  <a:pt x="208323" y="146429"/>
                  <a:pt x="335634" y="91689"/>
                </a:cubicBezTo>
                <a:cubicBezTo>
                  <a:pt x="444847" y="42216"/>
                  <a:pt x="563500" y="17032"/>
                  <a:pt x="683392" y="17870"/>
                </a:cubicBezTo>
                <a:cubicBezTo>
                  <a:pt x="730426" y="17975"/>
                  <a:pt x="777184" y="25166"/>
                  <a:pt x="822076" y="39206"/>
                </a:cubicBezTo>
                <a:cubicBezTo>
                  <a:pt x="854842" y="50255"/>
                  <a:pt x="887989" y="66733"/>
                  <a:pt x="909896" y="94260"/>
                </a:cubicBezTo>
                <a:cubicBezTo>
                  <a:pt x="958759" y="155792"/>
                  <a:pt x="911896" y="246660"/>
                  <a:pt x="851794" y="283808"/>
                </a:cubicBezTo>
                <a:cubicBezTo>
                  <a:pt x="804169" y="312383"/>
                  <a:pt x="746161" y="321241"/>
                  <a:pt x="691583" y="320384"/>
                </a:cubicBezTo>
                <a:cubicBezTo>
                  <a:pt x="639396" y="320498"/>
                  <a:pt x="587666" y="310640"/>
                  <a:pt x="539183" y="291333"/>
                </a:cubicBezTo>
                <a:cubicBezTo>
                  <a:pt x="523248" y="285503"/>
                  <a:pt x="508665" y="276493"/>
                  <a:pt x="496321" y="264853"/>
                </a:cubicBezTo>
                <a:cubicBezTo>
                  <a:pt x="494797" y="263139"/>
                  <a:pt x="491749" y="259233"/>
                  <a:pt x="491558" y="258852"/>
                </a:cubicBezTo>
                <a:cubicBezTo>
                  <a:pt x="490387" y="256785"/>
                  <a:pt x="489396" y="254614"/>
                  <a:pt x="488605" y="252375"/>
                </a:cubicBezTo>
                <a:cubicBezTo>
                  <a:pt x="487586" y="248680"/>
                  <a:pt x="488101" y="244727"/>
                  <a:pt x="490034" y="241422"/>
                </a:cubicBezTo>
                <a:cubicBezTo>
                  <a:pt x="491387" y="239136"/>
                  <a:pt x="493054" y="237050"/>
                  <a:pt x="494987" y="235230"/>
                </a:cubicBezTo>
                <a:cubicBezTo>
                  <a:pt x="496254" y="234011"/>
                  <a:pt x="497588" y="232868"/>
                  <a:pt x="498988" y="231801"/>
                </a:cubicBezTo>
                <a:cubicBezTo>
                  <a:pt x="500512" y="230658"/>
                  <a:pt x="500702" y="230754"/>
                  <a:pt x="500131" y="230849"/>
                </a:cubicBezTo>
                <a:cubicBezTo>
                  <a:pt x="501483" y="230363"/>
                  <a:pt x="502969" y="230363"/>
                  <a:pt x="504322" y="230849"/>
                </a:cubicBezTo>
                <a:cubicBezTo>
                  <a:pt x="507160" y="232030"/>
                  <a:pt x="509751" y="233745"/>
                  <a:pt x="511942" y="235897"/>
                </a:cubicBezTo>
                <a:cubicBezTo>
                  <a:pt x="526315" y="250223"/>
                  <a:pt x="537145" y="267701"/>
                  <a:pt x="543565" y="286951"/>
                </a:cubicBezTo>
                <a:cubicBezTo>
                  <a:pt x="559471" y="327337"/>
                  <a:pt x="569282" y="390678"/>
                  <a:pt x="525848" y="417920"/>
                </a:cubicBezTo>
                <a:cubicBezTo>
                  <a:pt x="502798" y="432398"/>
                  <a:pt x="473175" y="432969"/>
                  <a:pt x="447076" y="429540"/>
                </a:cubicBezTo>
                <a:cubicBezTo>
                  <a:pt x="416730" y="425168"/>
                  <a:pt x="387307" y="415805"/>
                  <a:pt x="360018" y="401823"/>
                </a:cubicBezTo>
                <a:cubicBezTo>
                  <a:pt x="336996" y="391383"/>
                  <a:pt x="316365" y="376305"/>
                  <a:pt x="299439" y="357531"/>
                </a:cubicBezTo>
                <a:cubicBezTo>
                  <a:pt x="294372" y="351978"/>
                  <a:pt x="291057" y="345054"/>
                  <a:pt x="289914" y="337624"/>
                </a:cubicBezTo>
                <a:cubicBezTo>
                  <a:pt x="289895" y="335376"/>
                  <a:pt x="290419" y="333157"/>
                  <a:pt x="291438" y="331147"/>
                </a:cubicBezTo>
                <a:cubicBezTo>
                  <a:pt x="293238" y="328528"/>
                  <a:pt x="295581" y="326318"/>
                  <a:pt x="298296" y="324670"/>
                </a:cubicBezTo>
                <a:cubicBezTo>
                  <a:pt x="301344" y="322689"/>
                  <a:pt x="305097" y="322137"/>
                  <a:pt x="308583" y="323146"/>
                </a:cubicBezTo>
                <a:cubicBezTo>
                  <a:pt x="307345" y="323146"/>
                  <a:pt x="313250" y="325242"/>
                  <a:pt x="312679" y="324956"/>
                </a:cubicBezTo>
                <a:cubicBezTo>
                  <a:pt x="314955" y="326375"/>
                  <a:pt x="317089" y="328004"/>
                  <a:pt x="319060" y="329814"/>
                </a:cubicBezTo>
                <a:cubicBezTo>
                  <a:pt x="329548" y="341434"/>
                  <a:pt x="337206" y="355322"/>
                  <a:pt x="341444" y="370390"/>
                </a:cubicBezTo>
                <a:cubicBezTo>
                  <a:pt x="354970" y="409224"/>
                  <a:pt x="354970" y="451476"/>
                  <a:pt x="341444" y="490310"/>
                </a:cubicBezTo>
                <a:cubicBezTo>
                  <a:pt x="334177" y="510103"/>
                  <a:pt x="321051" y="527210"/>
                  <a:pt x="303820" y="539364"/>
                </a:cubicBezTo>
                <a:cubicBezTo>
                  <a:pt x="281380" y="553499"/>
                  <a:pt x="255157" y="560442"/>
                  <a:pt x="228668" y="559271"/>
                </a:cubicBezTo>
                <a:cubicBezTo>
                  <a:pt x="171156" y="559509"/>
                  <a:pt x="116673" y="533525"/>
                  <a:pt x="80650" y="488691"/>
                </a:cubicBezTo>
                <a:cubicBezTo>
                  <a:pt x="55704" y="457125"/>
                  <a:pt x="37244" y="420930"/>
                  <a:pt x="26357" y="382201"/>
                </a:cubicBezTo>
                <a:cubicBezTo>
                  <a:pt x="24547" y="375819"/>
                  <a:pt x="22738" y="369247"/>
                  <a:pt x="21499" y="362675"/>
                </a:cubicBezTo>
                <a:cubicBezTo>
                  <a:pt x="20309" y="357931"/>
                  <a:pt x="15508" y="355045"/>
                  <a:pt x="10755" y="356226"/>
                </a:cubicBezTo>
                <a:cubicBezTo>
                  <a:pt x="6593" y="357274"/>
                  <a:pt x="3773" y="361151"/>
                  <a:pt x="4069" y="365437"/>
                </a:cubicBezTo>
                <a:close/>
              </a:path>
            </a:pathLst>
          </a:custGeom>
          <a:solidFill>
            <a:schemeClr val="accent1"/>
          </a:solidFill>
          <a:ln w="9525" cap="flat">
            <a:noFill/>
            <a:prstDash val="solid"/>
            <a:miter/>
          </a:ln>
        </p:spPr>
        <p:txBody>
          <a:bodyPr rtlCol="0" anchor="ctr"/>
          <a:lstStyle/>
          <a:p>
            <a:endParaRPr lang="zh-CN" altLang="en-US"/>
          </a:p>
        </p:txBody>
      </p:sp>
      <p:grpSp>
        <p:nvGrpSpPr>
          <p:cNvPr id="89" name="组合 88"/>
          <p:cNvGrpSpPr/>
          <p:nvPr/>
        </p:nvGrpSpPr>
        <p:grpSpPr>
          <a:xfrm>
            <a:off x="381212" y="4278557"/>
            <a:ext cx="1729274" cy="1728788"/>
            <a:chOff x="5268244" y="2090784"/>
            <a:chExt cx="1729274" cy="1728788"/>
          </a:xfrm>
        </p:grpSpPr>
        <p:sp>
          <p:nvSpPr>
            <p:cNvPr id="19" name="任意多边形: 形状 18"/>
            <p:cNvSpPr/>
            <p:nvPr/>
          </p:nvSpPr>
          <p:spPr>
            <a:xfrm rot="18900000">
              <a:off x="5268730" y="2090784"/>
              <a:ext cx="1728788" cy="1728788"/>
            </a:xfrm>
            <a:custGeom>
              <a:avLst/>
              <a:gdLst>
                <a:gd name="connsiteX0" fmla="*/ 1728892 w 1728788"/>
                <a:gd name="connsiteY0" fmla="*/ 864427 h 1728788"/>
                <a:gd name="connsiteX1" fmla="*/ 864498 w 1728788"/>
                <a:gd name="connsiteY1" fmla="*/ 1728822 h 1728788"/>
                <a:gd name="connsiteX2" fmla="*/ 104 w 1728788"/>
                <a:gd name="connsiteY2" fmla="*/ 864428 h 1728788"/>
                <a:gd name="connsiteX3" fmla="*/ 864498 w 1728788"/>
                <a:gd name="connsiteY3" fmla="*/ 34 h 1728788"/>
                <a:gd name="connsiteX4" fmla="*/ 1728892 w 1728788"/>
                <a:gd name="connsiteY4" fmla="*/ 864427 h 1728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788" h="1728788">
                  <a:moveTo>
                    <a:pt x="1728892" y="864427"/>
                  </a:moveTo>
                  <a:cubicBezTo>
                    <a:pt x="1728892" y="1341819"/>
                    <a:pt x="1341890" y="1728822"/>
                    <a:pt x="864498" y="1728822"/>
                  </a:cubicBezTo>
                  <a:cubicBezTo>
                    <a:pt x="387106" y="1728822"/>
                    <a:pt x="104" y="1341819"/>
                    <a:pt x="104" y="864428"/>
                  </a:cubicBezTo>
                  <a:cubicBezTo>
                    <a:pt x="104" y="387036"/>
                    <a:pt x="387106" y="34"/>
                    <a:pt x="864498" y="34"/>
                  </a:cubicBezTo>
                  <a:cubicBezTo>
                    <a:pt x="1341890" y="34"/>
                    <a:pt x="1728892" y="387036"/>
                    <a:pt x="1728892" y="864427"/>
                  </a:cubicBezTo>
                  <a:close/>
                </a:path>
              </a:pathLst>
            </a:custGeom>
            <a:solidFill>
              <a:schemeClr val="accent1"/>
            </a:solidFill>
            <a:ln w="9525" cap="flat">
              <a:noFill/>
              <a:prstDash val="solid"/>
              <a:miter/>
            </a:ln>
          </p:spPr>
          <p:txBody>
            <a:bodyPr rtlCol="0" anchor="ctr"/>
            <a:lstStyle/>
            <a:p>
              <a:endParaRPr lang="zh-CN" altLang="en-US"/>
            </a:p>
          </p:txBody>
        </p:sp>
        <p:sp>
          <p:nvSpPr>
            <p:cNvPr id="20" name="任意多边形: 形状 19"/>
            <p:cNvSpPr/>
            <p:nvPr/>
          </p:nvSpPr>
          <p:spPr>
            <a:xfrm>
              <a:off x="5701871" y="2090852"/>
              <a:ext cx="595127" cy="339437"/>
            </a:xfrm>
            <a:custGeom>
              <a:avLst/>
              <a:gdLst>
                <a:gd name="connsiteX0" fmla="*/ 183 w 595127"/>
                <a:gd name="connsiteY0" fmla="*/ 115075 h 339437"/>
                <a:gd name="connsiteX1" fmla="*/ 275170 w 595127"/>
                <a:gd name="connsiteY1" fmla="*/ 338151 h 339437"/>
                <a:gd name="connsiteX2" fmla="*/ 582065 w 595127"/>
                <a:gd name="connsiteY2" fmla="*/ 13158 h 339437"/>
                <a:gd name="connsiteX3" fmla="*/ 420140 w 595127"/>
                <a:gd name="connsiteY3" fmla="*/ 109 h 339437"/>
                <a:gd name="connsiteX4" fmla="*/ 183 w 595127"/>
                <a:gd name="connsiteY4" fmla="*/ 115075 h 339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127" h="339437">
                  <a:moveTo>
                    <a:pt x="183" y="115075"/>
                  </a:moveTo>
                  <a:cubicBezTo>
                    <a:pt x="-1246" y="206515"/>
                    <a:pt x="13994" y="319958"/>
                    <a:pt x="275170" y="338151"/>
                  </a:cubicBezTo>
                  <a:cubicBezTo>
                    <a:pt x="543965" y="357201"/>
                    <a:pt x="631595" y="166129"/>
                    <a:pt x="582065" y="13158"/>
                  </a:cubicBezTo>
                  <a:cubicBezTo>
                    <a:pt x="528621" y="3766"/>
                    <a:pt x="474404" y="-606"/>
                    <a:pt x="420140" y="109"/>
                  </a:cubicBezTo>
                  <a:cubicBezTo>
                    <a:pt x="272617" y="1795"/>
                    <a:pt x="127999" y="41380"/>
                    <a:pt x="183" y="115075"/>
                  </a:cubicBezTo>
                  <a:close/>
                </a:path>
              </a:pathLst>
            </a:custGeom>
            <a:solidFill>
              <a:schemeClr val="accent1">
                <a:lumMod val="20000"/>
                <a:lumOff val="80000"/>
                <a:alpha val="51000"/>
              </a:schemeClr>
            </a:solidFill>
            <a:ln w="9525" cap="flat">
              <a:noFill/>
              <a:prstDash val="solid"/>
              <a:miter/>
            </a:ln>
          </p:spPr>
          <p:txBody>
            <a:bodyPr rtlCol="0" anchor="ctr"/>
            <a:lstStyle/>
            <a:p>
              <a:endParaRPr lang="zh-CN" altLang="en-US"/>
            </a:p>
          </p:txBody>
        </p:sp>
        <p:sp>
          <p:nvSpPr>
            <p:cNvPr id="21" name="任意多边形: 形状 20"/>
            <p:cNvSpPr/>
            <p:nvPr/>
          </p:nvSpPr>
          <p:spPr>
            <a:xfrm>
              <a:off x="6411559" y="2151887"/>
              <a:ext cx="569312" cy="645703"/>
            </a:xfrm>
            <a:custGeom>
              <a:avLst/>
              <a:gdLst>
                <a:gd name="connsiteX0" fmla="*/ 569417 w 569312"/>
                <a:gd name="connsiteY0" fmla="*/ 633922 h 645703"/>
                <a:gd name="connsiteX1" fmla="*/ 41351 w 569312"/>
                <a:gd name="connsiteY1" fmla="*/ 33 h 645703"/>
                <a:gd name="connsiteX2" fmla="*/ 20396 w 569312"/>
                <a:gd name="connsiteY2" fmla="*/ 321026 h 645703"/>
                <a:gd name="connsiteX3" fmla="*/ 569417 w 569312"/>
                <a:gd name="connsiteY3" fmla="*/ 633922 h 645703"/>
              </a:gdLst>
              <a:ahLst/>
              <a:cxnLst>
                <a:cxn ang="0">
                  <a:pos x="connsiteX0" y="connsiteY0"/>
                </a:cxn>
                <a:cxn ang="0">
                  <a:pos x="connsiteX1" y="connsiteY1"/>
                </a:cxn>
                <a:cxn ang="0">
                  <a:pos x="connsiteX2" y="connsiteY2"/>
                </a:cxn>
                <a:cxn ang="0">
                  <a:pos x="connsiteX3" y="connsiteY3"/>
                </a:cxn>
              </a:cxnLst>
              <a:rect l="l" t="t" r="r" b="b"/>
              <a:pathLst>
                <a:path w="569312" h="645703">
                  <a:moveTo>
                    <a:pt x="569417" y="633922"/>
                  </a:moveTo>
                  <a:cubicBezTo>
                    <a:pt x="511819" y="346972"/>
                    <a:pt x="313175" y="108523"/>
                    <a:pt x="41351" y="33"/>
                  </a:cubicBezTo>
                  <a:cubicBezTo>
                    <a:pt x="9347" y="63470"/>
                    <a:pt x="-21419" y="171483"/>
                    <a:pt x="20396" y="321026"/>
                  </a:cubicBezTo>
                  <a:cubicBezTo>
                    <a:pt x="86023" y="555436"/>
                    <a:pt x="269379" y="687357"/>
                    <a:pt x="569417" y="633922"/>
                  </a:cubicBezTo>
                  <a:close/>
                </a:path>
              </a:pathLst>
            </a:custGeom>
            <a:solidFill>
              <a:schemeClr val="accent1">
                <a:lumMod val="20000"/>
                <a:lumOff val="80000"/>
                <a:alpha val="51000"/>
              </a:schemeClr>
            </a:solidFill>
            <a:ln w="9525" cap="flat">
              <a:noFill/>
              <a:prstDash val="solid"/>
              <a:miter/>
            </a:ln>
          </p:spPr>
          <p:txBody>
            <a:bodyPr rtlCol="0" anchor="ctr"/>
            <a:lstStyle/>
            <a:p>
              <a:endParaRPr lang="zh-CN" altLang="en-US"/>
            </a:p>
          </p:txBody>
        </p:sp>
        <p:sp>
          <p:nvSpPr>
            <p:cNvPr id="22" name="任意多边形: 形状 21"/>
            <p:cNvSpPr/>
            <p:nvPr/>
          </p:nvSpPr>
          <p:spPr>
            <a:xfrm>
              <a:off x="6379392" y="2930829"/>
              <a:ext cx="617957" cy="803732"/>
            </a:xfrm>
            <a:custGeom>
              <a:avLst/>
              <a:gdLst>
                <a:gd name="connsiteX0" fmla="*/ 618062 w 617957"/>
                <a:gd name="connsiteY0" fmla="*/ 39004 h 803732"/>
                <a:gd name="connsiteX1" fmla="*/ 4937 w 617957"/>
                <a:gd name="connsiteY1" fmla="*/ 334279 h 803732"/>
                <a:gd name="connsiteX2" fmla="*/ 128762 w 617957"/>
                <a:gd name="connsiteY2" fmla="*/ 803766 h 803732"/>
                <a:gd name="connsiteX3" fmla="*/ 618062 w 617957"/>
                <a:gd name="connsiteY3" fmla="*/ 39004 h 803732"/>
              </a:gdLst>
              <a:ahLst/>
              <a:cxnLst>
                <a:cxn ang="0">
                  <a:pos x="connsiteX0" y="connsiteY0"/>
                </a:cxn>
                <a:cxn ang="0">
                  <a:pos x="connsiteX1" y="connsiteY1"/>
                </a:cxn>
                <a:cxn ang="0">
                  <a:pos x="connsiteX2" y="connsiteY2"/>
                </a:cxn>
                <a:cxn ang="0">
                  <a:pos x="connsiteX3" y="connsiteY3"/>
                </a:cxn>
              </a:cxnLst>
              <a:rect l="l" t="t" r="r" b="b"/>
              <a:pathLst>
                <a:path w="617957" h="803732">
                  <a:moveTo>
                    <a:pt x="618062" y="39004"/>
                  </a:moveTo>
                  <a:cubicBezTo>
                    <a:pt x="429943" y="-42911"/>
                    <a:pt x="43132" y="-18146"/>
                    <a:pt x="4937" y="334279"/>
                  </a:cubicBezTo>
                  <a:cubicBezTo>
                    <a:pt x="-21828" y="581357"/>
                    <a:pt x="68564" y="732614"/>
                    <a:pt x="128762" y="803766"/>
                  </a:cubicBezTo>
                  <a:cubicBezTo>
                    <a:pt x="423342" y="661862"/>
                    <a:pt x="612680" y="365930"/>
                    <a:pt x="618062" y="39004"/>
                  </a:cubicBezTo>
                  <a:close/>
                </a:path>
              </a:pathLst>
            </a:custGeom>
            <a:solidFill>
              <a:schemeClr val="accent1">
                <a:lumMod val="20000"/>
                <a:lumOff val="80000"/>
                <a:alpha val="51000"/>
              </a:schemeClr>
            </a:solidFill>
            <a:ln w="9525" cap="flat">
              <a:noFill/>
              <a:prstDash val="solid"/>
              <a:miter/>
            </a:ln>
          </p:spPr>
          <p:txBody>
            <a:bodyPr rtlCol="0" anchor="ctr"/>
            <a:lstStyle/>
            <a:p>
              <a:endParaRPr lang="zh-CN" altLang="en-US"/>
            </a:p>
          </p:txBody>
        </p:sp>
        <p:sp>
          <p:nvSpPr>
            <p:cNvPr id="23" name="任意多边形: 形状 22"/>
            <p:cNvSpPr/>
            <p:nvPr/>
          </p:nvSpPr>
          <p:spPr>
            <a:xfrm>
              <a:off x="5268244" y="2531173"/>
              <a:ext cx="879431" cy="1285875"/>
            </a:xfrm>
            <a:custGeom>
              <a:avLst/>
              <a:gdLst>
                <a:gd name="connsiteX0" fmla="*/ 778805 w 879431"/>
                <a:gd name="connsiteY0" fmla="*/ 812516 h 1285875"/>
                <a:gd name="connsiteX1" fmla="*/ 302555 w 879431"/>
                <a:gd name="connsiteY1" fmla="*/ 681071 h 1285875"/>
                <a:gd name="connsiteX2" fmla="*/ 330654 w 879431"/>
                <a:gd name="connsiteY2" fmla="*/ 142432 h 1285875"/>
                <a:gd name="connsiteX3" fmla="*/ 111579 w 879431"/>
                <a:gd name="connsiteY3" fmla="*/ 33 h 1285875"/>
                <a:gd name="connsiteX4" fmla="*/ 440458 w 879431"/>
                <a:gd name="connsiteY4" fmla="*/ 1177676 h 1285875"/>
                <a:gd name="connsiteX5" fmla="*/ 791759 w 879431"/>
                <a:gd name="connsiteY5" fmla="*/ 1285908 h 1285875"/>
                <a:gd name="connsiteX6" fmla="*/ 778805 w 879431"/>
                <a:gd name="connsiteY6" fmla="*/ 812516 h 128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9431" h="1285875">
                  <a:moveTo>
                    <a:pt x="778805" y="812516"/>
                  </a:moveTo>
                  <a:cubicBezTo>
                    <a:pt x="571255" y="648591"/>
                    <a:pt x="429142" y="874047"/>
                    <a:pt x="302555" y="681071"/>
                  </a:cubicBezTo>
                  <a:cubicBezTo>
                    <a:pt x="175968" y="488094"/>
                    <a:pt x="468766" y="409704"/>
                    <a:pt x="330654" y="142432"/>
                  </a:cubicBezTo>
                  <a:cubicBezTo>
                    <a:pt x="274170" y="33180"/>
                    <a:pt x="190541" y="510"/>
                    <a:pt x="111579" y="33"/>
                  </a:cubicBezTo>
                  <a:cubicBezTo>
                    <a:pt x="-122803" y="416047"/>
                    <a:pt x="24444" y="943294"/>
                    <a:pt x="440458" y="1177676"/>
                  </a:cubicBezTo>
                  <a:cubicBezTo>
                    <a:pt x="548443" y="1238521"/>
                    <a:pt x="668258" y="1275431"/>
                    <a:pt x="791759" y="1285908"/>
                  </a:cubicBezTo>
                  <a:cubicBezTo>
                    <a:pt x="885580" y="1149987"/>
                    <a:pt x="935015" y="935865"/>
                    <a:pt x="778805" y="812516"/>
                  </a:cubicBezTo>
                  <a:close/>
                </a:path>
              </a:pathLst>
            </a:custGeom>
            <a:solidFill>
              <a:schemeClr val="accent1">
                <a:lumMod val="20000"/>
                <a:lumOff val="80000"/>
                <a:alpha val="51000"/>
              </a:schemeClr>
            </a:solidFill>
            <a:ln w="9525" cap="flat">
              <a:noFill/>
              <a:prstDash val="solid"/>
              <a:miter/>
            </a:ln>
          </p:spPr>
          <p:txBody>
            <a:bodyPr rtlCol="0" anchor="ctr"/>
            <a:lstStyle/>
            <a:p>
              <a:endParaRPr lang="zh-CN" altLang="en-US"/>
            </a:p>
          </p:txBody>
        </p:sp>
        <p:sp>
          <p:nvSpPr>
            <p:cNvPr id="25" name="任意多边形: 形状 24"/>
            <p:cNvSpPr/>
            <p:nvPr/>
          </p:nvSpPr>
          <p:spPr>
            <a:xfrm>
              <a:off x="5682311" y="2684748"/>
              <a:ext cx="319892" cy="319900"/>
            </a:xfrm>
            <a:custGeom>
              <a:avLst/>
              <a:gdLst>
                <a:gd name="connsiteX0" fmla="*/ 318066 w 319892"/>
                <a:gd name="connsiteY0" fmla="*/ 135352 h 319900"/>
                <a:gd name="connsiteX1" fmla="*/ 184678 w 319892"/>
                <a:gd name="connsiteY1" fmla="*/ 318003 h 319900"/>
                <a:gd name="connsiteX2" fmla="*/ 2036 w 319892"/>
                <a:gd name="connsiteY2" fmla="*/ 184615 h 319900"/>
                <a:gd name="connsiteX3" fmla="*/ 135186 w 319892"/>
                <a:gd name="connsiteY3" fmla="*/ 2002 h 319900"/>
                <a:gd name="connsiteX4" fmla="*/ 318028 w 319892"/>
                <a:gd name="connsiteY4" fmla="*/ 135123 h 319900"/>
                <a:gd name="connsiteX5" fmla="*/ 318066 w 319892"/>
                <a:gd name="connsiteY5" fmla="*/ 135352 h 31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9892" h="319900">
                  <a:moveTo>
                    <a:pt x="318066" y="135352"/>
                  </a:moveTo>
                  <a:cubicBezTo>
                    <a:pt x="331668" y="222620"/>
                    <a:pt x="271946" y="304392"/>
                    <a:pt x="184678" y="318003"/>
                  </a:cubicBezTo>
                  <a:cubicBezTo>
                    <a:pt x="97410" y="331605"/>
                    <a:pt x="15638" y="271883"/>
                    <a:pt x="2036" y="184615"/>
                  </a:cubicBezTo>
                  <a:cubicBezTo>
                    <a:pt x="-11556" y="97433"/>
                    <a:pt x="48023" y="15718"/>
                    <a:pt x="135186" y="2002"/>
                  </a:cubicBezTo>
                  <a:cubicBezTo>
                    <a:pt x="222435" y="-11733"/>
                    <a:pt x="304302" y="47865"/>
                    <a:pt x="318028" y="135123"/>
                  </a:cubicBezTo>
                  <a:cubicBezTo>
                    <a:pt x="318037" y="135200"/>
                    <a:pt x="318056" y="135276"/>
                    <a:pt x="318066" y="135352"/>
                  </a:cubicBezTo>
                  <a:close/>
                </a:path>
              </a:pathLst>
            </a:custGeom>
            <a:solidFill>
              <a:schemeClr val="tx2"/>
            </a:solidFill>
            <a:ln w="9525" cap="flat">
              <a:noFill/>
              <a:prstDash val="solid"/>
              <a:miter/>
            </a:ln>
          </p:spPr>
          <p:txBody>
            <a:bodyPr rtlCol="0" anchor="ctr"/>
            <a:lstStyle/>
            <a:p>
              <a:endParaRPr lang="zh-CN" altLang="en-US"/>
            </a:p>
          </p:txBody>
        </p:sp>
        <p:sp>
          <p:nvSpPr>
            <p:cNvPr id="26" name="任意多边形: 形状 25"/>
            <p:cNvSpPr/>
            <p:nvPr/>
          </p:nvSpPr>
          <p:spPr>
            <a:xfrm rot="18671999">
              <a:off x="6262861" y="2593572"/>
              <a:ext cx="319849" cy="319849"/>
            </a:xfrm>
            <a:custGeom>
              <a:avLst/>
              <a:gdLst>
                <a:gd name="connsiteX0" fmla="*/ 319953 w 319849"/>
                <a:gd name="connsiteY0" fmla="*/ 159958 h 319849"/>
                <a:gd name="connsiteX1" fmla="*/ 160029 w 319849"/>
                <a:gd name="connsiteY1" fmla="*/ 319883 h 319849"/>
                <a:gd name="connsiteX2" fmla="*/ 104 w 319849"/>
                <a:gd name="connsiteY2" fmla="*/ 159958 h 319849"/>
                <a:gd name="connsiteX3" fmla="*/ 160029 w 319849"/>
                <a:gd name="connsiteY3" fmla="*/ 33 h 319849"/>
                <a:gd name="connsiteX4" fmla="*/ 319953 w 319849"/>
                <a:gd name="connsiteY4" fmla="*/ 159958 h 319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849" h="319849">
                  <a:moveTo>
                    <a:pt x="319953" y="159958"/>
                  </a:moveTo>
                  <a:cubicBezTo>
                    <a:pt x="319953" y="248282"/>
                    <a:pt x="248353" y="319883"/>
                    <a:pt x="160029" y="319883"/>
                  </a:cubicBezTo>
                  <a:cubicBezTo>
                    <a:pt x="71705" y="319883"/>
                    <a:pt x="104" y="248282"/>
                    <a:pt x="104" y="159958"/>
                  </a:cubicBezTo>
                  <a:cubicBezTo>
                    <a:pt x="104" y="71634"/>
                    <a:pt x="71705" y="33"/>
                    <a:pt x="160029" y="33"/>
                  </a:cubicBezTo>
                  <a:cubicBezTo>
                    <a:pt x="248353" y="33"/>
                    <a:pt x="319953" y="71634"/>
                    <a:pt x="319953" y="159958"/>
                  </a:cubicBezTo>
                  <a:close/>
                </a:path>
              </a:pathLst>
            </a:custGeom>
            <a:solidFill>
              <a:schemeClr val="tx2"/>
            </a:solidFill>
            <a:ln w="9525" cap="flat">
              <a:noFill/>
              <a:prstDash val="solid"/>
              <a:miter/>
            </a:ln>
          </p:spPr>
          <p:txBody>
            <a:bodyPr rtlCol="0" anchor="ctr"/>
            <a:lstStyle/>
            <a:p>
              <a:endParaRPr lang="zh-CN" altLang="en-US"/>
            </a:p>
          </p:txBody>
        </p:sp>
        <p:sp>
          <p:nvSpPr>
            <p:cNvPr id="27" name="任意多边形: 形状 26"/>
            <p:cNvSpPr/>
            <p:nvPr/>
          </p:nvSpPr>
          <p:spPr>
            <a:xfrm>
              <a:off x="5867069" y="2702432"/>
              <a:ext cx="135046" cy="255936"/>
            </a:xfrm>
            <a:custGeom>
              <a:avLst/>
              <a:gdLst>
                <a:gd name="connsiteX0" fmla="*/ 2053 w 135046"/>
                <a:gd name="connsiteY0" fmla="*/ 138336 h 255936"/>
                <a:gd name="connsiteX1" fmla="*/ 87778 w 135046"/>
                <a:gd name="connsiteY1" fmla="*/ 255970 h 255936"/>
                <a:gd name="connsiteX2" fmla="*/ 89064 w 135046"/>
                <a:gd name="connsiteY2" fmla="*/ 30342 h 255936"/>
                <a:gd name="connsiteX3" fmla="*/ 47392 w 135046"/>
                <a:gd name="connsiteY3" fmla="*/ 33 h 255936"/>
                <a:gd name="connsiteX4" fmla="*/ 2053 w 135046"/>
                <a:gd name="connsiteY4" fmla="*/ 138336 h 255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46" h="255936">
                  <a:moveTo>
                    <a:pt x="2053" y="138336"/>
                  </a:moveTo>
                  <a:cubicBezTo>
                    <a:pt x="10007" y="189067"/>
                    <a:pt x="41916" y="232862"/>
                    <a:pt x="87778" y="255970"/>
                  </a:cubicBezTo>
                  <a:cubicBezTo>
                    <a:pt x="150434" y="194019"/>
                    <a:pt x="151015" y="93007"/>
                    <a:pt x="89064" y="30342"/>
                  </a:cubicBezTo>
                  <a:cubicBezTo>
                    <a:pt x="76910" y="18055"/>
                    <a:pt x="62832" y="7815"/>
                    <a:pt x="47392" y="33"/>
                  </a:cubicBezTo>
                  <a:cubicBezTo>
                    <a:pt x="10931" y="36171"/>
                    <a:pt x="-5938" y="87625"/>
                    <a:pt x="2053" y="138336"/>
                  </a:cubicBezTo>
                  <a:close/>
                </a:path>
              </a:pathLst>
            </a:custGeom>
            <a:solidFill>
              <a:schemeClr val="accent1">
                <a:lumMod val="50000"/>
              </a:schemeClr>
            </a:solidFill>
            <a:ln w="9525" cap="flat">
              <a:noFill/>
              <a:prstDash val="solid"/>
              <a:miter/>
            </a:ln>
          </p:spPr>
          <p:txBody>
            <a:bodyPr rtlCol="0" anchor="ctr"/>
            <a:lstStyle/>
            <a:p>
              <a:endParaRPr lang="zh-CN" altLang="en-US"/>
            </a:p>
          </p:txBody>
        </p:sp>
        <p:sp>
          <p:nvSpPr>
            <p:cNvPr id="28" name="任意多边形: 形状 27"/>
            <p:cNvSpPr/>
            <p:nvPr/>
          </p:nvSpPr>
          <p:spPr>
            <a:xfrm>
              <a:off x="6447427" y="2610897"/>
              <a:ext cx="135046" cy="255936"/>
            </a:xfrm>
            <a:custGeom>
              <a:avLst/>
              <a:gdLst>
                <a:gd name="connsiteX0" fmla="*/ 2053 w 135046"/>
                <a:gd name="connsiteY0" fmla="*/ 138336 h 255936"/>
                <a:gd name="connsiteX1" fmla="*/ 87778 w 135046"/>
                <a:gd name="connsiteY1" fmla="*/ 255970 h 255936"/>
                <a:gd name="connsiteX2" fmla="*/ 89064 w 135046"/>
                <a:gd name="connsiteY2" fmla="*/ 30342 h 255936"/>
                <a:gd name="connsiteX3" fmla="*/ 47392 w 135046"/>
                <a:gd name="connsiteY3" fmla="*/ 33 h 255936"/>
                <a:gd name="connsiteX4" fmla="*/ 2053 w 135046"/>
                <a:gd name="connsiteY4" fmla="*/ 138336 h 255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46" h="255936">
                  <a:moveTo>
                    <a:pt x="2053" y="138336"/>
                  </a:moveTo>
                  <a:cubicBezTo>
                    <a:pt x="10007" y="189067"/>
                    <a:pt x="41915" y="232862"/>
                    <a:pt x="87778" y="255970"/>
                  </a:cubicBezTo>
                  <a:cubicBezTo>
                    <a:pt x="150434" y="194019"/>
                    <a:pt x="151015" y="93007"/>
                    <a:pt x="89064" y="30342"/>
                  </a:cubicBezTo>
                  <a:cubicBezTo>
                    <a:pt x="76910" y="18055"/>
                    <a:pt x="62832" y="7815"/>
                    <a:pt x="47392" y="33"/>
                  </a:cubicBezTo>
                  <a:cubicBezTo>
                    <a:pt x="10930" y="36171"/>
                    <a:pt x="-5938" y="87625"/>
                    <a:pt x="2053" y="138336"/>
                  </a:cubicBezTo>
                  <a:close/>
                </a:path>
              </a:pathLst>
            </a:custGeom>
            <a:solidFill>
              <a:schemeClr val="accent1">
                <a:lumMod val="50000"/>
              </a:schemeClr>
            </a:solidFill>
            <a:ln w="9525" cap="flat">
              <a:noFill/>
              <a:prstDash val="solid"/>
              <a:miter/>
            </a:ln>
          </p:spPr>
          <p:txBody>
            <a:bodyPr rtlCol="0" anchor="ctr"/>
            <a:lstStyle/>
            <a:p>
              <a:endParaRPr lang="zh-CN" altLang="en-US"/>
            </a:p>
          </p:txBody>
        </p:sp>
        <p:sp>
          <p:nvSpPr>
            <p:cNvPr id="29" name="任意多边形: 形状 28"/>
            <p:cNvSpPr/>
            <p:nvPr/>
          </p:nvSpPr>
          <p:spPr>
            <a:xfrm>
              <a:off x="6038795" y="2892068"/>
              <a:ext cx="234178" cy="129671"/>
            </a:xfrm>
            <a:custGeom>
              <a:avLst/>
              <a:gdLst>
                <a:gd name="connsiteX0" fmla="*/ 1110 w 234178"/>
                <a:gd name="connsiteY0" fmla="*/ 58810 h 129671"/>
                <a:gd name="connsiteX1" fmla="*/ 234282 w 234178"/>
                <a:gd name="connsiteY1" fmla="*/ 9852 h 129671"/>
                <a:gd name="connsiteX2" fmla="*/ 216185 w 234178"/>
                <a:gd name="connsiteY2" fmla="*/ 7851 h 129671"/>
                <a:gd name="connsiteX3" fmla="*/ 112124 w 234178"/>
                <a:gd name="connsiteY3" fmla="*/ 111817 h 129671"/>
                <a:gd name="connsiteX4" fmla="*/ 17684 w 234178"/>
                <a:gd name="connsiteY4" fmla="*/ 51285 h 129671"/>
                <a:gd name="connsiteX5" fmla="*/ 1110 w 234178"/>
                <a:gd name="connsiteY5" fmla="*/ 58810 h 1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178" h="129671">
                  <a:moveTo>
                    <a:pt x="1110" y="58810"/>
                  </a:moveTo>
                  <a:cubicBezTo>
                    <a:pt x="58260" y="175301"/>
                    <a:pt x="229710" y="140725"/>
                    <a:pt x="234282" y="9852"/>
                  </a:cubicBezTo>
                  <a:cubicBezTo>
                    <a:pt x="234282" y="-1769"/>
                    <a:pt x="216566" y="-3864"/>
                    <a:pt x="216185" y="7851"/>
                  </a:cubicBezTo>
                  <a:cubicBezTo>
                    <a:pt x="216156" y="65297"/>
                    <a:pt x="169570" y="111845"/>
                    <a:pt x="112124" y="111817"/>
                  </a:cubicBezTo>
                  <a:cubicBezTo>
                    <a:pt x="71529" y="111798"/>
                    <a:pt x="34658" y="88166"/>
                    <a:pt x="17684" y="51285"/>
                  </a:cubicBezTo>
                  <a:cubicBezTo>
                    <a:pt x="12540" y="40713"/>
                    <a:pt x="-4128" y="48237"/>
                    <a:pt x="1110" y="58810"/>
                  </a:cubicBezTo>
                  <a:close/>
                </a:path>
              </a:pathLst>
            </a:custGeom>
            <a:solidFill>
              <a:schemeClr val="tx2"/>
            </a:solidFill>
            <a:ln w="9525" cap="flat">
              <a:noFill/>
              <a:prstDash val="solid"/>
              <a:miter/>
            </a:ln>
          </p:spPr>
          <p:txBody>
            <a:bodyPr rtlCol="0" anchor="ctr"/>
            <a:lstStyle/>
            <a:p>
              <a:endParaRPr lang="zh-CN" altLang="en-US"/>
            </a:p>
          </p:txBody>
        </p:sp>
        <p:sp>
          <p:nvSpPr>
            <p:cNvPr id="30" name="任意多边形: 形状 29"/>
            <p:cNvSpPr/>
            <p:nvPr/>
          </p:nvSpPr>
          <p:spPr>
            <a:xfrm>
              <a:off x="6049898" y="2531173"/>
              <a:ext cx="178498" cy="385381"/>
            </a:xfrm>
            <a:custGeom>
              <a:avLst/>
              <a:gdLst>
                <a:gd name="connsiteX0" fmla="*/ 178498 w 178498"/>
                <a:gd name="connsiteY0" fmla="*/ 360426 h 385381"/>
                <a:gd name="connsiteX1" fmla="*/ 19812 w 178498"/>
                <a:gd name="connsiteY1" fmla="*/ 385382 h 385381"/>
                <a:gd name="connsiteX2" fmla="*/ 0 w 178498"/>
                <a:gd name="connsiteY2" fmla="*/ 13049 h 385381"/>
                <a:gd name="connsiteX3" fmla="*/ 82677 w 178498"/>
                <a:gd name="connsiteY3" fmla="*/ 0 h 385381"/>
                <a:gd name="connsiteX4" fmla="*/ 178498 w 178498"/>
                <a:gd name="connsiteY4" fmla="*/ 360426 h 38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498" h="385381">
                  <a:moveTo>
                    <a:pt x="178498" y="360426"/>
                  </a:moveTo>
                  <a:lnTo>
                    <a:pt x="19812" y="385382"/>
                  </a:lnTo>
                  <a:lnTo>
                    <a:pt x="0" y="13049"/>
                  </a:lnTo>
                  <a:lnTo>
                    <a:pt x="82677" y="0"/>
                  </a:lnTo>
                  <a:lnTo>
                    <a:pt x="178498" y="360426"/>
                  </a:lnTo>
                  <a:close/>
                </a:path>
              </a:pathLst>
            </a:custGeom>
            <a:solidFill>
              <a:srgbClr val="FE6A83"/>
            </a:solidFill>
            <a:ln w="9525" cap="flat">
              <a:noFill/>
              <a:prstDash val="solid"/>
              <a:miter/>
            </a:ln>
          </p:spPr>
          <p:txBody>
            <a:bodyPr rtlCol="0" anchor="ctr"/>
            <a:lstStyle/>
            <a:p>
              <a:endParaRPr lang="zh-CN" altLang="en-US"/>
            </a:p>
          </p:txBody>
        </p:sp>
        <p:sp>
          <p:nvSpPr>
            <p:cNvPr id="31" name="任意多边形: 形状 30"/>
            <p:cNvSpPr/>
            <p:nvPr/>
          </p:nvSpPr>
          <p:spPr>
            <a:xfrm>
              <a:off x="6065710" y="2819209"/>
              <a:ext cx="147351" cy="38004"/>
            </a:xfrm>
            <a:custGeom>
              <a:avLst/>
              <a:gdLst>
                <a:gd name="connsiteX0" fmla="*/ 104 w 147351"/>
                <a:gd name="connsiteY0" fmla="*/ 22608 h 38004"/>
                <a:gd name="connsiteX1" fmla="*/ 961 w 147351"/>
                <a:gd name="connsiteY1" fmla="*/ 38038 h 38004"/>
                <a:gd name="connsiteX2" fmla="*/ 68684 w 147351"/>
                <a:gd name="connsiteY2" fmla="*/ 27561 h 38004"/>
                <a:gd name="connsiteX3" fmla="*/ 147456 w 147351"/>
                <a:gd name="connsiteY3" fmla="*/ 14892 h 38004"/>
                <a:gd name="connsiteX4" fmla="*/ 143551 w 147351"/>
                <a:gd name="connsiteY4" fmla="*/ 33 h 38004"/>
                <a:gd name="connsiteX5" fmla="*/ 66208 w 147351"/>
                <a:gd name="connsiteY5" fmla="*/ 11940 h 3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51" h="38004">
                  <a:moveTo>
                    <a:pt x="104" y="22608"/>
                  </a:moveTo>
                  <a:lnTo>
                    <a:pt x="961" y="38038"/>
                  </a:lnTo>
                  <a:cubicBezTo>
                    <a:pt x="22774" y="34704"/>
                    <a:pt x="45443" y="31275"/>
                    <a:pt x="68684" y="27561"/>
                  </a:cubicBezTo>
                  <a:cubicBezTo>
                    <a:pt x="95926" y="23274"/>
                    <a:pt x="122310" y="19083"/>
                    <a:pt x="147456" y="14892"/>
                  </a:cubicBezTo>
                  <a:lnTo>
                    <a:pt x="143551" y="33"/>
                  </a:lnTo>
                  <a:cubicBezTo>
                    <a:pt x="118785" y="3748"/>
                    <a:pt x="92877" y="7749"/>
                    <a:pt x="66208" y="11940"/>
                  </a:cubicBezTo>
                  <a:close/>
                </a:path>
              </a:pathLst>
            </a:custGeom>
            <a:solidFill>
              <a:schemeClr val="tx2"/>
            </a:solidFill>
            <a:ln w="9525" cap="flat">
              <a:noFill/>
              <a:prstDash val="solid"/>
              <a:miter/>
            </a:ln>
          </p:spPr>
          <p:txBody>
            <a:bodyPr rtlCol="0" anchor="ctr"/>
            <a:lstStyle/>
            <a:p>
              <a:endParaRPr lang="zh-CN" altLang="en-US"/>
            </a:p>
          </p:txBody>
        </p:sp>
        <p:sp>
          <p:nvSpPr>
            <p:cNvPr id="32" name="任意多边形: 形状 31"/>
            <p:cNvSpPr/>
            <p:nvPr/>
          </p:nvSpPr>
          <p:spPr>
            <a:xfrm>
              <a:off x="6061519" y="2741199"/>
              <a:ext cx="130968" cy="35813"/>
            </a:xfrm>
            <a:custGeom>
              <a:avLst/>
              <a:gdLst>
                <a:gd name="connsiteX0" fmla="*/ 104 w 130968"/>
                <a:gd name="connsiteY0" fmla="*/ 20226 h 35813"/>
                <a:gd name="connsiteX1" fmla="*/ 866 w 130968"/>
                <a:gd name="connsiteY1" fmla="*/ 35847 h 35813"/>
                <a:gd name="connsiteX2" fmla="*/ 60397 w 130968"/>
                <a:gd name="connsiteY2" fmla="*/ 26322 h 35813"/>
                <a:gd name="connsiteX3" fmla="*/ 131073 w 130968"/>
                <a:gd name="connsiteY3" fmla="*/ 15083 h 35813"/>
                <a:gd name="connsiteX4" fmla="*/ 127072 w 130968"/>
                <a:gd name="connsiteY4" fmla="*/ 33 h 35813"/>
                <a:gd name="connsiteX5" fmla="*/ 57921 w 130968"/>
                <a:gd name="connsiteY5" fmla="*/ 10796 h 35813"/>
                <a:gd name="connsiteX6" fmla="*/ 104 w 130968"/>
                <a:gd name="connsiteY6" fmla="*/ 20226 h 3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68" h="35813">
                  <a:moveTo>
                    <a:pt x="104" y="20226"/>
                  </a:moveTo>
                  <a:lnTo>
                    <a:pt x="866" y="35847"/>
                  </a:lnTo>
                  <a:lnTo>
                    <a:pt x="60397" y="26322"/>
                  </a:lnTo>
                  <a:lnTo>
                    <a:pt x="131073" y="15083"/>
                  </a:lnTo>
                  <a:lnTo>
                    <a:pt x="127072" y="33"/>
                  </a:lnTo>
                  <a:cubicBezTo>
                    <a:pt x="104784" y="3462"/>
                    <a:pt x="81638" y="6987"/>
                    <a:pt x="57921" y="10796"/>
                  </a:cubicBezTo>
                  <a:cubicBezTo>
                    <a:pt x="38204" y="14416"/>
                    <a:pt x="18868" y="17178"/>
                    <a:pt x="104" y="20226"/>
                  </a:cubicBezTo>
                  <a:close/>
                </a:path>
              </a:pathLst>
            </a:custGeom>
            <a:solidFill>
              <a:schemeClr val="tx2"/>
            </a:solidFill>
            <a:ln w="9525" cap="flat">
              <a:noFill/>
              <a:prstDash val="solid"/>
              <a:miter/>
            </a:ln>
          </p:spPr>
          <p:txBody>
            <a:bodyPr rtlCol="0" anchor="ctr"/>
            <a:lstStyle/>
            <a:p>
              <a:endParaRPr lang="zh-CN" altLang="en-US"/>
            </a:p>
          </p:txBody>
        </p:sp>
        <p:sp>
          <p:nvSpPr>
            <p:cNvPr id="33" name="任意多边形: 形状 32"/>
            <p:cNvSpPr/>
            <p:nvPr/>
          </p:nvSpPr>
          <p:spPr>
            <a:xfrm>
              <a:off x="6057232" y="2663666"/>
              <a:ext cx="114585" cy="33146"/>
            </a:xfrm>
            <a:custGeom>
              <a:avLst/>
              <a:gdLst>
                <a:gd name="connsiteX0" fmla="*/ 114690 w 114585"/>
                <a:gd name="connsiteY0" fmla="*/ 15083 h 33146"/>
                <a:gd name="connsiteX1" fmla="*/ 110689 w 114585"/>
                <a:gd name="connsiteY1" fmla="*/ 33 h 33146"/>
                <a:gd name="connsiteX2" fmla="*/ 49825 w 114585"/>
                <a:gd name="connsiteY2" fmla="*/ 9558 h 33146"/>
                <a:gd name="connsiteX3" fmla="*/ 104 w 114585"/>
                <a:gd name="connsiteY3" fmla="*/ 17464 h 33146"/>
                <a:gd name="connsiteX4" fmla="*/ 961 w 114585"/>
                <a:gd name="connsiteY4" fmla="*/ 33180 h 33146"/>
                <a:gd name="connsiteX5" fmla="*/ 52206 w 114585"/>
                <a:gd name="connsiteY5" fmla="*/ 25179 h 3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585" h="33146">
                  <a:moveTo>
                    <a:pt x="114690" y="15083"/>
                  </a:moveTo>
                  <a:lnTo>
                    <a:pt x="110689" y="33"/>
                  </a:lnTo>
                  <a:lnTo>
                    <a:pt x="49825" y="9558"/>
                  </a:lnTo>
                  <a:lnTo>
                    <a:pt x="104" y="17464"/>
                  </a:lnTo>
                  <a:lnTo>
                    <a:pt x="961" y="33180"/>
                  </a:lnTo>
                  <a:lnTo>
                    <a:pt x="52206" y="25179"/>
                  </a:lnTo>
                  <a:close/>
                </a:path>
              </a:pathLst>
            </a:custGeom>
            <a:solidFill>
              <a:schemeClr val="tx2"/>
            </a:solidFill>
            <a:ln w="9525" cap="flat">
              <a:noFill/>
              <a:prstDash val="solid"/>
              <a:miter/>
            </a:ln>
          </p:spPr>
          <p:txBody>
            <a:bodyPr rtlCol="0" anchor="ctr"/>
            <a:lstStyle/>
            <a:p>
              <a:endParaRPr lang="zh-CN" altLang="en-US"/>
            </a:p>
          </p:txBody>
        </p:sp>
        <p:sp>
          <p:nvSpPr>
            <p:cNvPr id="34" name="任意多边形: 形状 33"/>
            <p:cNvSpPr/>
            <p:nvPr/>
          </p:nvSpPr>
          <p:spPr>
            <a:xfrm>
              <a:off x="6052946" y="2585846"/>
              <a:ext cx="98202" cy="30575"/>
            </a:xfrm>
            <a:custGeom>
              <a:avLst/>
              <a:gdLst>
                <a:gd name="connsiteX0" fmla="*/ 98307 w 98202"/>
                <a:gd name="connsiteY0" fmla="*/ 15178 h 30575"/>
                <a:gd name="connsiteX1" fmla="*/ 94306 w 98202"/>
                <a:gd name="connsiteY1" fmla="*/ 33 h 30575"/>
                <a:gd name="connsiteX2" fmla="*/ 41633 w 98202"/>
                <a:gd name="connsiteY2" fmla="*/ 8225 h 30575"/>
                <a:gd name="connsiteX3" fmla="*/ 104 w 98202"/>
                <a:gd name="connsiteY3" fmla="*/ 14892 h 30575"/>
                <a:gd name="connsiteX4" fmla="*/ 961 w 98202"/>
                <a:gd name="connsiteY4" fmla="*/ 30609 h 30575"/>
                <a:gd name="connsiteX5" fmla="*/ 44110 w 98202"/>
                <a:gd name="connsiteY5" fmla="*/ 23846 h 30575"/>
                <a:gd name="connsiteX6" fmla="*/ 98307 w 98202"/>
                <a:gd name="connsiteY6" fmla="*/ 15178 h 3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202" h="30575">
                  <a:moveTo>
                    <a:pt x="98307" y="15178"/>
                  </a:moveTo>
                  <a:lnTo>
                    <a:pt x="94306" y="33"/>
                  </a:lnTo>
                  <a:lnTo>
                    <a:pt x="41633" y="8225"/>
                  </a:lnTo>
                  <a:lnTo>
                    <a:pt x="104" y="14892"/>
                  </a:lnTo>
                  <a:lnTo>
                    <a:pt x="961" y="30609"/>
                  </a:lnTo>
                  <a:lnTo>
                    <a:pt x="44110" y="23846"/>
                  </a:lnTo>
                  <a:cubicBezTo>
                    <a:pt x="62588" y="20988"/>
                    <a:pt x="80685" y="18036"/>
                    <a:pt x="98307" y="15178"/>
                  </a:cubicBezTo>
                  <a:close/>
                </a:path>
              </a:pathLst>
            </a:custGeom>
            <a:solidFill>
              <a:schemeClr val="tx2"/>
            </a:solidFill>
            <a:ln w="9525" cap="flat">
              <a:noFill/>
              <a:prstDash val="solid"/>
              <a:miter/>
            </a:ln>
          </p:spPr>
          <p:txBody>
            <a:bodyPr rtlCol="0" anchor="ctr"/>
            <a:lstStyle/>
            <a:p>
              <a:endParaRPr lang="zh-CN" altLang="en-US"/>
            </a:p>
          </p:txBody>
        </p:sp>
        <p:sp>
          <p:nvSpPr>
            <p:cNvPr id="35" name="任意多边形: 形状 34"/>
            <p:cNvSpPr/>
            <p:nvPr/>
          </p:nvSpPr>
          <p:spPr>
            <a:xfrm>
              <a:off x="5573267" y="3033617"/>
              <a:ext cx="325755" cy="325755"/>
            </a:xfrm>
            <a:custGeom>
              <a:avLst/>
              <a:gdLst>
                <a:gd name="connsiteX0" fmla="*/ 325755 w 325755"/>
                <a:gd name="connsiteY0" fmla="*/ 162877 h 325755"/>
                <a:gd name="connsiteX1" fmla="*/ 162878 w 325755"/>
                <a:gd name="connsiteY1" fmla="*/ 325755 h 325755"/>
                <a:gd name="connsiteX2" fmla="*/ 0 w 325755"/>
                <a:gd name="connsiteY2" fmla="*/ 162877 h 325755"/>
                <a:gd name="connsiteX3" fmla="*/ 162878 w 325755"/>
                <a:gd name="connsiteY3" fmla="*/ 0 h 325755"/>
                <a:gd name="connsiteX4" fmla="*/ 325755 w 325755"/>
                <a:gd name="connsiteY4" fmla="*/ 162877 h 32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55" h="325755">
                  <a:moveTo>
                    <a:pt x="325755" y="162877"/>
                  </a:moveTo>
                  <a:cubicBezTo>
                    <a:pt x="325755" y="252832"/>
                    <a:pt x="252832" y="325755"/>
                    <a:pt x="162878" y="325755"/>
                  </a:cubicBezTo>
                  <a:cubicBezTo>
                    <a:pt x="72923" y="325755"/>
                    <a:pt x="0" y="252832"/>
                    <a:pt x="0" y="162877"/>
                  </a:cubicBezTo>
                  <a:cubicBezTo>
                    <a:pt x="0" y="72923"/>
                    <a:pt x="72923" y="0"/>
                    <a:pt x="162878" y="0"/>
                  </a:cubicBezTo>
                  <a:cubicBezTo>
                    <a:pt x="252832" y="0"/>
                    <a:pt x="325755" y="72923"/>
                    <a:pt x="325755" y="162877"/>
                  </a:cubicBezTo>
                  <a:close/>
                </a:path>
              </a:pathLst>
            </a:custGeom>
            <a:solidFill>
              <a:srgbClr val="FE6A83"/>
            </a:solidFill>
            <a:ln w="9525" cap="flat">
              <a:noFill/>
              <a:prstDash val="solid"/>
              <a:miter/>
            </a:ln>
          </p:spPr>
          <p:txBody>
            <a:bodyPr rtlCol="0" anchor="ctr"/>
            <a:lstStyle/>
            <a:p>
              <a:endParaRPr lang="zh-CN" altLang="en-US"/>
            </a:p>
          </p:txBody>
        </p:sp>
        <p:sp>
          <p:nvSpPr>
            <p:cNvPr id="36" name="任意多边形: 形状 35"/>
            <p:cNvSpPr/>
            <p:nvPr/>
          </p:nvSpPr>
          <p:spPr>
            <a:xfrm>
              <a:off x="6549770" y="2841974"/>
              <a:ext cx="325755" cy="325755"/>
            </a:xfrm>
            <a:custGeom>
              <a:avLst/>
              <a:gdLst>
                <a:gd name="connsiteX0" fmla="*/ 325755 w 325755"/>
                <a:gd name="connsiteY0" fmla="*/ 162878 h 325755"/>
                <a:gd name="connsiteX1" fmla="*/ 162878 w 325755"/>
                <a:gd name="connsiteY1" fmla="*/ 325755 h 325755"/>
                <a:gd name="connsiteX2" fmla="*/ 1 w 325755"/>
                <a:gd name="connsiteY2" fmla="*/ 162878 h 325755"/>
                <a:gd name="connsiteX3" fmla="*/ 162878 w 325755"/>
                <a:gd name="connsiteY3" fmla="*/ 0 h 325755"/>
                <a:gd name="connsiteX4" fmla="*/ 325755 w 325755"/>
                <a:gd name="connsiteY4" fmla="*/ 162878 h 32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55" h="325755">
                  <a:moveTo>
                    <a:pt x="325755" y="162878"/>
                  </a:moveTo>
                  <a:cubicBezTo>
                    <a:pt x="325755" y="252832"/>
                    <a:pt x="252832" y="325755"/>
                    <a:pt x="162878" y="325755"/>
                  </a:cubicBezTo>
                  <a:cubicBezTo>
                    <a:pt x="72923" y="325755"/>
                    <a:pt x="1" y="252832"/>
                    <a:pt x="1" y="162878"/>
                  </a:cubicBezTo>
                  <a:cubicBezTo>
                    <a:pt x="1" y="72923"/>
                    <a:pt x="72924" y="0"/>
                    <a:pt x="162878" y="0"/>
                  </a:cubicBezTo>
                  <a:cubicBezTo>
                    <a:pt x="252833" y="0"/>
                    <a:pt x="325755" y="72923"/>
                    <a:pt x="325755" y="162878"/>
                  </a:cubicBezTo>
                  <a:close/>
                </a:path>
              </a:pathLst>
            </a:custGeom>
            <a:solidFill>
              <a:srgbClr val="FE6A83"/>
            </a:solidFill>
            <a:ln w="9525" cap="flat">
              <a:noFill/>
              <a:prstDash val="solid"/>
              <a:miter/>
            </a:ln>
          </p:spPr>
          <p:txBody>
            <a:bodyPr rtlCol="0" anchor="ctr"/>
            <a:lstStyle/>
            <a:p>
              <a:endParaRPr lang="zh-CN" altLang="en-US"/>
            </a:p>
          </p:txBody>
        </p:sp>
      </p:grpSp>
      <p:sp>
        <p:nvSpPr>
          <p:cNvPr id="88" name="任意多边形: 形状 87"/>
          <p:cNvSpPr/>
          <p:nvPr/>
        </p:nvSpPr>
        <p:spPr>
          <a:xfrm>
            <a:off x="2218916" y="5629376"/>
            <a:ext cx="1376539" cy="774101"/>
          </a:xfrm>
          <a:custGeom>
            <a:avLst/>
            <a:gdLst>
              <a:gd name="connsiteX0" fmla="*/ 625626 w 1376539"/>
              <a:gd name="connsiteY0" fmla="*/ 445685 h 774101"/>
              <a:gd name="connsiteX1" fmla="*/ 632294 w 1376539"/>
              <a:gd name="connsiteY1" fmla="*/ 451305 h 774101"/>
              <a:gd name="connsiteX2" fmla="*/ 646581 w 1376539"/>
              <a:gd name="connsiteY2" fmla="*/ 465402 h 774101"/>
              <a:gd name="connsiteX3" fmla="*/ 739831 w 1376539"/>
              <a:gd name="connsiteY3" fmla="*/ 473117 h 774101"/>
              <a:gd name="connsiteX4" fmla="*/ 749356 w 1376539"/>
              <a:gd name="connsiteY4" fmla="*/ 467212 h 774101"/>
              <a:gd name="connsiteX5" fmla="*/ 760024 w 1376539"/>
              <a:gd name="connsiteY5" fmla="*/ 468259 h 774101"/>
              <a:gd name="connsiteX6" fmla="*/ 756881 w 1376539"/>
              <a:gd name="connsiteY6" fmla="*/ 480261 h 774101"/>
              <a:gd name="connsiteX7" fmla="*/ 687729 w 1376539"/>
              <a:gd name="connsiteY7" fmla="*/ 500454 h 774101"/>
              <a:gd name="connsiteX8" fmla="*/ 621626 w 1376539"/>
              <a:gd name="connsiteY8" fmla="*/ 462354 h 774101"/>
              <a:gd name="connsiteX9" fmla="*/ 618101 w 1376539"/>
              <a:gd name="connsiteY9" fmla="*/ 447209 h 774101"/>
              <a:gd name="connsiteX10" fmla="*/ 625626 w 1376539"/>
              <a:gd name="connsiteY10" fmla="*/ 445685 h 774101"/>
              <a:gd name="connsiteX11" fmla="*/ 720781 w 1376539"/>
              <a:gd name="connsiteY11" fmla="*/ 354436 h 774101"/>
              <a:gd name="connsiteX12" fmla="*/ 730878 w 1376539"/>
              <a:gd name="connsiteY12" fmla="*/ 365770 h 774101"/>
              <a:gd name="connsiteX13" fmla="*/ 719162 w 1376539"/>
              <a:gd name="connsiteY13" fmla="*/ 375295 h 774101"/>
              <a:gd name="connsiteX14" fmla="*/ 717009 w 1376539"/>
              <a:gd name="connsiteY14" fmla="*/ 374905 h 774101"/>
              <a:gd name="connsiteX15" fmla="*/ 710685 w 1376539"/>
              <a:gd name="connsiteY15" fmla="*/ 363008 h 774101"/>
              <a:gd name="connsiteX16" fmla="*/ 720781 w 1376539"/>
              <a:gd name="connsiteY16" fmla="*/ 354436 h 774101"/>
              <a:gd name="connsiteX17" fmla="*/ 662869 w 1376539"/>
              <a:gd name="connsiteY17" fmla="*/ 344721 h 774101"/>
              <a:gd name="connsiteX18" fmla="*/ 671441 w 1376539"/>
              <a:gd name="connsiteY18" fmla="*/ 359294 h 774101"/>
              <a:gd name="connsiteX19" fmla="*/ 658297 w 1376539"/>
              <a:gd name="connsiteY19" fmla="*/ 368247 h 774101"/>
              <a:gd name="connsiteX20" fmla="*/ 655687 w 1376539"/>
              <a:gd name="connsiteY20" fmla="*/ 367333 h 774101"/>
              <a:gd name="connsiteX21" fmla="*/ 650963 w 1376539"/>
              <a:gd name="connsiteY21" fmla="*/ 353007 h 774101"/>
              <a:gd name="connsiteX22" fmla="*/ 662869 w 1376539"/>
              <a:gd name="connsiteY22" fmla="*/ 344721 h 774101"/>
              <a:gd name="connsiteX23" fmla="*/ 670393 w 1376539"/>
              <a:gd name="connsiteY23" fmla="*/ 15441 h 774101"/>
              <a:gd name="connsiteX24" fmla="*/ 461796 w 1376539"/>
              <a:gd name="connsiteY24" fmla="*/ 69543 h 774101"/>
              <a:gd name="connsiteX25" fmla="*/ 378262 w 1376539"/>
              <a:gd name="connsiteY25" fmla="*/ 196511 h 774101"/>
              <a:gd name="connsiteX26" fmla="*/ 377309 w 1376539"/>
              <a:gd name="connsiteY26" fmla="*/ 205083 h 774101"/>
              <a:gd name="connsiteX27" fmla="*/ 363403 w 1376539"/>
              <a:gd name="connsiteY27" fmla="*/ 208703 h 774101"/>
              <a:gd name="connsiteX28" fmla="*/ 289870 w 1376539"/>
              <a:gd name="connsiteY28" fmla="*/ 174222 h 774101"/>
              <a:gd name="connsiteX29" fmla="*/ 95369 w 1376539"/>
              <a:gd name="connsiteY29" fmla="*/ 217942 h 774101"/>
              <a:gd name="connsiteX30" fmla="*/ 32980 w 1376539"/>
              <a:gd name="connsiteY30" fmla="*/ 291475 h 774101"/>
              <a:gd name="connsiteX31" fmla="*/ 24503 w 1376539"/>
              <a:gd name="connsiteY31" fmla="*/ 422825 h 774101"/>
              <a:gd name="connsiteX32" fmla="*/ 160044 w 1376539"/>
              <a:gd name="connsiteY32" fmla="*/ 489500 h 774101"/>
              <a:gd name="connsiteX33" fmla="*/ 179094 w 1376539"/>
              <a:gd name="connsiteY33" fmla="*/ 482547 h 774101"/>
              <a:gd name="connsiteX34" fmla="*/ 194810 w 1376539"/>
              <a:gd name="connsiteY34" fmla="*/ 495405 h 774101"/>
              <a:gd name="connsiteX35" fmla="*/ 241673 w 1376539"/>
              <a:gd name="connsiteY35" fmla="*/ 605896 h 774101"/>
              <a:gd name="connsiteX36" fmla="*/ 369022 w 1376539"/>
              <a:gd name="connsiteY36" fmla="*/ 686096 h 774101"/>
              <a:gd name="connsiteX37" fmla="*/ 490942 w 1376539"/>
              <a:gd name="connsiteY37" fmla="*/ 690001 h 774101"/>
              <a:gd name="connsiteX38" fmla="*/ 535234 w 1376539"/>
              <a:gd name="connsiteY38" fmla="*/ 658759 h 774101"/>
              <a:gd name="connsiteX39" fmla="*/ 550188 w 1376539"/>
              <a:gd name="connsiteY39" fmla="*/ 660474 h 774101"/>
              <a:gd name="connsiteX40" fmla="*/ 652677 w 1376539"/>
              <a:gd name="connsiteY40" fmla="*/ 739055 h 774101"/>
              <a:gd name="connsiteX41" fmla="*/ 975860 w 1376539"/>
              <a:gd name="connsiteY41" fmla="*/ 686191 h 774101"/>
              <a:gd name="connsiteX42" fmla="*/ 1018723 w 1376539"/>
              <a:gd name="connsiteY42" fmla="*/ 590370 h 774101"/>
              <a:gd name="connsiteX43" fmla="*/ 1020818 w 1376539"/>
              <a:gd name="connsiteY43" fmla="*/ 577320 h 774101"/>
              <a:gd name="connsiteX44" fmla="*/ 1035677 w 1376539"/>
              <a:gd name="connsiteY44" fmla="*/ 581511 h 774101"/>
              <a:gd name="connsiteX45" fmla="*/ 1107984 w 1376539"/>
              <a:gd name="connsiteY45" fmla="*/ 619486 h 774101"/>
              <a:gd name="connsiteX46" fmla="*/ 1188320 w 1376539"/>
              <a:gd name="connsiteY46" fmla="*/ 633986 h 774101"/>
              <a:gd name="connsiteX47" fmla="*/ 1188268 w 1376539"/>
              <a:gd name="connsiteY47" fmla="*/ 633994 h 774101"/>
              <a:gd name="connsiteX48" fmla="*/ 1188363 w 1376539"/>
              <a:gd name="connsiteY48" fmla="*/ 633994 h 774101"/>
              <a:gd name="connsiteX49" fmla="*/ 1188320 w 1376539"/>
              <a:gd name="connsiteY49" fmla="*/ 633986 h 774101"/>
              <a:gd name="connsiteX50" fmla="*/ 1253566 w 1376539"/>
              <a:gd name="connsiteY50" fmla="*/ 624049 h 774101"/>
              <a:gd name="connsiteX51" fmla="*/ 1360575 w 1376539"/>
              <a:gd name="connsiteY51" fmla="*/ 478451 h 774101"/>
              <a:gd name="connsiteX52" fmla="*/ 1275517 w 1376539"/>
              <a:gd name="connsiteY52" fmla="*/ 381391 h 774101"/>
              <a:gd name="connsiteX53" fmla="*/ 1257324 w 1376539"/>
              <a:gd name="connsiteY53" fmla="*/ 356626 h 774101"/>
              <a:gd name="connsiteX54" fmla="*/ 1181124 w 1376539"/>
              <a:gd name="connsiteY54" fmla="*/ 209274 h 774101"/>
              <a:gd name="connsiteX55" fmla="*/ 1074158 w 1376539"/>
              <a:gd name="connsiteY55" fmla="*/ 199749 h 774101"/>
              <a:gd name="connsiteX56" fmla="*/ 1022152 w 1376539"/>
              <a:gd name="connsiteY56" fmla="*/ 227753 h 774101"/>
              <a:gd name="connsiteX57" fmla="*/ 993577 w 1376539"/>
              <a:gd name="connsiteY57" fmla="*/ 224419 h 774101"/>
              <a:gd name="connsiteX58" fmla="*/ 938713 w 1376539"/>
              <a:gd name="connsiteY58" fmla="*/ 140313 h 774101"/>
              <a:gd name="connsiteX59" fmla="*/ 743736 w 1376539"/>
              <a:gd name="connsiteY59" fmla="*/ 22013 h 774101"/>
              <a:gd name="connsiteX60" fmla="*/ 670393 w 1376539"/>
              <a:gd name="connsiteY60" fmla="*/ 15441 h 774101"/>
              <a:gd name="connsiteX61" fmla="*/ 643842 w 1376539"/>
              <a:gd name="connsiteY61" fmla="*/ 748 h 774101"/>
              <a:gd name="connsiteX62" fmla="*/ 869561 w 1376539"/>
              <a:gd name="connsiteY62" fmla="*/ 54303 h 774101"/>
              <a:gd name="connsiteX63" fmla="*/ 991767 w 1376539"/>
              <a:gd name="connsiteY63" fmla="*/ 189558 h 774101"/>
              <a:gd name="connsiteX64" fmla="*/ 1005292 w 1376539"/>
              <a:gd name="connsiteY64" fmla="*/ 211656 h 774101"/>
              <a:gd name="connsiteX65" fmla="*/ 1009198 w 1376539"/>
              <a:gd name="connsiteY65" fmla="*/ 214894 h 774101"/>
              <a:gd name="connsiteX66" fmla="*/ 1201031 w 1376539"/>
              <a:gd name="connsiteY66" fmla="*/ 202131 h 774101"/>
              <a:gd name="connsiteX67" fmla="*/ 1275803 w 1376539"/>
              <a:gd name="connsiteY67" fmla="*/ 339576 h 774101"/>
              <a:gd name="connsiteX68" fmla="*/ 1294853 w 1376539"/>
              <a:gd name="connsiteY68" fmla="*/ 368151 h 774101"/>
              <a:gd name="connsiteX69" fmla="*/ 1375720 w 1376539"/>
              <a:gd name="connsiteY69" fmla="*/ 490548 h 774101"/>
              <a:gd name="connsiteX70" fmla="*/ 1177047 w 1376539"/>
              <a:gd name="connsiteY70" fmla="*/ 649101 h 774101"/>
              <a:gd name="connsiteX71" fmla="*/ 1174933 w 1376539"/>
              <a:gd name="connsiteY71" fmla="*/ 648853 h 774101"/>
              <a:gd name="connsiteX72" fmla="*/ 1104638 w 1376539"/>
              <a:gd name="connsiteY72" fmla="*/ 634280 h 774101"/>
              <a:gd name="connsiteX73" fmla="*/ 1042630 w 1376539"/>
              <a:gd name="connsiteY73" fmla="*/ 606848 h 774101"/>
              <a:gd name="connsiteX74" fmla="*/ 1035868 w 1376539"/>
              <a:gd name="connsiteY74" fmla="*/ 618849 h 774101"/>
              <a:gd name="connsiteX75" fmla="*/ 1003197 w 1376539"/>
              <a:gd name="connsiteY75" fmla="*/ 683715 h 774101"/>
              <a:gd name="connsiteX76" fmla="*/ 627436 w 1376539"/>
              <a:gd name="connsiteY76" fmla="*/ 745532 h 774101"/>
              <a:gd name="connsiteX77" fmla="*/ 555046 w 1376539"/>
              <a:gd name="connsiteY77" fmla="*/ 694573 h 774101"/>
              <a:gd name="connsiteX78" fmla="*/ 533805 w 1376539"/>
              <a:gd name="connsiteY78" fmla="*/ 688477 h 774101"/>
              <a:gd name="connsiteX79" fmla="*/ 375214 w 1376539"/>
              <a:gd name="connsiteY79" fmla="*/ 703431 h 774101"/>
              <a:gd name="connsiteX80" fmla="*/ 223861 w 1376539"/>
              <a:gd name="connsiteY80" fmla="*/ 609134 h 774101"/>
              <a:gd name="connsiteX81" fmla="*/ 180142 w 1376539"/>
              <a:gd name="connsiteY81" fmla="*/ 519980 h 774101"/>
              <a:gd name="connsiteX82" fmla="*/ 174427 w 1376539"/>
              <a:gd name="connsiteY82" fmla="*/ 503787 h 774101"/>
              <a:gd name="connsiteX83" fmla="*/ 147185 w 1376539"/>
              <a:gd name="connsiteY83" fmla="*/ 509217 h 774101"/>
              <a:gd name="connsiteX84" fmla="*/ 19645 w 1376539"/>
              <a:gd name="connsiteY84" fmla="*/ 448447 h 774101"/>
              <a:gd name="connsiteX85" fmla="*/ 16216 w 1376539"/>
              <a:gd name="connsiteY85" fmla="*/ 292904 h 774101"/>
              <a:gd name="connsiteX86" fmla="*/ 101941 w 1376539"/>
              <a:gd name="connsiteY86" fmla="*/ 196035 h 774101"/>
              <a:gd name="connsiteX87" fmla="*/ 360545 w 1376539"/>
              <a:gd name="connsiteY87" fmla="*/ 180890 h 774101"/>
              <a:gd name="connsiteX88" fmla="*/ 367784 w 1376539"/>
              <a:gd name="connsiteY88" fmla="*/ 165459 h 774101"/>
              <a:gd name="connsiteX89" fmla="*/ 445984 w 1376539"/>
              <a:gd name="connsiteY89" fmla="*/ 61637 h 774101"/>
              <a:gd name="connsiteX90" fmla="*/ 643842 w 1376539"/>
              <a:gd name="connsiteY90" fmla="*/ 748 h 77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376539" h="774101">
                <a:moveTo>
                  <a:pt x="625626" y="445685"/>
                </a:moveTo>
                <a:cubicBezTo>
                  <a:pt x="628007" y="446876"/>
                  <a:pt x="630246" y="449257"/>
                  <a:pt x="632294" y="451305"/>
                </a:cubicBezTo>
                <a:cubicBezTo>
                  <a:pt x="636770" y="456286"/>
                  <a:pt x="641542" y="460992"/>
                  <a:pt x="646581" y="465402"/>
                </a:cubicBezTo>
                <a:cubicBezTo>
                  <a:pt x="672527" y="488338"/>
                  <a:pt x="710465" y="491472"/>
                  <a:pt x="739831" y="473117"/>
                </a:cubicBezTo>
                <a:cubicBezTo>
                  <a:pt x="742879" y="471307"/>
                  <a:pt x="746022" y="469117"/>
                  <a:pt x="749356" y="467212"/>
                </a:cubicBezTo>
                <a:cubicBezTo>
                  <a:pt x="752614" y="464630"/>
                  <a:pt x="757328" y="465097"/>
                  <a:pt x="760024" y="468259"/>
                </a:cubicBezTo>
                <a:cubicBezTo>
                  <a:pt x="764406" y="473308"/>
                  <a:pt x="760595" y="477308"/>
                  <a:pt x="756881" y="480261"/>
                </a:cubicBezTo>
                <a:cubicBezTo>
                  <a:pt x="734688" y="497596"/>
                  <a:pt x="710018" y="505502"/>
                  <a:pt x="687729" y="500454"/>
                </a:cubicBezTo>
                <a:cubicBezTo>
                  <a:pt x="661859" y="496044"/>
                  <a:pt x="638409" y="482537"/>
                  <a:pt x="621626" y="462354"/>
                </a:cubicBezTo>
                <a:cubicBezTo>
                  <a:pt x="618101" y="458067"/>
                  <a:pt x="612863" y="452638"/>
                  <a:pt x="618101" y="447209"/>
                </a:cubicBezTo>
                <a:cubicBezTo>
                  <a:pt x="620720" y="444495"/>
                  <a:pt x="623245" y="444495"/>
                  <a:pt x="625626" y="445685"/>
                </a:cubicBezTo>
                <a:close/>
                <a:moveTo>
                  <a:pt x="720781" y="354436"/>
                </a:moveTo>
                <a:cubicBezTo>
                  <a:pt x="727639" y="354340"/>
                  <a:pt x="732211" y="359770"/>
                  <a:pt x="730878" y="365770"/>
                </a:cubicBezTo>
                <a:cubicBezTo>
                  <a:pt x="729544" y="371771"/>
                  <a:pt x="726020" y="376153"/>
                  <a:pt x="719162" y="375295"/>
                </a:cubicBezTo>
                <a:cubicBezTo>
                  <a:pt x="718429" y="375248"/>
                  <a:pt x="717714" y="375114"/>
                  <a:pt x="717009" y="374905"/>
                </a:cubicBezTo>
                <a:cubicBezTo>
                  <a:pt x="711980" y="373362"/>
                  <a:pt x="709152" y="368037"/>
                  <a:pt x="710685" y="363008"/>
                </a:cubicBezTo>
                <a:cubicBezTo>
                  <a:pt x="711190" y="357893"/>
                  <a:pt x="715657" y="354102"/>
                  <a:pt x="720781" y="354436"/>
                </a:cubicBezTo>
                <a:close/>
                <a:moveTo>
                  <a:pt x="662869" y="344721"/>
                </a:moveTo>
                <a:cubicBezTo>
                  <a:pt x="670394" y="347102"/>
                  <a:pt x="670775" y="353960"/>
                  <a:pt x="671441" y="359294"/>
                </a:cubicBezTo>
                <a:cubicBezTo>
                  <a:pt x="668584" y="366247"/>
                  <a:pt x="664679" y="370057"/>
                  <a:pt x="658297" y="368247"/>
                </a:cubicBezTo>
                <a:cubicBezTo>
                  <a:pt x="657392" y="368057"/>
                  <a:pt x="656516" y="367752"/>
                  <a:pt x="655687" y="367333"/>
                </a:cubicBezTo>
                <a:cubicBezTo>
                  <a:pt x="650429" y="364685"/>
                  <a:pt x="648315" y="358265"/>
                  <a:pt x="650963" y="353007"/>
                </a:cubicBezTo>
                <a:cubicBezTo>
                  <a:pt x="652677" y="347483"/>
                  <a:pt x="655344" y="342339"/>
                  <a:pt x="662869" y="344721"/>
                </a:cubicBezTo>
                <a:close/>
                <a:moveTo>
                  <a:pt x="670393" y="15441"/>
                </a:moveTo>
                <a:cubicBezTo>
                  <a:pt x="596479" y="16393"/>
                  <a:pt x="525518" y="29728"/>
                  <a:pt x="461796" y="69543"/>
                </a:cubicBezTo>
                <a:cubicBezTo>
                  <a:pt x="414838" y="98880"/>
                  <a:pt x="383596" y="139456"/>
                  <a:pt x="378262" y="196511"/>
                </a:cubicBezTo>
                <a:cubicBezTo>
                  <a:pt x="378186" y="199387"/>
                  <a:pt x="377871" y="202254"/>
                  <a:pt x="377309" y="205083"/>
                </a:cubicBezTo>
                <a:cubicBezTo>
                  <a:pt x="374833" y="214608"/>
                  <a:pt x="369118" y="216037"/>
                  <a:pt x="363403" y="208703"/>
                </a:cubicBezTo>
                <a:cubicBezTo>
                  <a:pt x="344353" y="184795"/>
                  <a:pt x="317587" y="178032"/>
                  <a:pt x="289870" y="174222"/>
                </a:cubicBezTo>
                <a:cubicBezTo>
                  <a:pt x="221861" y="164154"/>
                  <a:pt x="152529" y="179737"/>
                  <a:pt x="95369" y="217942"/>
                </a:cubicBezTo>
                <a:cubicBezTo>
                  <a:pt x="67813" y="235802"/>
                  <a:pt x="46115" y="261376"/>
                  <a:pt x="32980" y="291475"/>
                </a:cubicBezTo>
                <a:cubicBezTo>
                  <a:pt x="13930" y="334052"/>
                  <a:pt x="8406" y="377962"/>
                  <a:pt x="24503" y="422825"/>
                </a:cubicBezTo>
                <a:cubicBezTo>
                  <a:pt x="46125" y="483213"/>
                  <a:pt x="98989" y="508550"/>
                  <a:pt x="160044" y="489500"/>
                </a:cubicBezTo>
                <a:cubicBezTo>
                  <a:pt x="166426" y="487500"/>
                  <a:pt x="172426" y="484261"/>
                  <a:pt x="179094" y="482547"/>
                </a:cubicBezTo>
                <a:cubicBezTo>
                  <a:pt x="189762" y="479689"/>
                  <a:pt x="195382" y="483309"/>
                  <a:pt x="194810" y="495405"/>
                </a:cubicBezTo>
                <a:cubicBezTo>
                  <a:pt x="192524" y="539792"/>
                  <a:pt x="212908" y="574939"/>
                  <a:pt x="241673" y="605896"/>
                </a:cubicBezTo>
                <a:cubicBezTo>
                  <a:pt x="276192" y="643529"/>
                  <a:pt x="320169" y="671218"/>
                  <a:pt x="369022" y="686096"/>
                </a:cubicBezTo>
                <a:cubicBezTo>
                  <a:pt x="408475" y="698917"/>
                  <a:pt x="450756" y="700269"/>
                  <a:pt x="490942" y="690001"/>
                </a:cubicBezTo>
                <a:cubicBezTo>
                  <a:pt x="508849" y="685239"/>
                  <a:pt x="528280" y="681524"/>
                  <a:pt x="535234" y="658759"/>
                </a:cubicBezTo>
                <a:cubicBezTo>
                  <a:pt x="538091" y="649234"/>
                  <a:pt x="546568" y="653901"/>
                  <a:pt x="550188" y="660474"/>
                </a:cubicBezTo>
                <a:cubicBezTo>
                  <a:pt x="572857" y="701717"/>
                  <a:pt x="610957" y="723529"/>
                  <a:pt x="652677" y="739055"/>
                </a:cubicBezTo>
                <a:cubicBezTo>
                  <a:pt x="770120" y="782870"/>
                  <a:pt x="876514" y="754295"/>
                  <a:pt x="975860" y="686191"/>
                </a:cubicBezTo>
                <a:cubicBezTo>
                  <a:pt x="1009198" y="663331"/>
                  <a:pt x="1027486" y="632661"/>
                  <a:pt x="1018723" y="590370"/>
                </a:cubicBezTo>
                <a:cubicBezTo>
                  <a:pt x="1017770" y="585702"/>
                  <a:pt x="1016056" y="580845"/>
                  <a:pt x="1020818" y="577320"/>
                </a:cubicBezTo>
                <a:cubicBezTo>
                  <a:pt x="1027200" y="572748"/>
                  <a:pt x="1031200" y="578178"/>
                  <a:pt x="1035677" y="581511"/>
                </a:cubicBezTo>
                <a:cubicBezTo>
                  <a:pt x="1057832" y="597875"/>
                  <a:pt x="1082235" y="610636"/>
                  <a:pt x="1107984" y="619486"/>
                </a:cubicBezTo>
                <a:lnTo>
                  <a:pt x="1188320" y="633986"/>
                </a:lnTo>
                <a:lnTo>
                  <a:pt x="1188268" y="633994"/>
                </a:lnTo>
                <a:lnTo>
                  <a:pt x="1188363" y="633994"/>
                </a:lnTo>
                <a:lnTo>
                  <a:pt x="1188320" y="633986"/>
                </a:lnTo>
                <a:lnTo>
                  <a:pt x="1253566" y="624049"/>
                </a:lnTo>
                <a:cubicBezTo>
                  <a:pt x="1314552" y="601609"/>
                  <a:pt x="1359503" y="544531"/>
                  <a:pt x="1360575" y="478451"/>
                </a:cubicBezTo>
                <a:cubicBezTo>
                  <a:pt x="1361337" y="424158"/>
                  <a:pt x="1327809" y="385963"/>
                  <a:pt x="1275517" y="381391"/>
                </a:cubicBezTo>
                <a:cubicBezTo>
                  <a:pt x="1252562" y="379486"/>
                  <a:pt x="1252562" y="379486"/>
                  <a:pt x="1257324" y="356626"/>
                </a:cubicBezTo>
                <a:cubicBezTo>
                  <a:pt x="1270945" y="291380"/>
                  <a:pt x="1242274" y="236040"/>
                  <a:pt x="1181124" y="209274"/>
                </a:cubicBezTo>
                <a:cubicBezTo>
                  <a:pt x="1147282" y="195235"/>
                  <a:pt x="1109953" y="191910"/>
                  <a:pt x="1074158" y="199749"/>
                </a:cubicBezTo>
                <a:cubicBezTo>
                  <a:pt x="1054089" y="202750"/>
                  <a:pt x="1035696" y="212646"/>
                  <a:pt x="1022152" y="227753"/>
                </a:cubicBezTo>
                <a:cubicBezTo>
                  <a:pt x="1007674" y="244041"/>
                  <a:pt x="1003769" y="243279"/>
                  <a:pt x="993577" y="224419"/>
                </a:cubicBezTo>
                <a:cubicBezTo>
                  <a:pt x="977441" y="195035"/>
                  <a:pt x="959096" y="166926"/>
                  <a:pt x="938713" y="140313"/>
                </a:cubicBezTo>
                <a:cubicBezTo>
                  <a:pt x="890135" y="76401"/>
                  <a:pt x="825937" y="38015"/>
                  <a:pt x="743736" y="22013"/>
                </a:cubicBezTo>
                <a:cubicBezTo>
                  <a:pt x="719580" y="17279"/>
                  <a:pt x="695006" y="15069"/>
                  <a:pt x="670393" y="15441"/>
                </a:cubicBezTo>
                <a:close/>
                <a:moveTo>
                  <a:pt x="643842" y="748"/>
                </a:moveTo>
                <a:cubicBezTo>
                  <a:pt x="721281" y="-3657"/>
                  <a:pt x="803363" y="11011"/>
                  <a:pt x="869561" y="54303"/>
                </a:cubicBezTo>
                <a:cubicBezTo>
                  <a:pt x="922330" y="88878"/>
                  <a:pt x="958906" y="137456"/>
                  <a:pt x="991767" y="189558"/>
                </a:cubicBezTo>
                <a:cubicBezTo>
                  <a:pt x="996339" y="196892"/>
                  <a:pt x="1000625" y="204417"/>
                  <a:pt x="1005292" y="211656"/>
                </a:cubicBezTo>
                <a:cubicBezTo>
                  <a:pt x="1006397" y="212951"/>
                  <a:pt x="1007721" y="214046"/>
                  <a:pt x="1009198" y="214894"/>
                </a:cubicBezTo>
                <a:cubicBezTo>
                  <a:pt x="1070634" y="169841"/>
                  <a:pt x="1135880" y="168984"/>
                  <a:pt x="1201031" y="202131"/>
                </a:cubicBezTo>
                <a:cubicBezTo>
                  <a:pt x="1255705" y="230039"/>
                  <a:pt x="1280184" y="277854"/>
                  <a:pt x="1275803" y="339576"/>
                </a:cubicBezTo>
                <a:cubicBezTo>
                  <a:pt x="1274183" y="362436"/>
                  <a:pt x="1274088" y="362436"/>
                  <a:pt x="1294853" y="368151"/>
                </a:cubicBezTo>
                <a:cubicBezTo>
                  <a:pt x="1349812" y="382725"/>
                  <a:pt x="1382197" y="431778"/>
                  <a:pt x="1375720" y="490548"/>
                </a:cubicBezTo>
                <a:cubicBezTo>
                  <a:pt x="1364642" y="589198"/>
                  <a:pt x="1275698" y="660178"/>
                  <a:pt x="1177047" y="649101"/>
                </a:cubicBezTo>
                <a:cubicBezTo>
                  <a:pt x="1176342" y="649025"/>
                  <a:pt x="1175637" y="648939"/>
                  <a:pt x="1174933" y="648853"/>
                </a:cubicBezTo>
                <a:cubicBezTo>
                  <a:pt x="1151063" y="646443"/>
                  <a:pt x="1127498" y="641557"/>
                  <a:pt x="1104638" y="634280"/>
                </a:cubicBezTo>
                <a:cubicBezTo>
                  <a:pt x="1083302" y="626736"/>
                  <a:pt x="1062566" y="617563"/>
                  <a:pt x="1042630" y="606848"/>
                </a:cubicBezTo>
                <a:cubicBezTo>
                  <a:pt x="1035201" y="609039"/>
                  <a:pt x="1036058" y="614087"/>
                  <a:pt x="1035868" y="618849"/>
                </a:cubicBezTo>
                <a:cubicBezTo>
                  <a:pt x="1034210" y="644005"/>
                  <a:pt x="1022428" y="667408"/>
                  <a:pt x="1003197" y="683715"/>
                </a:cubicBezTo>
                <a:cubicBezTo>
                  <a:pt x="909280" y="773631"/>
                  <a:pt x="744879" y="800777"/>
                  <a:pt x="627436" y="745532"/>
                </a:cubicBezTo>
                <a:cubicBezTo>
                  <a:pt x="600308" y="733254"/>
                  <a:pt x="575753" y="715966"/>
                  <a:pt x="555046" y="694573"/>
                </a:cubicBezTo>
                <a:cubicBezTo>
                  <a:pt x="549140" y="688191"/>
                  <a:pt x="544759" y="681905"/>
                  <a:pt x="533805" y="688477"/>
                </a:cubicBezTo>
                <a:cubicBezTo>
                  <a:pt x="483513" y="718862"/>
                  <a:pt x="429030" y="716481"/>
                  <a:pt x="375214" y="703431"/>
                </a:cubicBezTo>
                <a:cubicBezTo>
                  <a:pt x="316254" y="688344"/>
                  <a:pt x="263390" y="655416"/>
                  <a:pt x="223861" y="609134"/>
                </a:cubicBezTo>
                <a:cubicBezTo>
                  <a:pt x="201287" y="584055"/>
                  <a:pt x="186152" y="553184"/>
                  <a:pt x="180142" y="519980"/>
                </a:cubicBezTo>
                <a:cubicBezTo>
                  <a:pt x="179094" y="514455"/>
                  <a:pt x="180142" y="508264"/>
                  <a:pt x="174427" y="503787"/>
                </a:cubicBezTo>
                <a:cubicBezTo>
                  <a:pt x="164902" y="502454"/>
                  <a:pt x="156424" y="507502"/>
                  <a:pt x="147185" y="509217"/>
                </a:cubicBezTo>
                <a:cubicBezTo>
                  <a:pt x="95712" y="521094"/>
                  <a:pt x="42848" y="495910"/>
                  <a:pt x="19645" y="448447"/>
                </a:cubicBezTo>
                <a:cubicBezTo>
                  <a:pt x="-7596" y="397393"/>
                  <a:pt x="-4358" y="344910"/>
                  <a:pt x="16216" y="292904"/>
                </a:cubicBezTo>
                <a:cubicBezTo>
                  <a:pt x="32123" y="251308"/>
                  <a:pt x="62584" y="216885"/>
                  <a:pt x="101941" y="196035"/>
                </a:cubicBezTo>
                <a:cubicBezTo>
                  <a:pt x="185571" y="151172"/>
                  <a:pt x="271772" y="140123"/>
                  <a:pt x="360545" y="180890"/>
                </a:cubicBezTo>
                <a:cubicBezTo>
                  <a:pt x="366165" y="176985"/>
                  <a:pt x="366070" y="170793"/>
                  <a:pt x="367784" y="165459"/>
                </a:cubicBezTo>
                <a:cubicBezTo>
                  <a:pt x="381052" y="122844"/>
                  <a:pt x="408694" y="86154"/>
                  <a:pt x="445984" y="61637"/>
                </a:cubicBezTo>
                <a:cubicBezTo>
                  <a:pt x="493609" y="28633"/>
                  <a:pt x="566404" y="5154"/>
                  <a:pt x="643842" y="748"/>
                </a:cubicBezTo>
                <a:close/>
              </a:path>
            </a:pathLst>
          </a:custGeom>
          <a:solidFill>
            <a:schemeClr val="accent4"/>
          </a:solidFill>
          <a:ln w="9525" cap="flat">
            <a:noFill/>
            <a:prstDash val="solid"/>
            <a:miter/>
          </a:ln>
        </p:spPr>
        <p:txBody>
          <a:bodyPr rtlCol="0" anchor="ctr"/>
          <a:lstStyle/>
          <a:p>
            <a:endParaRPr lang="zh-CN" altLang="en-US"/>
          </a:p>
        </p:txBody>
      </p:sp>
      <p:sp>
        <p:nvSpPr>
          <p:cNvPr id="56" name="任意多边形: 形状 55"/>
          <p:cNvSpPr/>
          <p:nvPr/>
        </p:nvSpPr>
        <p:spPr>
          <a:xfrm>
            <a:off x="3476343" y="3939482"/>
            <a:ext cx="231136" cy="226999"/>
          </a:xfrm>
          <a:custGeom>
            <a:avLst/>
            <a:gdLst>
              <a:gd name="connsiteX0" fmla="*/ 223937 w 231136"/>
              <a:gd name="connsiteY0" fmla="*/ 100580 h 226999"/>
              <a:gd name="connsiteX1" fmla="*/ 142307 w 231136"/>
              <a:gd name="connsiteY1" fmla="*/ 95341 h 226999"/>
              <a:gd name="connsiteX2" fmla="*/ 135449 w 231136"/>
              <a:gd name="connsiteY2" fmla="*/ 52193 h 226999"/>
              <a:gd name="connsiteX3" fmla="*/ 128020 w 231136"/>
              <a:gd name="connsiteY3" fmla="*/ 5139 h 226999"/>
              <a:gd name="connsiteX4" fmla="*/ 118971 w 231136"/>
              <a:gd name="connsiteY4" fmla="*/ 358 h 226999"/>
              <a:gd name="connsiteX5" fmla="*/ 114971 w 231136"/>
              <a:gd name="connsiteY5" fmla="*/ 3425 h 226999"/>
              <a:gd name="connsiteX6" fmla="*/ 73727 w 231136"/>
              <a:gd name="connsiteY6" fmla="*/ 91341 h 226999"/>
              <a:gd name="connsiteX7" fmla="*/ 54677 w 231136"/>
              <a:gd name="connsiteY7" fmla="*/ 90293 h 226999"/>
              <a:gd name="connsiteX8" fmla="*/ 7052 w 231136"/>
              <a:gd name="connsiteY8" fmla="*/ 87721 h 226999"/>
              <a:gd name="connsiteX9" fmla="*/ 107 w 231136"/>
              <a:gd name="connsiteY9" fmla="*/ 95055 h 226999"/>
              <a:gd name="connsiteX10" fmla="*/ 3528 w 231136"/>
              <a:gd name="connsiteY10" fmla="*/ 100961 h 226999"/>
              <a:gd name="connsiteX11" fmla="*/ 51915 w 231136"/>
              <a:gd name="connsiteY11" fmla="*/ 135442 h 226999"/>
              <a:gd name="connsiteX12" fmla="*/ 35342 w 231136"/>
              <a:gd name="connsiteY12" fmla="*/ 166684 h 226999"/>
              <a:gd name="connsiteX13" fmla="*/ 10196 w 231136"/>
              <a:gd name="connsiteY13" fmla="*/ 212118 h 226999"/>
              <a:gd name="connsiteX14" fmla="*/ 9529 w 231136"/>
              <a:gd name="connsiteY14" fmla="*/ 213546 h 226999"/>
              <a:gd name="connsiteX15" fmla="*/ 10386 w 231136"/>
              <a:gd name="connsiteY15" fmla="*/ 222214 h 226999"/>
              <a:gd name="connsiteX16" fmla="*/ 13339 w 231136"/>
              <a:gd name="connsiteY16" fmla="*/ 224976 h 226999"/>
              <a:gd name="connsiteX17" fmla="*/ 21911 w 231136"/>
              <a:gd name="connsiteY17" fmla="*/ 226119 h 226999"/>
              <a:gd name="connsiteX18" fmla="*/ 103160 w 231136"/>
              <a:gd name="connsiteY18" fmla="*/ 179161 h 226999"/>
              <a:gd name="connsiteX19" fmla="*/ 119638 w 231136"/>
              <a:gd name="connsiteY19" fmla="*/ 194496 h 226999"/>
              <a:gd name="connsiteX20" fmla="*/ 150308 w 231136"/>
              <a:gd name="connsiteY20" fmla="*/ 224024 h 226999"/>
              <a:gd name="connsiteX21" fmla="*/ 160414 w 231136"/>
              <a:gd name="connsiteY21" fmla="*/ 223872 h 226999"/>
              <a:gd name="connsiteX22" fmla="*/ 162215 w 231136"/>
              <a:gd name="connsiteY22" fmla="*/ 217166 h 226999"/>
              <a:gd name="connsiteX23" fmla="*/ 152023 w 231136"/>
              <a:gd name="connsiteY23" fmla="*/ 152682 h 226999"/>
              <a:gd name="connsiteX24" fmla="*/ 181741 w 231136"/>
              <a:gd name="connsiteY24" fmla="*/ 137156 h 226999"/>
              <a:gd name="connsiteX25" fmla="*/ 228128 w 231136"/>
              <a:gd name="connsiteY25" fmla="*/ 113915 h 226999"/>
              <a:gd name="connsiteX26" fmla="*/ 223937 w 231136"/>
              <a:gd name="connsiteY26" fmla="*/ 100580 h 226999"/>
              <a:gd name="connsiteX27" fmla="*/ 105636 w 231136"/>
              <a:gd name="connsiteY27" fmla="*/ 57908 h 226999"/>
              <a:gd name="connsiteX28" fmla="*/ 117828 w 231136"/>
              <a:gd name="connsiteY28" fmla="*/ 31524 h 226999"/>
              <a:gd name="connsiteX29" fmla="*/ 127353 w 231136"/>
              <a:gd name="connsiteY29" fmla="*/ 94484 h 226999"/>
              <a:gd name="connsiteX30" fmla="*/ 88682 w 231136"/>
              <a:gd name="connsiteY30" fmla="*/ 92293 h 226999"/>
              <a:gd name="connsiteX31" fmla="*/ 105636 w 231136"/>
              <a:gd name="connsiteY31" fmla="*/ 57908 h 226999"/>
              <a:gd name="connsiteX32" fmla="*/ 130115 w 231136"/>
              <a:gd name="connsiteY32" fmla="*/ 108867 h 226999"/>
              <a:gd name="connsiteX33" fmla="*/ 135830 w 231136"/>
              <a:gd name="connsiteY33" fmla="*/ 144871 h 226999"/>
              <a:gd name="connsiteX34" fmla="*/ 104588 w 231136"/>
              <a:gd name="connsiteY34" fmla="*/ 161826 h 226999"/>
              <a:gd name="connsiteX35" fmla="*/ 69251 w 231136"/>
              <a:gd name="connsiteY35" fmla="*/ 131727 h 226999"/>
              <a:gd name="connsiteX36" fmla="*/ 82300 w 231136"/>
              <a:gd name="connsiteY36" fmla="*/ 106009 h 226999"/>
              <a:gd name="connsiteX37" fmla="*/ 45724 w 231136"/>
              <a:gd name="connsiteY37" fmla="*/ 113248 h 226999"/>
              <a:gd name="connsiteX38" fmla="*/ 31913 w 231136"/>
              <a:gd name="connsiteY38" fmla="*/ 103723 h 226999"/>
              <a:gd name="connsiteX39" fmla="*/ 66869 w 231136"/>
              <a:gd name="connsiteY39" fmla="*/ 105628 h 226999"/>
              <a:gd name="connsiteX40" fmla="*/ 58011 w 231136"/>
              <a:gd name="connsiteY40" fmla="*/ 123059 h 226999"/>
              <a:gd name="connsiteX41" fmla="*/ 45724 w 231136"/>
              <a:gd name="connsiteY41" fmla="*/ 113248 h 226999"/>
              <a:gd name="connsiteX42" fmla="*/ 58868 w 231136"/>
              <a:gd name="connsiteY42" fmla="*/ 187543 h 226999"/>
              <a:gd name="connsiteX43" fmla="*/ 30293 w 231136"/>
              <a:gd name="connsiteY43" fmla="*/ 204212 h 226999"/>
              <a:gd name="connsiteX44" fmla="*/ 62583 w 231136"/>
              <a:gd name="connsiteY44" fmla="*/ 144490 h 226999"/>
              <a:gd name="connsiteX45" fmla="*/ 91158 w 231136"/>
              <a:gd name="connsiteY45" fmla="*/ 169065 h 226999"/>
              <a:gd name="connsiteX46" fmla="*/ 58868 w 231136"/>
              <a:gd name="connsiteY46" fmla="*/ 187734 h 226999"/>
              <a:gd name="connsiteX47" fmla="*/ 140498 w 231136"/>
              <a:gd name="connsiteY47" fmla="*/ 173922 h 226999"/>
              <a:gd name="connsiteX48" fmla="*/ 144498 w 231136"/>
              <a:gd name="connsiteY48" fmla="*/ 199068 h 226999"/>
              <a:gd name="connsiteX49" fmla="*/ 115923 w 231136"/>
              <a:gd name="connsiteY49" fmla="*/ 171922 h 226999"/>
              <a:gd name="connsiteX50" fmla="*/ 138497 w 231136"/>
              <a:gd name="connsiteY50" fmla="*/ 159730 h 226999"/>
              <a:gd name="connsiteX51" fmla="*/ 149070 w 231136"/>
              <a:gd name="connsiteY51" fmla="*/ 137823 h 226999"/>
              <a:gd name="connsiteX52" fmla="*/ 144593 w 231136"/>
              <a:gd name="connsiteY52" fmla="*/ 109819 h 226999"/>
              <a:gd name="connsiteX53" fmla="*/ 175931 w 231136"/>
              <a:gd name="connsiteY53" fmla="*/ 111629 h 226999"/>
              <a:gd name="connsiteX54" fmla="*/ 197267 w 231136"/>
              <a:gd name="connsiteY54" fmla="*/ 113058 h 226999"/>
              <a:gd name="connsiteX55" fmla="*/ 149070 w 231136"/>
              <a:gd name="connsiteY55" fmla="*/ 137823 h 22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31136" h="226999">
                <a:moveTo>
                  <a:pt x="223937" y="100580"/>
                </a:moveTo>
                <a:lnTo>
                  <a:pt x="142307" y="95341"/>
                </a:lnTo>
                <a:lnTo>
                  <a:pt x="135449" y="52193"/>
                </a:lnTo>
                <a:lnTo>
                  <a:pt x="128020" y="5139"/>
                </a:lnTo>
                <a:cubicBezTo>
                  <a:pt x="126839" y="1320"/>
                  <a:pt x="122791" y="-823"/>
                  <a:pt x="118971" y="358"/>
                </a:cubicBezTo>
                <a:cubicBezTo>
                  <a:pt x="117314" y="863"/>
                  <a:pt x="115895" y="1958"/>
                  <a:pt x="114971" y="3425"/>
                </a:cubicBezTo>
                <a:cubicBezTo>
                  <a:pt x="101826" y="33076"/>
                  <a:pt x="88082" y="62385"/>
                  <a:pt x="73727" y="91341"/>
                </a:cubicBezTo>
                <a:lnTo>
                  <a:pt x="54677" y="90293"/>
                </a:lnTo>
                <a:lnTo>
                  <a:pt x="7052" y="87721"/>
                </a:lnTo>
                <a:cubicBezTo>
                  <a:pt x="3108" y="87826"/>
                  <a:pt x="-1" y="91112"/>
                  <a:pt x="107" y="95055"/>
                </a:cubicBezTo>
                <a:cubicBezTo>
                  <a:pt x="173" y="97475"/>
                  <a:pt x="1461" y="99704"/>
                  <a:pt x="3528" y="100961"/>
                </a:cubicBezTo>
                <a:cubicBezTo>
                  <a:pt x="20292" y="111629"/>
                  <a:pt x="36294" y="123250"/>
                  <a:pt x="51915" y="135442"/>
                </a:cubicBezTo>
                <a:cubicBezTo>
                  <a:pt x="46486" y="145919"/>
                  <a:pt x="40961" y="156301"/>
                  <a:pt x="35342" y="166684"/>
                </a:cubicBezTo>
                <a:cubicBezTo>
                  <a:pt x="27150" y="181924"/>
                  <a:pt x="18768" y="197068"/>
                  <a:pt x="10196" y="212118"/>
                </a:cubicBezTo>
                <a:cubicBezTo>
                  <a:pt x="9898" y="212556"/>
                  <a:pt x="9672" y="213042"/>
                  <a:pt x="9529" y="213546"/>
                </a:cubicBezTo>
                <a:cubicBezTo>
                  <a:pt x="7391" y="216185"/>
                  <a:pt x="7773" y="220052"/>
                  <a:pt x="10386" y="222214"/>
                </a:cubicBezTo>
                <a:lnTo>
                  <a:pt x="13339" y="224976"/>
                </a:lnTo>
                <a:cubicBezTo>
                  <a:pt x="15630" y="227215"/>
                  <a:pt x="19115" y="227672"/>
                  <a:pt x="21911" y="226119"/>
                </a:cubicBezTo>
                <a:cubicBezTo>
                  <a:pt x="48772" y="210051"/>
                  <a:pt x="75851" y="194401"/>
                  <a:pt x="103160" y="179161"/>
                </a:cubicBezTo>
                <a:lnTo>
                  <a:pt x="119638" y="194496"/>
                </a:lnTo>
                <a:cubicBezTo>
                  <a:pt x="129925" y="204021"/>
                  <a:pt x="140212" y="214118"/>
                  <a:pt x="150308" y="224024"/>
                </a:cubicBezTo>
                <a:cubicBezTo>
                  <a:pt x="153137" y="226777"/>
                  <a:pt x="157662" y="226701"/>
                  <a:pt x="160414" y="223872"/>
                </a:cubicBezTo>
                <a:cubicBezTo>
                  <a:pt x="162129" y="222100"/>
                  <a:pt x="162815" y="219566"/>
                  <a:pt x="162215" y="217166"/>
                </a:cubicBezTo>
                <a:cubicBezTo>
                  <a:pt x="158786" y="195639"/>
                  <a:pt x="155385" y="174142"/>
                  <a:pt x="152023" y="152682"/>
                </a:cubicBezTo>
                <a:cubicBezTo>
                  <a:pt x="161548" y="147443"/>
                  <a:pt x="171835" y="142204"/>
                  <a:pt x="181741" y="137156"/>
                </a:cubicBezTo>
                <a:cubicBezTo>
                  <a:pt x="197171" y="129250"/>
                  <a:pt x="212602" y="121440"/>
                  <a:pt x="228128" y="113915"/>
                </a:cubicBezTo>
                <a:cubicBezTo>
                  <a:pt x="234319" y="110486"/>
                  <a:pt x="230414" y="101056"/>
                  <a:pt x="223937" y="100580"/>
                </a:cubicBezTo>
                <a:close/>
                <a:moveTo>
                  <a:pt x="105636" y="57908"/>
                </a:moveTo>
                <a:cubicBezTo>
                  <a:pt x="109827" y="49145"/>
                  <a:pt x="113828" y="40382"/>
                  <a:pt x="117828" y="31524"/>
                </a:cubicBezTo>
                <a:lnTo>
                  <a:pt x="127353" y="94484"/>
                </a:lnTo>
                <a:lnTo>
                  <a:pt x="88682" y="92293"/>
                </a:lnTo>
                <a:cubicBezTo>
                  <a:pt x="94682" y="80863"/>
                  <a:pt x="100207" y="69433"/>
                  <a:pt x="105636" y="57908"/>
                </a:cubicBezTo>
                <a:close/>
                <a:moveTo>
                  <a:pt x="130115" y="108867"/>
                </a:moveTo>
                <a:lnTo>
                  <a:pt x="135830" y="144871"/>
                </a:lnTo>
                <a:cubicBezTo>
                  <a:pt x="125353" y="150396"/>
                  <a:pt x="114971" y="156111"/>
                  <a:pt x="104588" y="161826"/>
                </a:cubicBezTo>
                <a:cubicBezTo>
                  <a:pt x="93092" y="151472"/>
                  <a:pt x="81319" y="141442"/>
                  <a:pt x="69251" y="131727"/>
                </a:cubicBezTo>
                <a:cubicBezTo>
                  <a:pt x="73632" y="123154"/>
                  <a:pt x="78014" y="114582"/>
                  <a:pt x="82300" y="106009"/>
                </a:cubicBezTo>
                <a:close/>
                <a:moveTo>
                  <a:pt x="45724" y="113248"/>
                </a:moveTo>
                <a:cubicBezTo>
                  <a:pt x="41152" y="109819"/>
                  <a:pt x="36199" y="106581"/>
                  <a:pt x="31913" y="103723"/>
                </a:cubicBezTo>
                <a:lnTo>
                  <a:pt x="66869" y="105628"/>
                </a:lnTo>
                <a:lnTo>
                  <a:pt x="58011" y="123059"/>
                </a:lnTo>
                <a:cubicBezTo>
                  <a:pt x="53944" y="119563"/>
                  <a:pt x="49851" y="116296"/>
                  <a:pt x="45724" y="113248"/>
                </a:cubicBezTo>
                <a:close/>
                <a:moveTo>
                  <a:pt x="58868" y="187543"/>
                </a:moveTo>
                <a:cubicBezTo>
                  <a:pt x="49343" y="192972"/>
                  <a:pt x="39818" y="198592"/>
                  <a:pt x="30293" y="204212"/>
                </a:cubicBezTo>
                <a:cubicBezTo>
                  <a:pt x="41342" y="184467"/>
                  <a:pt x="52106" y="164559"/>
                  <a:pt x="62583" y="144490"/>
                </a:cubicBezTo>
                <a:cubicBezTo>
                  <a:pt x="72108" y="152491"/>
                  <a:pt x="81633" y="160683"/>
                  <a:pt x="91158" y="169065"/>
                </a:cubicBezTo>
                <a:cubicBezTo>
                  <a:pt x="80585" y="175161"/>
                  <a:pt x="69727" y="181257"/>
                  <a:pt x="58868" y="187734"/>
                </a:cubicBezTo>
                <a:close/>
                <a:moveTo>
                  <a:pt x="140498" y="173922"/>
                </a:moveTo>
                <a:lnTo>
                  <a:pt x="144498" y="199068"/>
                </a:lnTo>
                <a:cubicBezTo>
                  <a:pt x="134973" y="189925"/>
                  <a:pt x="125448" y="180876"/>
                  <a:pt x="115923" y="171922"/>
                </a:cubicBezTo>
                <a:lnTo>
                  <a:pt x="138497" y="159730"/>
                </a:lnTo>
                <a:close/>
                <a:moveTo>
                  <a:pt x="149070" y="137823"/>
                </a:moveTo>
                <a:lnTo>
                  <a:pt x="144593" y="109819"/>
                </a:lnTo>
                <a:lnTo>
                  <a:pt x="175931" y="111629"/>
                </a:lnTo>
                <a:lnTo>
                  <a:pt x="197267" y="113058"/>
                </a:lnTo>
                <a:cubicBezTo>
                  <a:pt x="181074" y="121059"/>
                  <a:pt x="165072" y="129441"/>
                  <a:pt x="149070" y="137823"/>
                </a:cubicBezTo>
                <a:close/>
              </a:path>
            </a:pathLst>
          </a:custGeom>
          <a:solidFill>
            <a:srgbClr val="FFFFFF"/>
          </a:solidFill>
          <a:ln w="9525" cap="flat">
            <a:noFill/>
            <a:prstDash val="solid"/>
            <a:miter/>
          </a:ln>
        </p:spPr>
        <p:txBody>
          <a:bodyPr rtlCol="0" anchor="ctr"/>
          <a:lstStyle/>
          <a:p>
            <a:endParaRPr lang="zh-CN" altLang="en-US"/>
          </a:p>
        </p:txBody>
      </p:sp>
      <p:sp>
        <p:nvSpPr>
          <p:cNvPr id="57" name="任意多边形: 形状 56"/>
          <p:cNvSpPr/>
          <p:nvPr/>
        </p:nvSpPr>
        <p:spPr>
          <a:xfrm>
            <a:off x="210921" y="5928506"/>
            <a:ext cx="584358" cy="597598"/>
          </a:xfrm>
          <a:custGeom>
            <a:avLst/>
            <a:gdLst>
              <a:gd name="connsiteX0" fmla="*/ 390430 w 584358"/>
              <a:gd name="connsiteY0" fmla="*/ 398145 h 597598"/>
              <a:gd name="connsiteX1" fmla="*/ 367570 w 584358"/>
              <a:gd name="connsiteY1" fmla="*/ 597599 h 597598"/>
              <a:gd name="connsiteX2" fmla="*/ 264985 w 584358"/>
              <a:gd name="connsiteY2" fmla="*/ 426720 h 597598"/>
              <a:gd name="connsiteX3" fmla="*/ 111157 w 584358"/>
              <a:gd name="connsiteY3" fmla="*/ 517874 h 597598"/>
              <a:gd name="connsiteX4" fmla="*/ 179546 w 584358"/>
              <a:gd name="connsiteY4" fmla="*/ 352616 h 597598"/>
              <a:gd name="connsiteX5" fmla="*/ 0 w 584358"/>
              <a:gd name="connsiteY5" fmla="*/ 315563 h 597598"/>
              <a:gd name="connsiteX6" fmla="*/ 169164 w 584358"/>
              <a:gd name="connsiteY6" fmla="*/ 267938 h 597598"/>
              <a:gd name="connsiteX7" fmla="*/ 36576 w 584358"/>
              <a:gd name="connsiteY7" fmla="*/ 115729 h 597598"/>
              <a:gd name="connsiteX8" fmla="*/ 202025 w 584358"/>
              <a:gd name="connsiteY8" fmla="*/ 170593 h 597598"/>
              <a:gd name="connsiteX9" fmla="*/ 190976 w 584358"/>
              <a:gd name="connsiteY9" fmla="*/ 2096 h 597598"/>
              <a:gd name="connsiteX10" fmla="*/ 301466 w 584358"/>
              <a:gd name="connsiteY10" fmla="*/ 144494 h 597598"/>
              <a:gd name="connsiteX11" fmla="*/ 395002 w 584358"/>
              <a:gd name="connsiteY11" fmla="*/ 0 h 597598"/>
              <a:gd name="connsiteX12" fmla="*/ 398431 w 584358"/>
              <a:gd name="connsiteY12" fmla="*/ 187166 h 597598"/>
              <a:gd name="connsiteX13" fmla="*/ 584359 w 584358"/>
              <a:gd name="connsiteY13" fmla="*/ 223171 h 597598"/>
              <a:gd name="connsiteX14" fmla="*/ 434435 w 584358"/>
              <a:gd name="connsiteY14" fmla="*/ 286893 h 597598"/>
              <a:gd name="connsiteX15" fmla="*/ 577882 w 584358"/>
              <a:gd name="connsiteY15" fmla="*/ 410051 h 597598"/>
              <a:gd name="connsiteX16" fmla="*/ 390430 w 584358"/>
              <a:gd name="connsiteY16" fmla="*/ 398145 h 597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358" h="597598">
                <a:moveTo>
                  <a:pt x="390430" y="398145"/>
                </a:moveTo>
                <a:lnTo>
                  <a:pt x="367570" y="597599"/>
                </a:lnTo>
                <a:lnTo>
                  <a:pt x="264985" y="426720"/>
                </a:lnTo>
                <a:lnTo>
                  <a:pt x="111157" y="517874"/>
                </a:lnTo>
                <a:lnTo>
                  <a:pt x="179546" y="352616"/>
                </a:lnTo>
                <a:lnTo>
                  <a:pt x="0" y="315563"/>
                </a:lnTo>
                <a:lnTo>
                  <a:pt x="169164" y="267938"/>
                </a:lnTo>
                <a:lnTo>
                  <a:pt x="36576" y="115729"/>
                </a:lnTo>
                <a:lnTo>
                  <a:pt x="202025" y="170593"/>
                </a:lnTo>
                <a:lnTo>
                  <a:pt x="190976" y="2096"/>
                </a:lnTo>
                <a:lnTo>
                  <a:pt x="301466" y="144494"/>
                </a:lnTo>
                <a:lnTo>
                  <a:pt x="395002" y="0"/>
                </a:lnTo>
                <a:lnTo>
                  <a:pt x="398431" y="187166"/>
                </a:lnTo>
                <a:lnTo>
                  <a:pt x="584359" y="223171"/>
                </a:lnTo>
                <a:lnTo>
                  <a:pt x="434435" y="286893"/>
                </a:lnTo>
                <a:lnTo>
                  <a:pt x="577882" y="410051"/>
                </a:lnTo>
                <a:lnTo>
                  <a:pt x="390430" y="398145"/>
                </a:lnTo>
                <a:close/>
              </a:path>
            </a:pathLst>
          </a:custGeom>
          <a:solidFill>
            <a:srgbClr val="FFD46B"/>
          </a:solidFill>
          <a:ln w="9525" cap="flat">
            <a:noFill/>
            <a:prstDash val="solid"/>
            <a:miter/>
          </a:ln>
        </p:spPr>
        <p:txBody>
          <a:bodyPr rtlCol="0" anchor="ctr"/>
          <a:lstStyle/>
          <a:p>
            <a:endParaRPr lang="zh-CN" altLang="en-US"/>
          </a:p>
        </p:txBody>
      </p:sp>
      <p:sp>
        <p:nvSpPr>
          <p:cNvPr id="66" name="任意多边形: 形状 65"/>
          <p:cNvSpPr/>
          <p:nvPr/>
        </p:nvSpPr>
        <p:spPr>
          <a:xfrm>
            <a:off x="1450705" y="1755231"/>
            <a:ext cx="374310" cy="343832"/>
          </a:xfrm>
          <a:custGeom>
            <a:avLst/>
            <a:gdLst>
              <a:gd name="connsiteX0" fmla="*/ 147161 w 245649"/>
              <a:gd name="connsiteY0" fmla="*/ 120396 h 225647"/>
              <a:gd name="connsiteX1" fmla="*/ 154114 w 245649"/>
              <a:gd name="connsiteY1" fmla="*/ 225647 h 225647"/>
              <a:gd name="connsiteX2" fmla="*/ 101727 w 245649"/>
              <a:gd name="connsiteY2" fmla="*/ 128873 h 225647"/>
              <a:gd name="connsiteX3" fmla="*/ 0 w 245649"/>
              <a:gd name="connsiteY3" fmla="*/ 155067 h 225647"/>
              <a:gd name="connsiteX4" fmla="*/ 76486 w 245649"/>
              <a:gd name="connsiteY4" fmla="*/ 90202 h 225647"/>
              <a:gd name="connsiteX5" fmla="*/ 53816 w 245649"/>
              <a:gd name="connsiteY5" fmla="*/ 7715 h 225647"/>
              <a:gd name="connsiteX6" fmla="*/ 118491 w 245649"/>
              <a:gd name="connsiteY6" fmla="*/ 73342 h 225647"/>
              <a:gd name="connsiteX7" fmla="*/ 153543 w 245649"/>
              <a:gd name="connsiteY7" fmla="*/ 0 h 225647"/>
              <a:gd name="connsiteX8" fmla="*/ 148685 w 245649"/>
              <a:gd name="connsiteY8" fmla="*/ 80391 h 225647"/>
              <a:gd name="connsiteX9" fmla="*/ 245650 w 245649"/>
              <a:gd name="connsiteY9" fmla="*/ 96583 h 225647"/>
              <a:gd name="connsiteX10" fmla="*/ 147161 w 245649"/>
              <a:gd name="connsiteY10" fmla="*/ 120396 h 225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649" h="225647">
                <a:moveTo>
                  <a:pt x="147161" y="120396"/>
                </a:moveTo>
                <a:lnTo>
                  <a:pt x="154114" y="225647"/>
                </a:lnTo>
                <a:lnTo>
                  <a:pt x="101727" y="128873"/>
                </a:lnTo>
                <a:lnTo>
                  <a:pt x="0" y="155067"/>
                </a:lnTo>
                <a:lnTo>
                  <a:pt x="76486" y="90202"/>
                </a:lnTo>
                <a:lnTo>
                  <a:pt x="53816" y="7715"/>
                </a:lnTo>
                <a:lnTo>
                  <a:pt x="118491" y="73342"/>
                </a:lnTo>
                <a:lnTo>
                  <a:pt x="153543" y="0"/>
                </a:lnTo>
                <a:lnTo>
                  <a:pt x="148685" y="80391"/>
                </a:lnTo>
                <a:lnTo>
                  <a:pt x="245650" y="96583"/>
                </a:lnTo>
                <a:lnTo>
                  <a:pt x="147161" y="120396"/>
                </a:lnTo>
                <a:close/>
              </a:path>
            </a:pathLst>
          </a:custGeom>
          <a:solidFill>
            <a:schemeClr val="accent2">
              <a:lumMod val="60000"/>
              <a:lumOff val="40000"/>
            </a:schemeClr>
          </a:solidFill>
          <a:ln w="9525" cap="flat">
            <a:noFill/>
            <a:prstDash val="solid"/>
            <a:miter/>
          </a:ln>
        </p:spPr>
        <p:txBody>
          <a:bodyPr rtlCol="0" anchor="ctr"/>
          <a:lstStyle/>
          <a:p>
            <a:endParaRPr lang="zh-CN" altLang="en-US"/>
          </a:p>
        </p:txBody>
      </p:sp>
      <p:sp>
        <p:nvSpPr>
          <p:cNvPr id="67" name="任意多边形: 形状 66"/>
          <p:cNvSpPr/>
          <p:nvPr/>
        </p:nvSpPr>
        <p:spPr>
          <a:xfrm>
            <a:off x="173560" y="504794"/>
            <a:ext cx="893324" cy="860233"/>
          </a:xfrm>
          <a:custGeom>
            <a:avLst/>
            <a:gdLst>
              <a:gd name="connsiteX0" fmla="*/ 47244 w 586263"/>
              <a:gd name="connsiteY0" fmla="*/ 456914 h 564546"/>
              <a:gd name="connsiteX1" fmla="*/ 241935 w 586263"/>
              <a:gd name="connsiteY1" fmla="*/ 397288 h 564546"/>
              <a:gd name="connsiteX2" fmla="*/ 190309 w 586263"/>
              <a:gd name="connsiteY2" fmla="*/ 564547 h 564546"/>
              <a:gd name="connsiteX3" fmla="*/ 300133 w 586263"/>
              <a:gd name="connsiteY3" fmla="*/ 425196 h 564546"/>
              <a:gd name="connsiteX4" fmla="*/ 454152 w 586263"/>
              <a:gd name="connsiteY4" fmla="*/ 550736 h 564546"/>
              <a:gd name="connsiteX5" fmla="*/ 412242 w 586263"/>
              <a:gd name="connsiteY5" fmla="*/ 356521 h 564546"/>
              <a:gd name="connsiteX6" fmla="*/ 586264 w 586263"/>
              <a:gd name="connsiteY6" fmla="*/ 321850 h 564546"/>
              <a:gd name="connsiteX7" fmla="*/ 413766 w 586263"/>
              <a:gd name="connsiteY7" fmla="*/ 292037 h 564546"/>
              <a:gd name="connsiteX8" fmla="*/ 555308 w 586263"/>
              <a:gd name="connsiteY8" fmla="*/ 145542 h 564546"/>
              <a:gd name="connsiteX9" fmla="*/ 369475 w 586263"/>
              <a:gd name="connsiteY9" fmla="*/ 202883 h 564546"/>
              <a:gd name="connsiteX10" fmla="*/ 373571 w 586263"/>
              <a:gd name="connsiteY10" fmla="*/ 0 h 564546"/>
              <a:gd name="connsiteX11" fmla="*/ 294037 w 586263"/>
              <a:gd name="connsiteY11" fmla="*/ 172022 h 564546"/>
              <a:gd name="connsiteX12" fmla="*/ 124492 w 586263"/>
              <a:gd name="connsiteY12" fmla="*/ 12764 h 564546"/>
              <a:gd name="connsiteX13" fmla="*/ 189452 w 586263"/>
              <a:gd name="connsiteY13" fmla="*/ 236125 h 564546"/>
              <a:gd name="connsiteX14" fmla="*/ 0 w 586263"/>
              <a:gd name="connsiteY14" fmla="*/ 228886 h 564546"/>
              <a:gd name="connsiteX15" fmla="*/ 182689 w 586263"/>
              <a:gd name="connsiteY15" fmla="*/ 317373 h 564546"/>
              <a:gd name="connsiteX16" fmla="*/ 47244 w 586263"/>
              <a:gd name="connsiteY16" fmla="*/ 456914 h 56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6263" h="564546">
                <a:moveTo>
                  <a:pt x="47244" y="456914"/>
                </a:moveTo>
                <a:lnTo>
                  <a:pt x="241935" y="397288"/>
                </a:lnTo>
                <a:lnTo>
                  <a:pt x="190309" y="564547"/>
                </a:lnTo>
                <a:lnTo>
                  <a:pt x="300133" y="425196"/>
                </a:lnTo>
                <a:lnTo>
                  <a:pt x="454152" y="550736"/>
                </a:lnTo>
                <a:lnTo>
                  <a:pt x="412242" y="356521"/>
                </a:lnTo>
                <a:lnTo>
                  <a:pt x="586264" y="321850"/>
                </a:lnTo>
                <a:lnTo>
                  <a:pt x="413766" y="292037"/>
                </a:lnTo>
                <a:lnTo>
                  <a:pt x="555308" y="145542"/>
                </a:lnTo>
                <a:lnTo>
                  <a:pt x="369475" y="202883"/>
                </a:lnTo>
                <a:lnTo>
                  <a:pt x="373571" y="0"/>
                </a:lnTo>
                <a:lnTo>
                  <a:pt x="294037" y="172022"/>
                </a:lnTo>
                <a:lnTo>
                  <a:pt x="124492" y="12764"/>
                </a:lnTo>
                <a:lnTo>
                  <a:pt x="189452" y="236125"/>
                </a:lnTo>
                <a:lnTo>
                  <a:pt x="0" y="228886"/>
                </a:lnTo>
                <a:lnTo>
                  <a:pt x="182689" y="317373"/>
                </a:lnTo>
                <a:lnTo>
                  <a:pt x="47244" y="456914"/>
                </a:lnTo>
                <a:close/>
              </a:path>
            </a:pathLst>
          </a:custGeom>
          <a:solidFill>
            <a:schemeClr val="accent3"/>
          </a:solidFill>
          <a:ln w="9525" cap="flat">
            <a:noFill/>
            <a:prstDash val="solid"/>
            <a:miter/>
          </a:ln>
        </p:spPr>
        <p:txBody>
          <a:bodyPr rtlCol="0" anchor="ctr"/>
          <a:lstStyle/>
          <a:p>
            <a:endParaRPr lang="zh-CN" altLang="en-US"/>
          </a:p>
        </p:txBody>
      </p:sp>
      <p:sp>
        <p:nvSpPr>
          <p:cNvPr id="2" name="Text1">
            <a:extLst>
              <a:ext uri="{FF2B5EF4-FFF2-40B4-BE49-F238E27FC236}">
                <a16:creationId xmlns:a16="http://schemas.microsoft.com/office/drawing/2014/main" id="{1C2DEA53-0C96-4289-00C2-31ED4C61723E}"/>
              </a:ext>
            </a:extLst>
          </p:cNvPr>
          <p:cNvSpPr txBox="1"/>
          <p:nvPr>
            <p:custDataLst>
              <p:tags r:id="rId2"/>
            </p:custDataLst>
          </p:nvPr>
        </p:nvSpPr>
        <p:spPr>
          <a:xfrm>
            <a:off x="2700655" y="2982595"/>
            <a:ext cx="8469630" cy="1357630"/>
          </a:xfrm>
          <a:prstGeom prst="rect">
            <a:avLst/>
          </a:prstGeom>
          <a:noFill/>
        </p:spPr>
        <p:txBody>
          <a:bodyPr wrap="square" rtlCol="0" anchor="t" anchorCtr="0">
            <a:normAutofit/>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algn="r" fontAlgn="ctr"/>
            <a:r>
              <a:rPr lang="zh-CN" altLang="en-US" sz="6000" spc="0">
                <a:solidFill>
                  <a:schemeClr val="tx1"/>
                </a:solidFill>
                <a:uFillTx/>
                <a:latin typeface="微软雅黑" panose="020B0503020204020204" pitchFamily="34" charset="-122"/>
                <a:ea typeface="微软雅黑" panose="020B0503020204020204" pitchFamily="34" charset="-122"/>
                <a:cs typeface="字体圈欣意冠黑体" panose="00000500000000000000" charset="-122"/>
                <a:sym typeface="+mn-lt"/>
              </a:rPr>
              <a:t>用例图、类图设计</a:t>
            </a:r>
            <a:endParaRPr lang="en-US" altLang="zh-CN" sz="6000" spc="0" dirty="0" err="1">
              <a:solidFill>
                <a:schemeClr val="tx1"/>
              </a:solidFill>
              <a:uFillTx/>
              <a:latin typeface="微软雅黑" panose="020B0503020204020204" pitchFamily="34" charset="-122"/>
              <a:ea typeface="微软雅黑" panose="020B0503020204020204" pitchFamily="34" charset="-122"/>
              <a:cs typeface="字体圈欣意冠黑体" panose="00000500000000000000" charset="-122"/>
              <a:sym typeface="+mn-lt"/>
            </a:endParaRPr>
          </a:p>
        </p:txBody>
      </p:sp>
      <p:sp>
        <p:nvSpPr>
          <p:cNvPr id="3" name="Text2">
            <a:extLst>
              <a:ext uri="{FF2B5EF4-FFF2-40B4-BE49-F238E27FC236}">
                <a16:creationId xmlns:a16="http://schemas.microsoft.com/office/drawing/2014/main" id="{71E4CC1F-4298-DE80-0FD2-900F2018770F}"/>
              </a:ext>
            </a:extLst>
          </p:cNvPr>
          <p:cNvSpPr txBox="1"/>
          <p:nvPr>
            <p:custDataLst>
              <p:tags r:id="rId3"/>
            </p:custDataLst>
          </p:nvPr>
        </p:nvSpPr>
        <p:spPr>
          <a:xfrm>
            <a:off x="2700655" y="4409440"/>
            <a:ext cx="8469630" cy="1033780"/>
          </a:xfrm>
          <a:prstGeom prst="rect">
            <a:avLst/>
          </a:prstGeom>
          <a:noFill/>
        </p:spPr>
        <p:txBody>
          <a:bodyPr wrap="square" rtlCol="0" anchor="t" anchorCtr="0">
            <a:normAutofit/>
          </a:bodyPr>
          <a:lstStyle/>
          <a:p>
            <a:pPr algn="r"/>
            <a:r>
              <a:rPr lang="en-US" sz="1400">
                <a:uFillTx/>
                <a:latin typeface="微软雅黑" panose="020B0503020204020204" pitchFamily="34" charset="-122"/>
                <a:ea typeface="微软雅黑" panose="020B0503020204020204" pitchFamily="34" charset="-122"/>
                <a:cs typeface="Open Sans" panose="020B0606030504020204" pitchFamily="34" charset="0"/>
              </a:rPr>
              <a:t>Use case diagram and class diagram design</a:t>
            </a:r>
            <a:endParaRPr lang="en-US" sz="1400" dirty="0">
              <a:uFillTx/>
              <a:latin typeface="微软雅黑" panose="020B0503020204020204" pitchFamily="34" charset="-122"/>
              <a:ea typeface="微软雅黑" panose="020B0503020204020204" pitchFamily="34" charset="-122"/>
              <a:cs typeface="Open Sans" panose="020B0606030504020204" pitchFamily="34" charset="0"/>
              <a:sym typeface="+mn-ea"/>
            </a:endParaRPr>
          </a:p>
        </p:txBody>
      </p:sp>
      <p:sp>
        <p:nvSpPr>
          <p:cNvPr id="4" name="Text3">
            <a:extLst>
              <a:ext uri="{FF2B5EF4-FFF2-40B4-BE49-F238E27FC236}">
                <a16:creationId xmlns:a16="http://schemas.microsoft.com/office/drawing/2014/main" id="{FC7CDCC7-8EE2-C7A4-4D08-B844D08B08C8}"/>
              </a:ext>
            </a:extLst>
          </p:cNvPr>
          <p:cNvSpPr txBox="1"/>
          <p:nvPr>
            <p:custDataLst>
              <p:tags r:id="rId4"/>
            </p:custDataLst>
          </p:nvPr>
        </p:nvSpPr>
        <p:spPr>
          <a:xfrm>
            <a:off x="9828757" y="1430606"/>
            <a:ext cx="1722527" cy="1399540"/>
          </a:xfrm>
          <a:prstGeom prst="rect">
            <a:avLst/>
          </a:prstGeom>
          <a:noFill/>
        </p:spPr>
        <p:txBody>
          <a:bodyPr wrap="square" rtlCol="0" anchor="ctr">
            <a:normAutofit fontScale="92500" lnSpcReduction="10000"/>
          </a:bodyPr>
          <a:lstStyle/>
          <a:p>
            <a:pPr algn="l">
              <a:lnSpc>
                <a:spcPct val="120000"/>
              </a:lnSpc>
              <a:spcBef>
                <a:spcPct val="0"/>
              </a:spcBef>
            </a:pPr>
            <a:r>
              <a:rPr lang="en-US" altLang="zh-CN" sz="8800" b="1">
                <a:solidFill>
                  <a:schemeClr val="accent1"/>
                </a:solidFill>
                <a:latin typeface="微软雅黑" panose="020B0503020204020204" pitchFamily="34" charset="-122"/>
                <a:ea typeface="微软雅黑" panose="020B0503020204020204" pitchFamily="34" charset="-122"/>
              </a:rPr>
              <a:t>05</a:t>
            </a:r>
            <a:endParaRPr lang="zh-CN" altLang="en-US" sz="8800" b="1" dirty="0">
              <a:solidFill>
                <a:schemeClr val="accent1"/>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p14:reveal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0.00"/>
                                          </p:val>
                                        </p:tav>
                                        <p:tav tm="100000">
                                          <p:val>
                                            <p:strVal val="#ppt_w*1.44"/>
                                          </p:val>
                                        </p:tav>
                                      </p:tavLst>
                                    </p:anim>
                                    <p:anim calcmode="lin" valueType="num">
                                      <p:cBhvr>
                                        <p:cTn id="8" dur="500" fill="hold"/>
                                        <p:tgtEl>
                                          <p:spTgt spid="2"/>
                                        </p:tgtEl>
                                        <p:attrNameLst>
                                          <p:attrName>ppt_h</p:attrName>
                                        </p:attrNameLst>
                                      </p:cBhvr>
                                      <p:tavLst>
                                        <p:tav tm="0">
                                          <p:val>
                                            <p:strVal val="#ppt_h*0.00"/>
                                          </p:val>
                                        </p:tav>
                                        <p:tav tm="100000">
                                          <p:val>
                                            <p:strVal val="#ppt_h*1.44"/>
                                          </p:val>
                                        </p:tav>
                                      </p:tavLst>
                                    </p:anim>
                                    <p:animEffect transition="in" filter="fade">
                                      <p:cBhvr>
                                        <p:cTn id="9" dur="500"/>
                                        <p:tgtEl>
                                          <p:spTgt spid="2"/>
                                        </p:tgtEl>
                                      </p:cBhvr>
                                    </p:animEffect>
                                    <p:anim to="" calcmode="lin" valueType="num">
                                      <p:cBhvr>
                                        <p:cTn id="10" dur="500" fill="hold">
                                          <p:stCondLst>
                                            <p:cond delay="0"/>
                                          </p:stCondLst>
                                        </p:cTn>
                                        <p:tgtEl>
                                          <p:spTgt spid="2"/>
                                        </p:tgtEl>
                                        <p:attrNameLst>
                                          <p:attrName>ppt_x</p:attrName>
                                        </p:attrNameLst>
                                      </p:cBhvr>
                                      <p:tavLst>
                                        <p:tav tm="0">
                                          <p:val>
                                            <p:strVal val="#ppt_x"/>
                                          </p:val>
                                        </p:tav>
                                        <p:tav tm="100000">
                                          <p:val>
                                            <p:strVal val="0.5"/>
                                          </p:val>
                                        </p:tav>
                                      </p:tavLst>
                                    </p:anim>
                                    <p:anim to="" calcmode="lin" valueType="num">
                                      <p:cBhvr>
                                        <p:cTn id="11" dur="500" fill="hold">
                                          <p:stCondLst>
                                            <p:cond delay="0"/>
                                          </p:stCondLst>
                                        </p:cTn>
                                        <p:tgtEl>
                                          <p:spTgt spid="2"/>
                                        </p:tgtEl>
                                        <p:attrNameLst>
                                          <p:attrName>ppt_y</p:attrName>
                                        </p:attrNameLst>
                                      </p:cBhvr>
                                      <p:tavLst>
                                        <p:tav tm="0">
                                          <p:val>
                                            <p:strVal val="#ppt_y"/>
                                          </p:val>
                                        </p:tav>
                                        <p:tav tm="100000">
                                          <p:val>
                                            <p:strVal val="0.5"/>
                                          </p:val>
                                        </p:tav>
                                      </p:tavLst>
                                    </p:anim>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1"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strVal val="ppt_w"/>
                                          </p:val>
                                        </p:tav>
                                        <p:tav tm="100000">
                                          <p:val>
                                            <p:strVal val="#ppt_w"/>
                                          </p:val>
                                        </p:tav>
                                      </p:tavLst>
                                    </p:anim>
                                    <p:anim calcmode="lin" valueType="num">
                                      <p:cBhvr>
                                        <p:cTn id="17" dur="500" fill="hold"/>
                                        <p:tgtEl>
                                          <p:spTgt spid="2"/>
                                        </p:tgtEl>
                                        <p:attrNameLst>
                                          <p:attrName>ppt_h</p:attrName>
                                        </p:attrNameLst>
                                      </p:cBhvr>
                                      <p:tavLst>
                                        <p:tav tm="0">
                                          <p:val>
                                            <p:strVal val="ppt_h"/>
                                          </p:val>
                                        </p:tav>
                                        <p:tav tm="100000">
                                          <p:val>
                                            <p:strVal val="#ppt_h"/>
                                          </p:val>
                                        </p:tav>
                                      </p:tavLst>
                                    </p:anim>
                                    <p:anim to="" calcmode="lin" valueType="num">
                                      <p:cBhvr>
                                        <p:cTn id="18" dur="500" fill="hold">
                                          <p:stCondLst>
                                            <p:cond delay="0"/>
                                          </p:stCondLst>
                                        </p:cTn>
                                        <p:tgtEl>
                                          <p:spTgt spid="2"/>
                                        </p:tgtEl>
                                        <p:attrNameLst>
                                          <p:attrName>ppt_x</p:attrName>
                                        </p:attrNameLst>
                                      </p:cBhvr>
                                      <p:tavLst>
                                        <p:tav tm="0">
                                          <p:val>
                                            <p:strVal val="ppt_x"/>
                                          </p:val>
                                        </p:tav>
                                        <p:tav tm="100000">
                                          <p:val>
                                            <p:strVal val="#ppt_x"/>
                                          </p:val>
                                        </p:tav>
                                      </p:tavLst>
                                    </p:anim>
                                    <p:anim to="" calcmode="lin" valueType="num">
                                      <p:cBhvr>
                                        <p:cTn id="19" dur="500" fill="hold">
                                          <p:stCondLst>
                                            <p:cond delay="0"/>
                                          </p:stCondLst>
                                        </p:cTn>
                                        <p:tgtEl>
                                          <p:spTgt spid="2"/>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23" presetClass="entr" presetSubtype="288"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strVal val="4/3*#ppt_w"/>
                                          </p:val>
                                        </p:tav>
                                        <p:tav tm="100000">
                                          <p:val>
                                            <p:strVal val="#ppt_w"/>
                                          </p:val>
                                        </p:tav>
                                      </p:tavLst>
                                    </p:anim>
                                    <p:anim calcmode="lin" valueType="num">
                                      <p:cBhvr>
                                        <p:cTn id="24" dur="500" fill="hold"/>
                                        <p:tgtEl>
                                          <p:spTgt spid="3"/>
                                        </p:tgtEl>
                                        <p:attrNameLst>
                                          <p:attrName>ppt_h</p:attrName>
                                        </p:attrNameLst>
                                      </p:cBhvr>
                                      <p:tavLst>
                                        <p:tav tm="0">
                                          <p:val>
                                            <p:strVal val="4/3*#ppt_h"/>
                                          </p:val>
                                        </p:tav>
                                        <p:tav tm="100000">
                                          <p:val>
                                            <p:strVal val="#ppt_h"/>
                                          </p:val>
                                        </p:tav>
                                      </p:tavLst>
                                    </p:anim>
                                  </p:childTnLst>
                                </p:cTn>
                              </p:par>
                              <p:par>
                                <p:cTn id="25" presetID="0" presetClass="entr" presetSubtype="0" fill="hold" grpId="0" nodeType="withEffect">
                                  <p:stCondLst>
                                    <p:cond delay="0"/>
                                  </p:stCondLst>
                                  <p:childTnLst>
                                    <p:set>
                                      <p:cBhvr>
                                        <p:cTn id="26" dur="1" fill="hold">
                                          <p:stCondLst>
                                            <p:cond delay="0"/>
                                          </p:stCondLst>
                                        </p:cTn>
                                        <p:tgtEl>
                                          <p:spTgt spid="87"/>
                                        </p:tgtEl>
                                        <p:attrNameLst>
                                          <p:attrName>style.visibility</p:attrName>
                                        </p:attrNameLst>
                                      </p:cBhvr>
                                      <p:to>
                                        <p:strVal val="visible"/>
                                      </p:to>
                                    </p:set>
                                    <p:anim to="" calcmode="lin" valueType="num">
                                      <p:cBhvr>
                                        <p:cTn id="27" dur="500" fill="hold">
                                          <p:stCondLst>
                                            <p:cond delay="0"/>
                                          </p:stCondLst>
                                        </p:cTn>
                                        <p:tgtEl>
                                          <p:spTgt spid="87"/>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28" dur="500" fill="hold">
                                          <p:stCondLst>
                                            <p:cond delay="0"/>
                                          </p:stCondLst>
                                        </p:cTn>
                                        <p:tgtEl>
                                          <p:spTgt spid="87"/>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29" dur="500" fill="hold">
                                          <p:stCondLst>
                                            <p:cond delay="0"/>
                                          </p:stCondLst>
                                        </p:cTn>
                                        <p:tgtEl>
                                          <p:spTgt spid="87"/>
                                        </p:tgtEl>
                                        <p:attrNameLst>
                                          <p:attrName>style.opacity</p:attrName>
                                        </p:attrNameLst>
                                      </p:cBhvr>
                                      <p:tavLst>
                                        <p:tav tm="0">
                                          <p:val>
                                            <p:strVal val="0"/>
                                          </p:val>
                                        </p:tav>
                                        <p:tav tm="100000">
                                          <p:val>
                                            <p:strVal val="1"/>
                                          </p:val>
                                        </p:tav>
                                      </p:tavLst>
                                    </p:anim>
                                  </p:childTnLst>
                                </p:cTn>
                              </p:par>
                              <p:par>
                                <p:cTn id="30" presetID="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 to="" calcmode="lin" valueType="num">
                                      <p:cBhvr>
                                        <p:cTn id="32" dur="500" fill="hold">
                                          <p:stCondLst>
                                            <p:cond delay="0"/>
                                          </p:stCondLst>
                                        </p:cTn>
                                        <p:tgtEl>
                                          <p:spTgt spid="8"/>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33" dur="500" fill="hold">
                                          <p:stCondLst>
                                            <p:cond delay="0"/>
                                          </p:stCondLst>
                                        </p:cTn>
                                        <p:tgtEl>
                                          <p:spTgt spid="8"/>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34" dur="500" fill="hold">
                                          <p:stCondLst>
                                            <p:cond delay="0"/>
                                          </p:stCondLst>
                                        </p:cTn>
                                        <p:tgtEl>
                                          <p:spTgt spid="8"/>
                                        </p:tgtEl>
                                        <p:attrNameLst>
                                          <p:attrName>style.opacity</p:attrName>
                                        </p:attrNameLst>
                                      </p:cBhvr>
                                      <p:tavLst>
                                        <p:tav tm="0">
                                          <p:val>
                                            <p:strVal val="0"/>
                                          </p:val>
                                        </p:tav>
                                        <p:tav tm="100000">
                                          <p:val>
                                            <p:strVal val="1"/>
                                          </p:val>
                                        </p:tav>
                                      </p:tavLst>
                                    </p:anim>
                                  </p:childTnLst>
                                </p:cTn>
                              </p:par>
                              <p:par>
                                <p:cTn id="35" presetID="0"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to="" calcmode="lin" valueType="num">
                                      <p:cBhvr>
                                        <p:cTn id="37" dur="500" fill="hold">
                                          <p:stCondLst>
                                            <p:cond delay="0"/>
                                          </p:stCondLst>
                                        </p:cTn>
                                        <p:tgtEl>
                                          <p:spTgt spid="9"/>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38" dur="500" fill="hold">
                                          <p:stCondLst>
                                            <p:cond delay="0"/>
                                          </p:stCondLst>
                                        </p:cTn>
                                        <p:tgtEl>
                                          <p:spTgt spid="9"/>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39" dur="500" fill="hold">
                                          <p:stCondLst>
                                            <p:cond delay="0"/>
                                          </p:stCondLst>
                                        </p:cTn>
                                        <p:tgtEl>
                                          <p:spTgt spid="9"/>
                                        </p:tgtEl>
                                        <p:attrNameLst>
                                          <p:attrName>style.opacity</p:attrName>
                                        </p:attrNameLst>
                                      </p:cBhvr>
                                      <p:tavLst>
                                        <p:tav tm="0">
                                          <p:val>
                                            <p:strVal val="0"/>
                                          </p:val>
                                        </p:tav>
                                        <p:tav tm="100000">
                                          <p:val>
                                            <p:strVal val="1"/>
                                          </p:val>
                                        </p:tav>
                                      </p:tavLst>
                                    </p:anim>
                                  </p:childTnLst>
                                </p:cTn>
                              </p:par>
                              <p:par>
                                <p:cTn id="40" presetID="0"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to="" calcmode="lin" valueType="num">
                                      <p:cBhvr>
                                        <p:cTn id="42" dur="500" fill="hold">
                                          <p:stCondLst>
                                            <p:cond delay="0"/>
                                          </p:stCondLst>
                                        </p:cTn>
                                        <p:tgtEl>
                                          <p:spTgt spid="11"/>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43" dur="500" fill="hold">
                                          <p:stCondLst>
                                            <p:cond delay="0"/>
                                          </p:stCondLst>
                                        </p:cTn>
                                        <p:tgtEl>
                                          <p:spTgt spid="11"/>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44" dur="500" fill="hold">
                                          <p:stCondLst>
                                            <p:cond delay="0"/>
                                          </p:stCondLst>
                                        </p:cTn>
                                        <p:tgtEl>
                                          <p:spTgt spid="11"/>
                                        </p:tgtEl>
                                        <p:attrNameLst>
                                          <p:attrName>style.opacity</p:attrName>
                                        </p:attrNameLst>
                                      </p:cBhvr>
                                      <p:tavLst>
                                        <p:tav tm="0">
                                          <p:val>
                                            <p:strVal val="0"/>
                                          </p:val>
                                        </p:tav>
                                        <p:tav tm="100000">
                                          <p:val>
                                            <p:strVal val="1"/>
                                          </p:val>
                                        </p:tav>
                                      </p:tavLst>
                                    </p:anim>
                                  </p:childTnLst>
                                </p:cTn>
                              </p:par>
                              <p:par>
                                <p:cTn id="45" presetID="0"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 to="" calcmode="lin" valueType="num">
                                      <p:cBhvr>
                                        <p:cTn id="47" dur="500" fill="hold">
                                          <p:stCondLst>
                                            <p:cond delay="0"/>
                                          </p:stCondLst>
                                        </p:cTn>
                                        <p:tgtEl>
                                          <p:spTgt spid="18"/>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48" dur="500" fill="hold">
                                          <p:stCondLst>
                                            <p:cond delay="0"/>
                                          </p:stCondLst>
                                        </p:cTn>
                                        <p:tgtEl>
                                          <p:spTgt spid="18"/>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49" dur="500" fill="hold">
                                          <p:stCondLst>
                                            <p:cond delay="0"/>
                                          </p:stCondLst>
                                        </p:cTn>
                                        <p:tgtEl>
                                          <p:spTgt spid="18"/>
                                        </p:tgtEl>
                                        <p:attrNameLst>
                                          <p:attrName>style.opacity</p:attrName>
                                        </p:attrNameLst>
                                      </p:cBhvr>
                                      <p:tavLst>
                                        <p:tav tm="0">
                                          <p:val>
                                            <p:strVal val="0"/>
                                          </p:val>
                                        </p:tav>
                                        <p:tav tm="100000">
                                          <p:val>
                                            <p:strVal val="1"/>
                                          </p:val>
                                        </p:tav>
                                      </p:tavLst>
                                    </p:anim>
                                  </p:childTnLst>
                                </p:cTn>
                              </p:par>
                              <p:par>
                                <p:cTn id="50" presetID="0" presetClass="entr" presetSubtype="0"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 to="" calcmode="lin" valueType="num">
                                      <p:cBhvr>
                                        <p:cTn id="52" dur="500" fill="hold">
                                          <p:stCondLst>
                                            <p:cond delay="0"/>
                                          </p:stCondLst>
                                        </p:cTn>
                                        <p:tgtEl>
                                          <p:spTgt spid="24"/>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53" dur="500" fill="hold">
                                          <p:stCondLst>
                                            <p:cond delay="0"/>
                                          </p:stCondLst>
                                        </p:cTn>
                                        <p:tgtEl>
                                          <p:spTgt spid="24"/>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54" dur="500" fill="hold">
                                          <p:stCondLst>
                                            <p:cond delay="0"/>
                                          </p:stCondLst>
                                        </p:cTn>
                                        <p:tgtEl>
                                          <p:spTgt spid="24"/>
                                        </p:tgtEl>
                                        <p:attrNameLst>
                                          <p:attrName>style.opacity</p:attrName>
                                        </p:attrNameLst>
                                      </p:cBhvr>
                                      <p:tavLst>
                                        <p:tav tm="0">
                                          <p:val>
                                            <p:strVal val="0"/>
                                          </p:val>
                                        </p:tav>
                                        <p:tav tm="100000">
                                          <p:val>
                                            <p:strVal val="1"/>
                                          </p:val>
                                        </p:tav>
                                      </p:tavLst>
                                    </p:anim>
                                  </p:childTnLst>
                                </p:cTn>
                              </p:par>
                              <p:par>
                                <p:cTn id="55" presetID="0" presetClass="entr" presetSubtype="0" fill="hold" nodeType="withEffect">
                                  <p:stCondLst>
                                    <p:cond delay="0"/>
                                  </p:stCondLst>
                                  <p:childTnLst>
                                    <p:set>
                                      <p:cBhvr>
                                        <p:cTn id="56" dur="1" fill="hold">
                                          <p:stCondLst>
                                            <p:cond delay="0"/>
                                          </p:stCondLst>
                                        </p:cTn>
                                        <p:tgtEl>
                                          <p:spTgt spid="89"/>
                                        </p:tgtEl>
                                        <p:attrNameLst>
                                          <p:attrName>style.visibility</p:attrName>
                                        </p:attrNameLst>
                                      </p:cBhvr>
                                      <p:to>
                                        <p:strVal val="visible"/>
                                      </p:to>
                                    </p:set>
                                    <p:anim to="" calcmode="lin" valueType="num">
                                      <p:cBhvr>
                                        <p:cTn id="57" dur="500" fill="hold">
                                          <p:stCondLst>
                                            <p:cond delay="0"/>
                                          </p:stCondLst>
                                        </p:cTn>
                                        <p:tgtEl>
                                          <p:spTgt spid="89"/>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58" dur="500" fill="hold">
                                          <p:stCondLst>
                                            <p:cond delay="0"/>
                                          </p:stCondLst>
                                        </p:cTn>
                                        <p:tgtEl>
                                          <p:spTgt spid="89"/>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59" dur="500" fill="hold">
                                          <p:stCondLst>
                                            <p:cond delay="0"/>
                                          </p:stCondLst>
                                        </p:cTn>
                                        <p:tgtEl>
                                          <p:spTgt spid="89"/>
                                        </p:tgtEl>
                                        <p:attrNameLst>
                                          <p:attrName>style.opacity</p:attrName>
                                        </p:attrNameLst>
                                      </p:cBhvr>
                                      <p:tavLst>
                                        <p:tav tm="0">
                                          <p:val>
                                            <p:strVal val="0"/>
                                          </p:val>
                                        </p:tav>
                                        <p:tav tm="100000">
                                          <p:val>
                                            <p:strVal val="1"/>
                                          </p:val>
                                        </p:tav>
                                      </p:tavLst>
                                    </p:anim>
                                  </p:childTnLst>
                                </p:cTn>
                              </p:par>
                              <p:par>
                                <p:cTn id="60" presetID="0" presetClass="entr" presetSubtype="0" fill="hold" grpId="0" nodeType="withEffect">
                                  <p:stCondLst>
                                    <p:cond delay="0"/>
                                  </p:stCondLst>
                                  <p:childTnLst>
                                    <p:set>
                                      <p:cBhvr>
                                        <p:cTn id="61" dur="1" fill="hold">
                                          <p:stCondLst>
                                            <p:cond delay="0"/>
                                          </p:stCondLst>
                                        </p:cTn>
                                        <p:tgtEl>
                                          <p:spTgt spid="88"/>
                                        </p:tgtEl>
                                        <p:attrNameLst>
                                          <p:attrName>style.visibility</p:attrName>
                                        </p:attrNameLst>
                                      </p:cBhvr>
                                      <p:to>
                                        <p:strVal val="visible"/>
                                      </p:to>
                                    </p:set>
                                    <p:anim to="" calcmode="lin" valueType="num">
                                      <p:cBhvr>
                                        <p:cTn id="62" dur="500" fill="hold">
                                          <p:stCondLst>
                                            <p:cond delay="0"/>
                                          </p:stCondLst>
                                        </p:cTn>
                                        <p:tgtEl>
                                          <p:spTgt spid="88"/>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63" dur="500" fill="hold">
                                          <p:stCondLst>
                                            <p:cond delay="0"/>
                                          </p:stCondLst>
                                        </p:cTn>
                                        <p:tgtEl>
                                          <p:spTgt spid="88"/>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64" dur="500" fill="hold">
                                          <p:stCondLst>
                                            <p:cond delay="0"/>
                                          </p:stCondLst>
                                        </p:cTn>
                                        <p:tgtEl>
                                          <p:spTgt spid="88"/>
                                        </p:tgtEl>
                                        <p:attrNameLst>
                                          <p:attrName>style.opacity</p:attrName>
                                        </p:attrNameLst>
                                      </p:cBhvr>
                                      <p:tavLst>
                                        <p:tav tm="0">
                                          <p:val>
                                            <p:strVal val="0"/>
                                          </p:val>
                                        </p:tav>
                                        <p:tav tm="100000">
                                          <p:val>
                                            <p:strVal val="1"/>
                                          </p:val>
                                        </p:tav>
                                      </p:tavLst>
                                    </p:anim>
                                  </p:childTnLst>
                                </p:cTn>
                              </p:par>
                              <p:par>
                                <p:cTn id="65" presetID="0" presetClass="entr" presetSubtype="0" fill="hold" grpId="0" nodeType="withEffect">
                                  <p:stCondLst>
                                    <p:cond delay="0"/>
                                  </p:stCondLst>
                                  <p:childTnLst>
                                    <p:set>
                                      <p:cBhvr>
                                        <p:cTn id="66" dur="1" fill="hold">
                                          <p:stCondLst>
                                            <p:cond delay="0"/>
                                          </p:stCondLst>
                                        </p:cTn>
                                        <p:tgtEl>
                                          <p:spTgt spid="56"/>
                                        </p:tgtEl>
                                        <p:attrNameLst>
                                          <p:attrName>style.visibility</p:attrName>
                                        </p:attrNameLst>
                                      </p:cBhvr>
                                      <p:to>
                                        <p:strVal val="visible"/>
                                      </p:to>
                                    </p:set>
                                    <p:anim to="" calcmode="lin" valueType="num">
                                      <p:cBhvr>
                                        <p:cTn id="67" dur="500" fill="hold">
                                          <p:stCondLst>
                                            <p:cond delay="0"/>
                                          </p:stCondLst>
                                        </p:cTn>
                                        <p:tgtEl>
                                          <p:spTgt spid="56"/>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68" dur="500" fill="hold">
                                          <p:stCondLst>
                                            <p:cond delay="0"/>
                                          </p:stCondLst>
                                        </p:cTn>
                                        <p:tgtEl>
                                          <p:spTgt spid="56"/>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69" dur="500" fill="hold">
                                          <p:stCondLst>
                                            <p:cond delay="0"/>
                                          </p:stCondLst>
                                        </p:cTn>
                                        <p:tgtEl>
                                          <p:spTgt spid="56"/>
                                        </p:tgtEl>
                                        <p:attrNameLst>
                                          <p:attrName>style.opacity</p:attrName>
                                        </p:attrNameLst>
                                      </p:cBhvr>
                                      <p:tavLst>
                                        <p:tav tm="0">
                                          <p:val>
                                            <p:strVal val="0"/>
                                          </p:val>
                                        </p:tav>
                                        <p:tav tm="100000">
                                          <p:val>
                                            <p:strVal val="1"/>
                                          </p:val>
                                        </p:tav>
                                      </p:tavLst>
                                    </p:anim>
                                  </p:childTnLst>
                                </p:cTn>
                              </p:par>
                              <p:par>
                                <p:cTn id="70" presetID="0" presetClass="entr" presetSubtype="0" fill="hold" grpId="0" nodeType="withEffect">
                                  <p:stCondLst>
                                    <p:cond delay="0"/>
                                  </p:stCondLst>
                                  <p:childTnLst>
                                    <p:set>
                                      <p:cBhvr>
                                        <p:cTn id="71" dur="1" fill="hold">
                                          <p:stCondLst>
                                            <p:cond delay="0"/>
                                          </p:stCondLst>
                                        </p:cTn>
                                        <p:tgtEl>
                                          <p:spTgt spid="57"/>
                                        </p:tgtEl>
                                        <p:attrNameLst>
                                          <p:attrName>style.visibility</p:attrName>
                                        </p:attrNameLst>
                                      </p:cBhvr>
                                      <p:to>
                                        <p:strVal val="visible"/>
                                      </p:to>
                                    </p:set>
                                    <p:anim to="" calcmode="lin" valueType="num">
                                      <p:cBhvr>
                                        <p:cTn id="72" dur="500" fill="hold">
                                          <p:stCondLst>
                                            <p:cond delay="0"/>
                                          </p:stCondLst>
                                        </p:cTn>
                                        <p:tgtEl>
                                          <p:spTgt spid="57"/>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73" dur="500" fill="hold">
                                          <p:stCondLst>
                                            <p:cond delay="0"/>
                                          </p:stCondLst>
                                        </p:cTn>
                                        <p:tgtEl>
                                          <p:spTgt spid="57"/>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74" dur="500" fill="hold">
                                          <p:stCondLst>
                                            <p:cond delay="0"/>
                                          </p:stCondLst>
                                        </p:cTn>
                                        <p:tgtEl>
                                          <p:spTgt spid="57"/>
                                        </p:tgtEl>
                                        <p:attrNameLst>
                                          <p:attrName>style.opacity</p:attrName>
                                        </p:attrNameLst>
                                      </p:cBhvr>
                                      <p:tavLst>
                                        <p:tav tm="0">
                                          <p:val>
                                            <p:strVal val="0"/>
                                          </p:val>
                                        </p:tav>
                                        <p:tav tm="100000">
                                          <p:val>
                                            <p:strVal val="1"/>
                                          </p:val>
                                        </p:tav>
                                      </p:tavLst>
                                    </p:anim>
                                  </p:childTnLst>
                                </p:cTn>
                              </p:par>
                              <p:par>
                                <p:cTn id="75" presetID="0" presetClass="entr" presetSubtype="0" fill="hold" grpId="0" nodeType="withEffect">
                                  <p:stCondLst>
                                    <p:cond delay="0"/>
                                  </p:stCondLst>
                                  <p:childTnLst>
                                    <p:set>
                                      <p:cBhvr>
                                        <p:cTn id="76" dur="1" fill="hold">
                                          <p:stCondLst>
                                            <p:cond delay="0"/>
                                          </p:stCondLst>
                                        </p:cTn>
                                        <p:tgtEl>
                                          <p:spTgt spid="66"/>
                                        </p:tgtEl>
                                        <p:attrNameLst>
                                          <p:attrName>style.visibility</p:attrName>
                                        </p:attrNameLst>
                                      </p:cBhvr>
                                      <p:to>
                                        <p:strVal val="visible"/>
                                      </p:to>
                                    </p:set>
                                    <p:anim to="" calcmode="lin" valueType="num">
                                      <p:cBhvr>
                                        <p:cTn id="77" dur="500" fill="hold">
                                          <p:stCondLst>
                                            <p:cond delay="0"/>
                                          </p:stCondLst>
                                        </p:cTn>
                                        <p:tgtEl>
                                          <p:spTgt spid="66"/>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78" dur="500" fill="hold">
                                          <p:stCondLst>
                                            <p:cond delay="0"/>
                                          </p:stCondLst>
                                        </p:cTn>
                                        <p:tgtEl>
                                          <p:spTgt spid="66"/>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79" dur="500" fill="hold">
                                          <p:stCondLst>
                                            <p:cond delay="0"/>
                                          </p:stCondLst>
                                        </p:cTn>
                                        <p:tgtEl>
                                          <p:spTgt spid="66"/>
                                        </p:tgtEl>
                                        <p:attrNameLst>
                                          <p:attrName>style.opacity</p:attrName>
                                        </p:attrNameLst>
                                      </p:cBhvr>
                                      <p:tavLst>
                                        <p:tav tm="0">
                                          <p:val>
                                            <p:strVal val="0"/>
                                          </p:val>
                                        </p:tav>
                                        <p:tav tm="100000">
                                          <p:val>
                                            <p:strVal val="1"/>
                                          </p:val>
                                        </p:tav>
                                      </p:tavLst>
                                    </p:anim>
                                  </p:childTnLst>
                                </p:cTn>
                              </p:par>
                              <p:par>
                                <p:cTn id="80" presetID="0" presetClass="entr" presetSubtype="0" fill="hold" grpId="0" nodeType="withEffect">
                                  <p:stCondLst>
                                    <p:cond delay="0"/>
                                  </p:stCondLst>
                                  <p:childTnLst>
                                    <p:set>
                                      <p:cBhvr>
                                        <p:cTn id="81" dur="1" fill="hold">
                                          <p:stCondLst>
                                            <p:cond delay="0"/>
                                          </p:stCondLst>
                                        </p:cTn>
                                        <p:tgtEl>
                                          <p:spTgt spid="67"/>
                                        </p:tgtEl>
                                        <p:attrNameLst>
                                          <p:attrName>style.visibility</p:attrName>
                                        </p:attrNameLst>
                                      </p:cBhvr>
                                      <p:to>
                                        <p:strVal val="visible"/>
                                      </p:to>
                                    </p:set>
                                    <p:anim to="" calcmode="lin" valueType="num">
                                      <p:cBhvr>
                                        <p:cTn id="82" dur="500" fill="hold">
                                          <p:stCondLst>
                                            <p:cond delay="0"/>
                                          </p:stCondLst>
                                        </p:cTn>
                                        <p:tgtEl>
                                          <p:spTgt spid="67"/>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83" dur="500" fill="hold">
                                          <p:stCondLst>
                                            <p:cond delay="0"/>
                                          </p:stCondLst>
                                        </p:cTn>
                                        <p:tgtEl>
                                          <p:spTgt spid="67"/>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84" dur="500" fill="hold">
                                          <p:stCondLst>
                                            <p:cond delay="0"/>
                                          </p:stCondLst>
                                        </p:cTn>
                                        <p:tgtEl>
                                          <p:spTgt spid="67"/>
                                        </p:tgtEl>
                                        <p:attrNameLst>
                                          <p:attrName>style.opacity</p:attrName>
                                        </p:attrNameLst>
                                      </p:cBhvr>
                                      <p:tavLst>
                                        <p:tav tm="0">
                                          <p:val>
                                            <p:strVal val="0"/>
                                          </p:val>
                                        </p:tav>
                                        <p:tav tm="100000">
                                          <p:val>
                                            <p:strVal val="1"/>
                                          </p:val>
                                        </p:tav>
                                      </p:tavLst>
                                    </p:anim>
                                  </p:childTnLst>
                                </p:cTn>
                              </p:par>
                              <p:par>
                                <p:cTn id="85" presetID="0" presetClass="entr" presetSubtype="0" fill="hold" grpId="0" nodeType="withEffect">
                                  <p:stCondLst>
                                    <p:cond delay="0"/>
                                  </p:stCondLst>
                                  <p:childTnLst>
                                    <p:set>
                                      <p:cBhvr>
                                        <p:cTn id="86" dur="1" fill="hold">
                                          <p:stCondLst>
                                            <p:cond delay="0"/>
                                          </p:stCondLst>
                                        </p:cTn>
                                        <p:tgtEl>
                                          <p:spTgt spid="4"/>
                                        </p:tgtEl>
                                        <p:attrNameLst>
                                          <p:attrName>style.visibility</p:attrName>
                                        </p:attrNameLst>
                                      </p:cBhvr>
                                      <p:to>
                                        <p:strVal val="visible"/>
                                      </p:to>
                                    </p:set>
                                    <p:anim to="" calcmode="lin" valueType="num">
                                      <p:cBhvr>
                                        <p:cTn id="87" dur="500" fill="hold">
                                          <p:stCondLst>
                                            <p:cond delay="0"/>
                                          </p:stCondLst>
                                        </p:cTn>
                                        <p:tgtEl>
                                          <p:spTgt spid="4"/>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88" dur="500" fill="hold">
                                          <p:stCondLst>
                                            <p:cond delay="0"/>
                                          </p:stCondLst>
                                        </p:cTn>
                                        <p:tgtEl>
                                          <p:spTgt spid="4"/>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89" dur="500" fill="hold">
                                          <p:stCondLst>
                                            <p:cond delay="0"/>
                                          </p:stCondLst>
                                        </p:cTn>
                                        <p:tgtEl>
                                          <p:spTgt spid="4"/>
                                        </p:tgtEl>
                                        <p:attrNameLst>
                                          <p:attrName>style.opacity</p:attrName>
                                        </p:attrNameLst>
                                      </p:cBhvr>
                                      <p:tavLst>
                                        <p:tav tm="0">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 grpId="0" animBg="1"/>
      <p:bldP spid="9" grpId="0" animBg="1"/>
      <p:bldP spid="11" grpId="0" animBg="1"/>
      <p:bldP spid="18" grpId="0" animBg="1"/>
      <p:bldP spid="24" grpId="0" animBg="1"/>
      <p:bldP spid="88" grpId="0" animBg="1"/>
      <p:bldP spid="56" grpId="0" animBg="1"/>
      <p:bldP spid="57" grpId="0" animBg="1"/>
      <p:bldP spid="66" grpId="0" animBg="1"/>
      <p:bldP spid="67" grpId="0" animBg="1"/>
      <p:bldP spid="2" grpId="0"/>
      <p:bldP spid="2" grpId="1"/>
      <p:bldP spid="3"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a:extLst>
              <a:ext uri="{FF2B5EF4-FFF2-40B4-BE49-F238E27FC236}">
                <a16:creationId xmlns:a16="http://schemas.microsoft.com/office/drawing/2014/main" id="{4BC740BC-EB7D-5085-F56A-A7F8956A07C3}"/>
              </a:ext>
            </a:extLst>
          </p:cNvPr>
          <p:cNvSpPr/>
          <p:nvPr/>
        </p:nvSpPr>
        <p:spPr>
          <a:xfrm>
            <a:off x="2239407" y="1945057"/>
            <a:ext cx="883671" cy="619229"/>
          </a:xfrm>
          <a:custGeom>
            <a:avLst/>
            <a:gdLst>
              <a:gd name="connsiteX0" fmla="*/ 737258 w 883671"/>
              <a:gd name="connsiteY0" fmla="*/ 240868 h 619229"/>
              <a:gd name="connsiteX1" fmla="*/ 674488 w 883671"/>
              <a:gd name="connsiteY1" fmla="*/ 68656 h 619229"/>
              <a:gd name="connsiteX2" fmla="*/ 494275 w 883671"/>
              <a:gd name="connsiteY2" fmla="*/ 144856 h 619229"/>
              <a:gd name="connsiteX3" fmla="*/ 240339 w 883671"/>
              <a:gd name="connsiteY3" fmla="*/ 19030 h 619229"/>
              <a:gd name="connsiteX4" fmla="*/ 147470 w 883671"/>
              <a:gd name="connsiteY4" fmla="*/ 221532 h 619229"/>
              <a:gd name="connsiteX5" fmla="*/ 4595 w 883671"/>
              <a:gd name="connsiteY5" fmla="*/ 295255 h 619229"/>
              <a:gd name="connsiteX6" fmla="*/ 30789 w 883671"/>
              <a:gd name="connsiteY6" fmla="*/ 379837 h 619229"/>
              <a:gd name="connsiteX7" fmla="*/ 147946 w 883671"/>
              <a:gd name="connsiteY7" fmla="*/ 395554 h 619229"/>
              <a:gd name="connsiteX8" fmla="*/ 256341 w 883671"/>
              <a:gd name="connsiteY8" fmla="*/ 609295 h 619229"/>
              <a:gd name="connsiteX9" fmla="*/ 501610 w 883671"/>
              <a:gd name="connsiteY9" fmla="*/ 508615 h 619229"/>
              <a:gd name="connsiteX10" fmla="*/ 598860 w 883671"/>
              <a:gd name="connsiteY10" fmla="*/ 551002 h 619229"/>
              <a:gd name="connsiteX11" fmla="*/ 686299 w 883671"/>
              <a:gd name="connsiteY11" fmla="*/ 448608 h 619229"/>
              <a:gd name="connsiteX12" fmla="*/ 875180 w 883671"/>
              <a:gd name="connsiteY12" fmla="*/ 402602 h 619229"/>
              <a:gd name="connsiteX13" fmla="*/ 737258 w 883671"/>
              <a:gd name="connsiteY13" fmla="*/ 240868 h 619229"/>
              <a:gd name="connsiteX14" fmla="*/ 835556 w 883671"/>
              <a:gd name="connsiteY14" fmla="*/ 402031 h 619229"/>
              <a:gd name="connsiteX15" fmla="*/ 683823 w 883671"/>
              <a:gd name="connsiteY15" fmla="*/ 414318 h 619229"/>
              <a:gd name="connsiteX16" fmla="*/ 681346 w 883671"/>
              <a:gd name="connsiteY16" fmla="*/ 404793 h 619229"/>
              <a:gd name="connsiteX17" fmla="*/ 662033 w 883671"/>
              <a:gd name="connsiteY17" fmla="*/ 394925 h 619229"/>
              <a:gd name="connsiteX18" fmla="*/ 651819 w 883671"/>
              <a:gd name="connsiteY18" fmla="*/ 412984 h 619229"/>
              <a:gd name="connsiteX19" fmla="*/ 599717 w 883671"/>
              <a:gd name="connsiteY19" fmla="*/ 518521 h 619229"/>
              <a:gd name="connsiteX20" fmla="*/ 517802 w 883671"/>
              <a:gd name="connsiteY20" fmla="*/ 472706 h 619229"/>
              <a:gd name="connsiteX21" fmla="*/ 519421 w 883671"/>
              <a:gd name="connsiteY21" fmla="*/ 468325 h 619229"/>
              <a:gd name="connsiteX22" fmla="*/ 490846 w 883671"/>
              <a:gd name="connsiteY22" fmla="*/ 460419 h 619229"/>
              <a:gd name="connsiteX23" fmla="*/ 303204 w 883671"/>
              <a:gd name="connsiteY23" fmla="*/ 586816 h 619229"/>
              <a:gd name="connsiteX24" fmla="*/ 174426 w 883671"/>
              <a:gd name="connsiteY24" fmla="*/ 396316 h 619229"/>
              <a:gd name="connsiteX25" fmla="*/ 159853 w 883671"/>
              <a:gd name="connsiteY25" fmla="*/ 382123 h 619229"/>
              <a:gd name="connsiteX26" fmla="*/ 147480 w 883671"/>
              <a:gd name="connsiteY26" fmla="*/ 366321 h 619229"/>
              <a:gd name="connsiteX27" fmla="*/ 145660 w 883671"/>
              <a:gd name="connsiteY27" fmla="*/ 366217 h 619229"/>
              <a:gd name="connsiteX28" fmla="*/ 74032 w 883671"/>
              <a:gd name="connsiteY28" fmla="*/ 365359 h 619229"/>
              <a:gd name="connsiteX29" fmla="*/ 40409 w 883671"/>
              <a:gd name="connsiteY29" fmla="*/ 295255 h 619229"/>
              <a:gd name="connsiteX30" fmla="*/ 176236 w 883671"/>
              <a:gd name="connsiteY30" fmla="*/ 259251 h 619229"/>
              <a:gd name="connsiteX31" fmla="*/ 189224 w 883671"/>
              <a:gd name="connsiteY31" fmla="*/ 255679 h 619229"/>
              <a:gd name="connsiteX32" fmla="*/ 190333 w 883671"/>
              <a:gd name="connsiteY32" fmla="*/ 252583 h 619229"/>
              <a:gd name="connsiteX33" fmla="*/ 192714 w 883671"/>
              <a:gd name="connsiteY33" fmla="*/ 238867 h 619229"/>
              <a:gd name="connsiteX34" fmla="*/ 278439 w 883671"/>
              <a:gd name="connsiteY34" fmla="*/ 40938 h 619229"/>
              <a:gd name="connsiteX35" fmla="*/ 412646 w 883671"/>
              <a:gd name="connsiteY35" fmla="*/ 57797 h 619229"/>
              <a:gd name="connsiteX36" fmla="*/ 471130 w 883671"/>
              <a:gd name="connsiteY36" fmla="*/ 183908 h 619229"/>
              <a:gd name="connsiteX37" fmla="*/ 500752 w 883671"/>
              <a:gd name="connsiteY37" fmla="*/ 179146 h 619229"/>
              <a:gd name="connsiteX38" fmla="*/ 625911 w 883671"/>
              <a:gd name="connsiteY38" fmla="*/ 95611 h 619229"/>
              <a:gd name="connsiteX39" fmla="*/ 702873 w 883671"/>
              <a:gd name="connsiteY39" fmla="*/ 239820 h 619229"/>
              <a:gd name="connsiteX40" fmla="*/ 707635 w 883671"/>
              <a:gd name="connsiteY40" fmla="*/ 258870 h 619229"/>
              <a:gd name="connsiteX41" fmla="*/ 721865 w 883671"/>
              <a:gd name="connsiteY41" fmla="*/ 274329 h 619229"/>
              <a:gd name="connsiteX42" fmla="*/ 723637 w 883671"/>
              <a:gd name="connsiteY42" fmla="*/ 274300 h 619229"/>
              <a:gd name="connsiteX43" fmla="*/ 835556 w 883671"/>
              <a:gd name="connsiteY43" fmla="*/ 402031 h 619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83671" h="619229">
                <a:moveTo>
                  <a:pt x="737258" y="240868"/>
                </a:moveTo>
                <a:cubicBezTo>
                  <a:pt x="775358" y="179146"/>
                  <a:pt x="744307" y="94373"/>
                  <a:pt x="674488" y="68656"/>
                </a:cubicBezTo>
                <a:cubicBezTo>
                  <a:pt x="607813" y="44272"/>
                  <a:pt x="531613" y="85705"/>
                  <a:pt x="494275" y="144856"/>
                </a:cubicBezTo>
                <a:cubicBezTo>
                  <a:pt x="464462" y="25984"/>
                  <a:pt x="365593" y="-32976"/>
                  <a:pt x="240339" y="19030"/>
                </a:cubicBezTo>
                <a:cubicBezTo>
                  <a:pt x="164139" y="50939"/>
                  <a:pt x="103274" y="149332"/>
                  <a:pt x="147470" y="221532"/>
                </a:cubicBezTo>
                <a:cubicBezTo>
                  <a:pt x="92606" y="206959"/>
                  <a:pt x="24312" y="240582"/>
                  <a:pt x="4595" y="295255"/>
                </a:cubicBezTo>
                <a:cubicBezTo>
                  <a:pt x="-6769" y="326126"/>
                  <a:pt x="3965" y="360787"/>
                  <a:pt x="30789" y="379837"/>
                </a:cubicBezTo>
                <a:cubicBezTo>
                  <a:pt x="63841" y="404983"/>
                  <a:pt x="109180" y="403174"/>
                  <a:pt x="147946" y="395554"/>
                </a:cubicBezTo>
                <a:cubicBezTo>
                  <a:pt x="86034" y="478231"/>
                  <a:pt x="170330" y="581672"/>
                  <a:pt x="256341" y="609295"/>
                </a:cubicBezTo>
                <a:cubicBezTo>
                  <a:pt x="355210" y="641013"/>
                  <a:pt x="454175" y="594245"/>
                  <a:pt x="501610" y="508615"/>
                </a:cubicBezTo>
                <a:cubicBezTo>
                  <a:pt x="523305" y="540114"/>
                  <a:pt x="561015" y="556555"/>
                  <a:pt x="598860" y="551002"/>
                </a:cubicBezTo>
                <a:cubicBezTo>
                  <a:pt x="647785" y="540534"/>
                  <a:pt x="683621" y="498566"/>
                  <a:pt x="686299" y="448608"/>
                </a:cubicBezTo>
                <a:cubicBezTo>
                  <a:pt x="748593" y="489470"/>
                  <a:pt x="844319" y="479374"/>
                  <a:pt x="875180" y="402602"/>
                </a:cubicBezTo>
                <a:cubicBezTo>
                  <a:pt x="912709" y="309162"/>
                  <a:pt x="820126" y="243058"/>
                  <a:pt x="737258" y="240868"/>
                </a:cubicBezTo>
                <a:close/>
                <a:moveTo>
                  <a:pt x="835556" y="402031"/>
                </a:moveTo>
                <a:cubicBezTo>
                  <a:pt x="797456" y="459181"/>
                  <a:pt x="733639" y="441274"/>
                  <a:pt x="683823" y="414318"/>
                </a:cubicBezTo>
                <a:cubicBezTo>
                  <a:pt x="683061" y="411175"/>
                  <a:pt x="682299" y="408031"/>
                  <a:pt x="681346" y="404793"/>
                </a:cubicBezTo>
                <a:cubicBezTo>
                  <a:pt x="678737" y="396735"/>
                  <a:pt x="670090" y="392315"/>
                  <a:pt x="662033" y="394925"/>
                </a:cubicBezTo>
                <a:cubicBezTo>
                  <a:pt x="654456" y="397382"/>
                  <a:pt x="650019" y="405231"/>
                  <a:pt x="651819" y="412984"/>
                </a:cubicBezTo>
                <a:cubicBezTo>
                  <a:pt x="658296" y="456037"/>
                  <a:pt x="646771" y="504424"/>
                  <a:pt x="599717" y="518521"/>
                </a:cubicBezTo>
                <a:cubicBezTo>
                  <a:pt x="557617" y="531094"/>
                  <a:pt x="533042" y="505567"/>
                  <a:pt x="517802" y="472706"/>
                </a:cubicBezTo>
                <a:cubicBezTo>
                  <a:pt x="518278" y="471277"/>
                  <a:pt x="518945" y="469849"/>
                  <a:pt x="519421" y="468325"/>
                </a:cubicBezTo>
                <a:cubicBezTo>
                  <a:pt x="525422" y="449846"/>
                  <a:pt x="497228" y="442607"/>
                  <a:pt x="490846" y="460419"/>
                </a:cubicBezTo>
                <a:cubicBezTo>
                  <a:pt x="461605" y="540905"/>
                  <a:pt x="391024" y="595579"/>
                  <a:pt x="303204" y="586816"/>
                </a:cubicBezTo>
                <a:cubicBezTo>
                  <a:pt x="215383" y="578053"/>
                  <a:pt x="111656" y="488994"/>
                  <a:pt x="174426" y="396316"/>
                </a:cubicBezTo>
                <a:cubicBezTo>
                  <a:pt x="180712" y="386791"/>
                  <a:pt x="168235" y="376789"/>
                  <a:pt x="159853" y="382123"/>
                </a:cubicBezTo>
                <a:cubicBezTo>
                  <a:pt x="160799" y="374341"/>
                  <a:pt x="155260" y="367264"/>
                  <a:pt x="147480" y="366321"/>
                </a:cubicBezTo>
                <a:cubicBezTo>
                  <a:pt x="146876" y="366245"/>
                  <a:pt x="146268" y="366217"/>
                  <a:pt x="145660" y="366217"/>
                </a:cubicBezTo>
                <a:cubicBezTo>
                  <a:pt x="122134" y="367455"/>
                  <a:pt x="97273" y="372122"/>
                  <a:pt x="74032" y="365359"/>
                </a:cubicBezTo>
                <a:cubicBezTo>
                  <a:pt x="41933" y="355834"/>
                  <a:pt x="21835" y="328212"/>
                  <a:pt x="40409" y="295255"/>
                </a:cubicBezTo>
                <a:cubicBezTo>
                  <a:pt x="66127" y="249345"/>
                  <a:pt x="132040" y="234581"/>
                  <a:pt x="176236" y="259251"/>
                </a:cubicBezTo>
                <a:cubicBezTo>
                  <a:pt x="180809" y="261851"/>
                  <a:pt x="186624" y="260251"/>
                  <a:pt x="189224" y="255679"/>
                </a:cubicBezTo>
                <a:cubicBezTo>
                  <a:pt x="189771" y="254717"/>
                  <a:pt x="190146" y="253669"/>
                  <a:pt x="190333" y="252583"/>
                </a:cubicBezTo>
                <a:cubicBezTo>
                  <a:pt x="194611" y="249354"/>
                  <a:pt x="195652" y="243354"/>
                  <a:pt x="192714" y="238867"/>
                </a:cubicBezTo>
                <a:cubicBezTo>
                  <a:pt x="131182" y="157524"/>
                  <a:pt x="187380" y="64750"/>
                  <a:pt x="278439" y="40938"/>
                </a:cubicBezTo>
                <a:cubicBezTo>
                  <a:pt x="324540" y="28841"/>
                  <a:pt x="373689" y="26365"/>
                  <a:pt x="412646" y="57797"/>
                </a:cubicBezTo>
                <a:cubicBezTo>
                  <a:pt x="451603" y="89230"/>
                  <a:pt x="461605" y="137902"/>
                  <a:pt x="471130" y="183908"/>
                </a:cubicBezTo>
                <a:cubicBezTo>
                  <a:pt x="474940" y="202482"/>
                  <a:pt x="499705" y="195719"/>
                  <a:pt x="500752" y="179146"/>
                </a:cubicBezTo>
                <a:cubicBezTo>
                  <a:pt x="529804" y="138855"/>
                  <a:pt x="575238" y="98374"/>
                  <a:pt x="625911" y="95611"/>
                </a:cubicBezTo>
                <a:cubicBezTo>
                  <a:pt x="710493" y="91039"/>
                  <a:pt x="736401" y="175240"/>
                  <a:pt x="702873" y="239820"/>
                </a:cubicBezTo>
                <a:cubicBezTo>
                  <a:pt x="699653" y="246487"/>
                  <a:pt x="701658" y="254498"/>
                  <a:pt x="707635" y="258870"/>
                </a:cubicBezTo>
                <a:cubicBezTo>
                  <a:pt x="707295" y="267071"/>
                  <a:pt x="713666" y="273996"/>
                  <a:pt x="721865" y="274329"/>
                </a:cubicBezTo>
                <a:cubicBezTo>
                  <a:pt x="722456" y="274357"/>
                  <a:pt x="723048" y="274348"/>
                  <a:pt x="723637" y="274300"/>
                </a:cubicBezTo>
                <a:cubicBezTo>
                  <a:pt x="786693" y="271919"/>
                  <a:pt x="886705" y="324783"/>
                  <a:pt x="835556" y="402031"/>
                </a:cubicBezTo>
                <a:close/>
              </a:path>
            </a:pathLst>
          </a:custGeom>
          <a:solidFill>
            <a:srgbClr val="FFFFFF"/>
          </a:solidFill>
          <a:ln w="9525"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E27C2B1A-11CF-4099-F272-22F5C3808AF2}"/>
              </a:ext>
            </a:extLst>
          </p:cNvPr>
          <p:cNvSpPr/>
          <p:nvPr/>
        </p:nvSpPr>
        <p:spPr>
          <a:xfrm>
            <a:off x="-6622" y="2714665"/>
            <a:ext cx="680013" cy="1364110"/>
          </a:xfrm>
          <a:custGeom>
            <a:avLst/>
            <a:gdLst>
              <a:gd name="connsiteX0" fmla="*/ 248129 w 680013"/>
              <a:gd name="connsiteY0" fmla="*/ 1359696 h 1364110"/>
              <a:gd name="connsiteX1" fmla="*/ 220697 w 680013"/>
              <a:gd name="connsiteY1" fmla="*/ 1363221 h 1364110"/>
              <a:gd name="connsiteX2" fmla="*/ 3908 w 680013"/>
              <a:gd name="connsiteY2" fmla="*/ 1296546 h 1364110"/>
              <a:gd name="connsiteX3" fmla="*/ 2015 w 680013"/>
              <a:gd name="connsiteY3" fmla="*/ 1283211 h 1364110"/>
              <a:gd name="connsiteX4" fmla="*/ 2479 w 680013"/>
              <a:gd name="connsiteY4" fmla="*/ 1282639 h 1364110"/>
              <a:gd name="connsiteX5" fmla="*/ 15816 w 680013"/>
              <a:gd name="connsiteY5" fmla="*/ 1280744 h 1364110"/>
              <a:gd name="connsiteX6" fmla="*/ 16385 w 680013"/>
              <a:gd name="connsiteY6" fmla="*/ 1281211 h 1364110"/>
              <a:gd name="connsiteX7" fmla="*/ 219077 w 680013"/>
              <a:gd name="connsiteY7" fmla="*/ 1343123 h 1364110"/>
              <a:gd name="connsiteX8" fmla="*/ 409577 w 680013"/>
              <a:gd name="connsiteY8" fmla="*/ 1249016 h 1364110"/>
              <a:gd name="connsiteX9" fmla="*/ 466727 w 680013"/>
              <a:gd name="connsiteY9" fmla="*/ 1124143 h 1364110"/>
              <a:gd name="connsiteX10" fmla="*/ 466727 w 680013"/>
              <a:gd name="connsiteY10" fmla="*/ 1119476 h 1364110"/>
              <a:gd name="connsiteX11" fmla="*/ 365096 w 680013"/>
              <a:gd name="connsiteY11" fmla="*/ 1117666 h 1364110"/>
              <a:gd name="connsiteX12" fmla="*/ 282323 w 680013"/>
              <a:gd name="connsiteY12" fmla="*/ 1031275 h 1364110"/>
              <a:gd name="connsiteX13" fmla="*/ 342331 w 680013"/>
              <a:gd name="connsiteY13" fmla="*/ 963933 h 1364110"/>
              <a:gd name="connsiteX14" fmla="*/ 429104 w 680013"/>
              <a:gd name="connsiteY14" fmla="*/ 986983 h 1364110"/>
              <a:gd name="connsiteX15" fmla="*/ 485682 w 680013"/>
              <a:gd name="connsiteY15" fmla="*/ 1094235 h 1364110"/>
              <a:gd name="connsiteX16" fmla="*/ 569883 w 680013"/>
              <a:gd name="connsiteY16" fmla="*/ 1045848 h 1364110"/>
              <a:gd name="connsiteX17" fmla="*/ 659037 w 680013"/>
              <a:gd name="connsiteY17" fmla="*/ 853633 h 1364110"/>
              <a:gd name="connsiteX18" fmla="*/ 586457 w 680013"/>
              <a:gd name="connsiteY18" fmla="*/ 657133 h 1364110"/>
              <a:gd name="connsiteX19" fmla="*/ 570740 w 680013"/>
              <a:gd name="connsiteY19" fmla="*/ 645321 h 1364110"/>
              <a:gd name="connsiteX20" fmla="*/ 562644 w 680013"/>
              <a:gd name="connsiteY20" fmla="*/ 662752 h 1364110"/>
              <a:gd name="connsiteX21" fmla="*/ 444534 w 680013"/>
              <a:gd name="connsiteY21" fmla="*/ 754573 h 1364110"/>
              <a:gd name="connsiteX22" fmla="*/ 444534 w 680013"/>
              <a:gd name="connsiteY22" fmla="*/ 754573 h 1364110"/>
              <a:gd name="connsiteX23" fmla="*/ 350522 w 680013"/>
              <a:gd name="connsiteY23" fmla="*/ 704853 h 1364110"/>
              <a:gd name="connsiteX24" fmla="*/ 379097 w 680013"/>
              <a:gd name="connsiteY24" fmla="*/ 636082 h 1364110"/>
              <a:gd name="connsiteX25" fmla="*/ 560072 w 680013"/>
              <a:gd name="connsiteY25" fmla="*/ 617032 h 1364110"/>
              <a:gd name="connsiteX26" fmla="*/ 569026 w 680013"/>
              <a:gd name="connsiteY26" fmla="*/ 517305 h 1364110"/>
              <a:gd name="connsiteX27" fmla="*/ 464251 w 680013"/>
              <a:gd name="connsiteY27" fmla="*/ 302612 h 1364110"/>
              <a:gd name="connsiteX28" fmla="*/ 377478 w 680013"/>
              <a:gd name="connsiteY28" fmla="*/ 258321 h 1364110"/>
              <a:gd name="connsiteX29" fmla="*/ 336330 w 680013"/>
              <a:gd name="connsiteY29" fmla="*/ 371573 h 1364110"/>
              <a:gd name="connsiteX30" fmla="*/ 262892 w 680013"/>
              <a:gd name="connsiteY30" fmla="*/ 429485 h 1364110"/>
              <a:gd name="connsiteX31" fmla="*/ 170976 w 680013"/>
              <a:gd name="connsiteY31" fmla="*/ 407196 h 1364110"/>
              <a:gd name="connsiteX32" fmla="*/ 161451 w 680013"/>
              <a:gd name="connsiteY32" fmla="*/ 314423 h 1364110"/>
              <a:gd name="connsiteX33" fmla="*/ 228602 w 680013"/>
              <a:gd name="connsiteY33" fmla="*/ 251463 h 1364110"/>
              <a:gd name="connsiteX34" fmla="*/ 358428 w 680013"/>
              <a:gd name="connsiteY34" fmla="*/ 234222 h 1364110"/>
              <a:gd name="connsiteX35" fmla="*/ 315947 w 680013"/>
              <a:gd name="connsiteY35" fmla="*/ 103539 h 1364110"/>
              <a:gd name="connsiteX36" fmla="*/ 69344 w 680013"/>
              <a:gd name="connsiteY36" fmla="*/ 32388 h 1364110"/>
              <a:gd name="connsiteX37" fmla="*/ 56926 w 680013"/>
              <a:gd name="connsiteY37" fmla="*/ 27168 h 1364110"/>
              <a:gd name="connsiteX38" fmla="*/ 56676 w 680013"/>
              <a:gd name="connsiteY38" fmla="*/ 26482 h 1364110"/>
              <a:gd name="connsiteX39" fmla="*/ 61856 w 680013"/>
              <a:gd name="connsiteY39" fmla="*/ 14052 h 1364110"/>
              <a:gd name="connsiteX40" fmla="*/ 62486 w 680013"/>
              <a:gd name="connsiteY40" fmla="*/ 13814 h 1364110"/>
              <a:gd name="connsiteX41" fmla="*/ 331663 w 680013"/>
              <a:gd name="connsiteY41" fmla="*/ 91538 h 1364110"/>
              <a:gd name="connsiteX42" fmla="*/ 379288 w 680013"/>
              <a:gd name="connsiteY42" fmla="*/ 238413 h 1364110"/>
              <a:gd name="connsiteX43" fmla="*/ 477395 w 680013"/>
              <a:gd name="connsiteY43" fmla="*/ 287372 h 1364110"/>
              <a:gd name="connsiteX44" fmla="*/ 589314 w 680013"/>
              <a:gd name="connsiteY44" fmla="*/ 515972 h 1364110"/>
              <a:gd name="connsiteX45" fmla="*/ 578360 w 680013"/>
              <a:gd name="connsiteY45" fmla="*/ 626748 h 1364110"/>
              <a:gd name="connsiteX46" fmla="*/ 600077 w 680013"/>
              <a:gd name="connsiteY46" fmla="*/ 642559 h 1364110"/>
              <a:gd name="connsiteX47" fmla="*/ 679421 w 680013"/>
              <a:gd name="connsiteY47" fmla="*/ 855252 h 1364110"/>
              <a:gd name="connsiteX48" fmla="*/ 584171 w 680013"/>
              <a:gd name="connsiteY48" fmla="*/ 1060897 h 1364110"/>
              <a:gd name="connsiteX49" fmla="*/ 487397 w 680013"/>
              <a:gd name="connsiteY49" fmla="*/ 1114523 h 1364110"/>
              <a:gd name="connsiteX50" fmla="*/ 486920 w 680013"/>
              <a:gd name="connsiteY50" fmla="*/ 1125572 h 1364110"/>
              <a:gd name="connsiteX51" fmla="*/ 424436 w 680013"/>
              <a:gd name="connsiteY51" fmla="*/ 1262161 h 1364110"/>
              <a:gd name="connsiteX52" fmla="*/ 248129 w 680013"/>
              <a:gd name="connsiteY52" fmla="*/ 1359696 h 1364110"/>
              <a:gd name="connsiteX53" fmla="*/ 349379 w 680013"/>
              <a:gd name="connsiteY53" fmla="*/ 983078 h 1364110"/>
              <a:gd name="connsiteX54" fmla="*/ 346808 w 680013"/>
              <a:gd name="connsiteY54" fmla="*/ 983650 h 1364110"/>
              <a:gd name="connsiteX55" fmla="*/ 302326 w 680013"/>
              <a:gd name="connsiteY55" fmla="*/ 1032322 h 1364110"/>
              <a:gd name="connsiteX56" fmla="*/ 370334 w 680013"/>
              <a:gd name="connsiteY56" fmla="*/ 1098997 h 1364110"/>
              <a:gd name="connsiteX57" fmla="*/ 466632 w 680013"/>
              <a:gd name="connsiteY57" fmla="*/ 1099950 h 1364110"/>
              <a:gd name="connsiteX58" fmla="*/ 417197 w 680013"/>
              <a:gd name="connsiteY58" fmla="*/ 1002985 h 1364110"/>
              <a:gd name="connsiteX59" fmla="*/ 349379 w 680013"/>
              <a:gd name="connsiteY59" fmla="*/ 983078 h 1364110"/>
              <a:gd name="connsiteX60" fmla="*/ 455964 w 680013"/>
              <a:gd name="connsiteY60" fmla="*/ 621128 h 1364110"/>
              <a:gd name="connsiteX61" fmla="*/ 392718 w 680013"/>
              <a:gd name="connsiteY61" fmla="*/ 651036 h 1364110"/>
              <a:gd name="connsiteX62" fmla="*/ 369953 w 680013"/>
              <a:gd name="connsiteY62" fmla="*/ 701519 h 1364110"/>
              <a:gd name="connsiteX63" fmla="*/ 441296 w 680013"/>
              <a:gd name="connsiteY63" fmla="*/ 735523 h 1364110"/>
              <a:gd name="connsiteX64" fmla="*/ 441296 w 680013"/>
              <a:gd name="connsiteY64" fmla="*/ 735523 h 1364110"/>
              <a:gd name="connsiteX65" fmla="*/ 545404 w 680013"/>
              <a:gd name="connsiteY65" fmla="*/ 653989 h 1364110"/>
              <a:gd name="connsiteX66" fmla="*/ 553691 w 680013"/>
              <a:gd name="connsiteY66" fmla="*/ 635796 h 1364110"/>
              <a:gd name="connsiteX67" fmla="*/ 455964 w 680013"/>
              <a:gd name="connsiteY67" fmla="*/ 621223 h 1364110"/>
              <a:gd name="connsiteX68" fmla="*/ 285848 w 680013"/>
              <a:gd name="connsiteY68" fmla="*/ 253939 h 1364110"/>
              <a:gd name="connsiteX69" fmla="*/ 237270 w 680013"/>
              <a:gd name="connsiteY69" fmla="*/ 269370 h 1364110"/>
              <a:gd name="connsiteX70" fmla="*/ 179358 w 680013"/>
              <a:gd name="connsiteY70" fmla="*/ 322995 h 1364110"/>
              <a:gd name="connsiteX71" fmla="*/ 185835 w 680013"/>
              <a:gd name="connsiteY71" fmla="*/ 394338 h 1364110"/>
              <a:gd name="connsiteX72" fmla="*/ 256987 w 680013"/>
              <a:gd name="connsiteY72" fmla="*/ 410816 h 1364110"/>
              <a:gd name="connsiteX73" fmla="*/ 320233 w 680013"/>
              <a:gd name="connsiteY73" fmla="*/ 360238 h 1364110"/>
              <a:gd name="connsiteX74" fmla="*/ 357761 w 680013"/>
              <a:gd name="connsiteY74" fmla="*/ 254130 h 1364110"/>
              <a:gd name="connsiteX75" fmla="*/ 285848 w 680013"/>
              <a:gd name="connsiteY75" fmla="*/ 253939 h 1364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80013" h="1364110">
                <a:moveTo>
                  <a:pt x="248129" y="1359696"/>
                </a:moveTo>
                <a:cubicBezTo>
                  <a:pt x="238604" y="1361316"/>
                  <a:pt x="229841" y="1362459"/>
                  <a:pt x="220697" y="1363221"/>
                </a:cubicBezTo>
                <a:cubicBezTo>
                  <a:pt x="142595" y="1369269"/>
                  <a:pt x="65111" y="1345438"/>
                  <a:pt x="3908" y="1296546"/>
                </a:cubicBezTo>
                <a:cubicBezTo>
                  <a:pt x="-298" y="1293384"/>
                  <a:pt x="-1145" y="1287411"/>
                  <a:pt x="2015" y="1283211"/>
                </a:cubicBezTo>
                <a:cubicBezTo>
                  <a:pt x="2163" y="1283011"/>
                  <a:pt x="2317" y="1282820"/>
                  <a:pt x="2479" y="1282639"/>
                </a:cubicBezTo>
                <a:cubicBezTo>
                  <a:pt x="5639" y="1278429"/>
                  <a:pt x="11610" y="1277591"/>
                  <a:pt x="15816" y="1280744"/>
                </a:cubicBezTo>
                <a:cubicBezTo>
                  <a:pt x="16011" y="1280896"/>
                  <a:pt x="16201" y="1281049"/>
                  <a:pt x="16385" y="1281211"/>
                </a:cubicBezTo>
                <a:cubicBezTo>
                  <a:pt x="73653" y="1326807"/>
                  <a:pt x="146107" y="1348933"/>
                  <a:pt x="219077" y="1343123"/>
                </a:cubicBezTo>
                <a:cubicBezTo>
                  <a:pt x="292231" y="1337113"/>
                  <a:pt x="360349" y="1303461"/>
                  <a:pt x="409577" y="1249016"/>
                </a:cubicBezTo>
                <a:cubicBezTo>
                  <a:pt x="441744" y="1214745"/>
                  <a:pt x="461814" y="1170892"/>
                  <a:pt x="466727" y="1124143"/>
                </a:cubicBezTo>
                <a:lnTo>
                  <a:pt x="466727" y="1119476"/>
                </a:lnTo>
                <a:cubicBezTo>
                  <a:pt x="433156" y="1126648"/>
                  <a:pt x="398389" y="1126029"/>
                  <a:pt x="365096" y="1117666"/>
                </a:cubicBezTo>
                <a:cubicBezTo>
                  <a:pt x="324233" y="1106998"/>
                  <a:pt x="280895" y="1075470"/>
                  <a:pt x="282323" y="1031275"/>
                </a:cubicBezTo>
                <a:cubicBezTo>
                  <a:pt x="285226" y="998023"/>
                  <a:pt x="309633" y="970629"/>
                  <a:pt x="342331" y="963933"/>
                </a:cubicBezTo>
                <a:cubicBezTo>
                  <a:pt x="373238" y="958475"/>
                  <a:pt x="404978" y="966914"/>
                  <a:pt x="429104" y="986983"/>
                </a:cubicBezTo>
                <a:cubicBezTo>
                  <a:pt x="461559" y="1013720"/>
                  <a:pt x="481940" y="1052353"/>
                  <a:pt x="485682" y="1094235"/>
                </a:cubicBezTo>
                <a:cubicBezTo>
                  <a:pt x="516838" y="1084205"/>
                  <a:pt x="545530" y="1067717"/>
                  <a:pt x="569883" y="1045848"/>
                </a:cubicBezTo>
                <a:cubicBezTo>
                  <a:pt x="623306" y="995689"/>
                  <a:pt x="655254" y="926814"/>
                  <a:pt x="659037" y="853633"/>
                </a:cubicBezTo>
                <a:cubicBezTo>
                  <a:pt x="664276" y="773909"/>
                  <a:pt x="637130" y="700471"/>
                  <a:pt x="586457" y="657133"/>
                </a:cubicBezTo>
                <a:cubicBezTo>
                  <a:pt x="581487" y="652846"/>
                  <a:pt x="576236" y="648903"/>
                  <a:pt x="570740" y="645321"/>
                </a:cubicBezTo>
                <a:cubicBezTo>
                  <a:pt x="568264" y="651322"/>
                  <a:pt x="565597" y="657133"/>
                  <a:pt x="562644" y="662752"/>
                </a:cubicBezTo>
                <a:cubicBezTo>
                  <a:pt x="539533" y="709930"/>
                  <a:pt x="495953" y="743810"/>
                  <a:pt x="444534" y="754573"/>
                </a:cubicBezTo>
                <a:lnTo>
                  <a:pt x="444534" y="754573"/>
                </a:lnTo>
                <a:cubicBezTo>
                  <a:pt x="405196" y="761431"/>
                  <a:pt x="358142" y="744382"/>
                  <a:pt x="350522" y="704853"/>
                </a:cubicBezTo>
                <a:cubicBezTo>
                  <a:pt x="346046" y="682183"/>
                  <a:pt x="356904" y="656466"/>
                  <a:pt x="379097" y="636082"/>
                </a:cubicBezTo>
                <a:cubicBezTo>
                  <a:pt x="425389" y="594077"/>
                  <a:pt x="499208" y="587981"/>
                  <a:pt x="560072" y="617032"/>
                </a:cubicBezTo>
                <a:cubicBezTo>
                  <a:pt x="568953" y="584581"/>
                  <a:pt x="571984" y="550814"/>
                  <a:pt x="569026" y="517305"/>
                </a:cubicBezTo>
                <a:cubicBezTo>
                  <a:pt x="562454" y="429676"/>
                  <a:pt x="524354" y="351380"/>
                  <a:pt x="464251" y="302612"/>
                </a:cubicBezTo>
                <a:cubicBezTo>
                  <a:pt x="438765" y="281905"/>
                  <a:pt x="409196" y="266817"/>
                  <a:pt x="377478" y="258321"/>
                </a:cubicBezTo>
                <a:cubicBezTo>
                  <a:pt x="373918" y="299021"/>
                  <a:pt x="359728" y="338074"/>
                  <a:pt x="336330" y="371573"/>
                </a:cubicBezTo>
                <a:cubicBezTo>
                  <a:pt x="318810" y="398357"/>
                  <a:pt x="293025" y="418693"/>
                  <a:pt x="262892" y="429485"/>
                </a:cubicBezTo>
                <a:cubicBezTo>
                  <a:pt x="230531" y="440667"/>
                  <a:pt x="194619" y="431961"/>
                  <a:pt x="170976" y="407196"/>
                </a:cubicBezTo>
                <a:cubicBezTo>
                  <a:pt x="150017" y="380765"/>
                  <a:pt x="146301" y="344570"/>
                  <a:pt x="161451" y="314423"/>
                </a:cubicBezTo>
                <a:cubicBezTo>
                  <a:pt x="176099" y="286467"/>
                  <a:pt x="199763" y="264283"/>
                  <a:pt x="228602" y="251463"/>
                </a:cubicBezTo>
                <a:cubicBezTo>
                  <a:pt x="269116" y="232641"/>
                  <a:pt x="314406" y="226631"/>
                  <a:pt x="358428" y="234222"/>
                </a:cubicBezTo>
                <a:cubicBezTo>
                  <a:pt x="358821" y="187207"/>
                  <a:pt x="343910" y="141335"/>
                  <a:pt x="315947" y="103539"/>
                </a:cubicBezTo>
                <a:cubicBezTo>
                  <a:pt x="256954" y="30225"/>
                  <a:pt x="158326" y="1765"/>
                  <a:pt x="69344" y="32388"/>
                </a:cubicBezTo>
                <a:cubicBezTo>
                  <a:pt x="64474" y="34378"/>
                  <a:pt x="58914" y="32035"/>
                  <a:pt x="56926" y="27168"/>
                </a:cubicBezTo>
                <a:cubicBezTo>
                  <a:pt x="56834" y="26939"/>
                  <a:pt x="56751" y="26711"/>
                  <a:pt x="56676" y="26482"/>
                </a:cubicBezTo>
                <a:cubicBezTo>
                  <a:pt x="54673" y="21615"/>
                  <a:pt x="56992" y="16052"/>
                  <a:pt x="61856" y="14052"/>
                </a:cubicBezTo>
                <a:cubicBezTo>
                  <a:pt x="62064" y="13966"/>
                  <a:pt x="62274" y="13881"/>
                  <a:pt x="62486" y="13814"/>
                </a:cubicBezTo>
                <a:cubicBezTo>
                  <a:pt x="159600" y="-20514"/>
                  <a:pt x="267797" y="10728"/>
                  <a:pt x="331663" y="91538"/>
                </a:cubicBezTo>
                <a:cubicBezTo>
                  <a:pt x="363470" y="133819"/>
                  <a:pt x="380233" y="185512"/>
                  <a:pt x="379288" y="238413"/>
                </a:cubicBezTo>
                <a:cubicBezTo>
                  <a:pt x="415204" y="247291"/>
                  <a:pt x="448708" y="264007"/>
                  <a:pt x="477395" y="287372"/>
                </a:cubicBezTo>
                <a:cubicBezTo>
                  <a:pt x="541499" y="339569"/>
                  <a:pt x="582170" y="422913"/>
                  <a:pt x="589314" y="515972"/>
                </a:cubicBezTo>
                <a:cubicBezTo>
                  <a:pt x="592698" y="553262"/>
                  <a:pt x="588982" y="590848"/>
                  <a:pt x="578360" y="626748"/>
                </a:cubicBezTo>
                <a:cubicBezTo>
                  <a:pt x="586014" y="631425"/>
                  <a:pt x="593277" y="636711"/>
                  <a:pt x="600077" y="642559"/>
                </a:cubicBezTo>
                <a:cubicBezTo>
                  <a:pt x="655418" y="690184"/>
                  <a:pt x="685136" y="769432"/>
                  <a:pt x="679421" y="855252"/>
                </a:cubicBezTo>
                <a:cubicBezTo>
                  <a:pt x="675429" y="933529"/>
                  <a:pt x="641294" y="1007224"/>
                  <a:pt x="584171" y="1060897"/>
                </a:cubicBezTo>
                <a:cubicBezTo>
                  <a:pt x="556259" y="1085681"/>
                  <a:pt x="523212" y="1103998"/>
                  <a:pt x="487397" y="1114523"/>
                </a:cubicBezTo>
                <a:cubicBezTo>
                  <a:pt x="487397" y="1118238"/>
                  <a:pt x="487397" y="1121857"/>
                  <a:pt x="486920" y="1125572"/>
                </a:cubicBezTo>
                <a:cubicBezTo>
                  <a:pt x="481597" y="1176712"/>
                  <a:pt x="459646" y="1224689"/>
                  <a:pt x="424436" y="1262161"/>
                </a:cubicBezTo>
                <a:cubicBezTo>
                  <a:pt x="378234" y="1313481"/>
                  <a:pt x="316155" y="1347828"/>
                  <a:pt x="248129" y="1359696"/>
                </a:cubicBezTo>
                <a:close/>
                <a:moveTo>
                  <a:pt x="349379" y="983078"/>
                </a:moveTo>
                <a:lnTo>
                  <a:pt x="346808" y="983650"/>
                </a:lnTo>
                <a:cubicBezTo>
                  <a:pt x="322989" y="988498"/>
                  <a:pt x="305020" y="1008167"/>
                  <a:pt x="302326" y="1032322"/>
                </a:cubicBezTo>
                <a:cubicBezTo>
                  <a:pt x="301278" y="1065660"/>
                  <a:pt x="336806" y="1090234"/>
                  <a:pt x="370334" y="1098997"/>
                </a:cubicBezTo>
                <a:cubicBezTo>
                  <a:pt x="401905" y="1106932"/>
                  <a:pt x="434910" y="1107265"/>
                  <a:pt x="466632" y="1099950"/>
                </a:cubicBezTo>
                <a:cubicBezTo>
                  <a:pt x="464243" y="1062193"/>
                  <a:pt x="446352" y="1027102"/>
                  <a:pt x="417197" y="1002985"/>
                </a:cubicBezTo>
                <a:cubicBezTo>
                  <a:pt x="398349" y="987193"/>
                  <a:pt x="373771" y="979982"/>
                  <a:pt x="349379" y="983078"/>
                </a:cubicBezTo>
                <a:close/>
                <a:moveTo>
                  <a:pt x="455964" y="621128"/>
                </a:moveTo>
                <a:cubicBezTo>
                  <a:pt x="432477" y="624909"/>
                  <a:pt x="410546" y="635282"/>
                  <a:pt x="392718" y="651036"/>
                </a:cubicBezTo>
                <a:cubicBezTo>
                  <a:pt x="375383" y="666753"/>
                  <a:pt x="366810" y="685612"/>
                  <a:pt x="369953" y="701519"/>
                </a:cubicBezTo>
                <a:cubicBezTo>
                  <a:pt x="375097" y="728379"/>
                  <a:pt x="411006" y="740762"/>
                  <a:pt x="441296" y="735523"/>
                </a:cubicBezTo>
                <a:lnTo>
                  <a:pt x="441296" y="735523"/>
                </a:lnTo>
                <a:cubicBezTo>
                  <a:pt x="486663" y="725741"/>
                  <a:pt x="525038" y="695690"/>
                  <a:pt x="545404" y="653989"/>
                </a:cubicBezTo>
                <a:cubicBezTo>
                  <a:pt x="548473" y="648074"/>
                  <a:pt x="551239" y="641997"/>
                  <a:pt x="553691" y="635796"/>
                </a:cubicBezTo>
                <a:cubicBezTo>
                  <a:pt x="523429" y="620880"/>
                  <a:pt x="489263" y="615785"/>
                  <a:pt x="455964" y="621223"/>
                </a:cubicBezTo>
                <a:close/>
                <a:moveTo>
                  <a:pt x="285848" y="253939"/>
                </a:moveTo>
                <a:cubicBezTo>
                  <a:pt x="269014" y="256787"/>
                  <a:pt x="252663" y="261988"/>
                  <a:pt x="237270" y="269370"/>
                </a:cubicBezTo>
                <a:cubicBezTo>
                  <a:pt x="212476" y="280209"/>
                  <a:pt x="192070" y="299107"/>
                  <a:pt x="179358" y="322995"/>
                </a:cubicBezTo>
                <a:cubicBezTo>
                  <a:pt x="167687" y="346056"/>
                  <a:pt x="170202" y="373754"/>
                  <a:pt x="185835" y="394338"/>
                </a:cubicBezTo>
                <a:cubicBezTo>
                  <a:pt x="204423" y="413035"/>
                  <a:pt x="232072" y="419436"/>
                  <a:pt x="256987" y="410816"/>
                </a:cubicBezTo>
                <a:cubicBezTo>
                  <a:pt x="282880" y="401053"/>
                  <a:pt x="305019" y="383355"/>
                  <a:pt x="320233" y="360238"/>
                </a:cubicBezTo>
                <a:cubicBezTo>
                  <a:pt x="342060" y="328892"/>
                  <a:pt x="355025" y="292230"/>
                  <a:pt x="357761" y="254130"/>
                </a:cubicBezTo>
                <a:cubicBezTo>
                  <a:pt x="333980" y="249920"/>
                  <a:pt x="309651" y="249862"/>
                  <a:pt x="285848" y="253939"/>
                </a:cubicBezTo>
                <a:close/>
              </a:path>
            </a:pathLst>
          </a:custGeom>
          <a:solidFill>
            <a:schemeClr val="accent4">
              <a:alpha val="26000"/>
            </a:schemeClr>
          </a:solidFill>
          <a:ln w="9525"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2988D6ED-79C8-1E97-6482-4EF5AD9B56F9}"/>
              </a:ext>
            </a:extLst>
          </p:cNvPr>
          <p:cNvSpPr/>
          <p:nvPr/>
        </p:nvSpPr>
        <p:spPr>
          <a:xfrm>
            <a:off x="10481356" y="-11566"/>
            <a:ext cx="1653445" cy="566559"/>
          </a:xfrm>
          <a:custGeom>
            <a:avLst/>
            <a:gdLst>
              <a:gd name="connsiteX0" fmla="*/ 104 w 1653445"/>
              <a:gd name="connsiteY0" fmla="*/ 33 h 566559"/>
              <a:gd name="connsiteX1" fmla="*/ 1653549 w 1653445"/>
              <a:gd name="connsiteY1" fmla="*/ 262733 h 566559"/>
            </a:gdLst>
            <a:ahLst/>
            <a:cxnLst>
              <a:cxn ang="0">
                <a:pos x="connsiteX0" y="connsiteY0"/>
              </a:cxn>
              <a:cxn ang="0">
                <a:pos x="connsiteX1" y="connsiteY1"/>
              </a:cxn>
            </a:cxnLst>
            <a:rect l="l" t="t" r="r" b="b"/>
            <a:pathLst>
              <a:path w="1653445" h="566559">
                <a:moveTo>
                  <a:pt x="104" y="33"/>
                </a:moveTo>
                <a:cubicBezTo>
                  <a:pt x="104" y="33"/>
                  <a:pt x="697906" y="1075692"/>
                  <a:pt x="1653549" y="262733"/>
                </a:cubicBezTo>
              </a:path>
            </a:pathLst>
          </a:custGeom>
          <a:noFill/>
          <a:ln w="28575" cap="rnd">
            <a:solidFill>
              <a:schemeClr val="accent1">
                <a:alpha val="29000"/>
              </a:schemeClr>
            </a:solidFill>
            <a:custDash>
              <a:ds d="600000" sp="600000"/>
            </a:custDash>
            <a:round/>
          </a:ln>
        </p:spPr>
        <p:txBody>
          <a:bodyPr rtlCol="0" anchor="ctr"/>
          <a:lstStyle/>
          <a:p>
            <a:endParaRPr lang="zh-CN" altLang="en-US"/>
          </a:p>
        </p:txBody>
      </p:sp>
      <p:sp>
        <p:nvSpPr>
          <p:cNvPr id="18" name="任意多边形: 形状 17">
            <a:extLst>
              <a:ext uri="{FF2B5EF4-FFF2-40B4-BE49-F238E27FC236}">
                <a16:creationId xmlns:a16="http://schemas.microsoft.com/office/drawing/2014/main" id="{FFB5929B-8254-D816-94EC-752776F045BC}"/>
              </a:ext>
            </a:extLst>
          </p:cNvPr>
          <p:cNvSpPr/>
          <p:nvPr/>
        </p:nvSpPr>
        <p:spPr>
          <a:xfrm>
            <a:off x="503100" y="-14521"/>
            <a:ext cx="849398" cy="701918"/>
          </a:xfrm>
          <a:custGeom>
            <a:avLst/>
            <a:gdLst>
              <a:gd name="connsiteX0" fmla="*/ 286078 w 849398"/>
              <a:gd name="connsiteY0" fmla="*/ 563628 h 701918"/>
              <a:gd name="connsiteX1" fmla="*/ 281982 w 849398"/>
              <a:gd name="connsiteY1" fmla="*/ 546102 h 701918"/>
              <a:gd name="connsiteX2" fmla="*/ 256836 w 849398"/>
              <a:gd name="connsiteY2" fmla="*/ 375890 h 701918"/>
              <a:gd name="connsiteX3" fmla="*/ 270361 w 849398"/>
              <a:gd name="connsiteY3" fmla="*/ 301309 h 701918"/>
              <a:gd name="connsiteX4" fmla="*/ 290459 w 849398"/>
              <a:gd name="connsiteY4" fmla="*/ 261876 h 701918"/>
              <a:gd name="connsiteX5" fmla="*/ 340846 w 849398"/>
              <a:gd name="connsiteY5" fmla="*/ 238920 h 701918"/>
              <a:gd name="connsiteX6" fmla="*/ 359896 w 849398"/>
              <a:gd name="connsiteY6" fmla="*/ 245874 h 701918"/>
              <a:gd name="connsiteX7" fmla="*/ 384852 w 849398"/>
              <a:gd name="connsiteY7" fmla="*/ 275592 h 701918"/>
              <a:gd name="connsiteX8" fmla="*/ 399044 w 849398"/>
              <a:gd name="connsiteY8" fmla="*/ 331218 h 701918"/>
              <a:gd name="connsiteX9" fmla="*/ 364563 w 849398"/>
              <a:gd name="connsiteY9" fmla="*/ 509049 h 701918"/>
              <a:gd name="connsiteX10" fmla="*/ 337608 w 849398"/>
              <a:gd name="connsiteY10" fmla="*/ 550769 h 701918"/>
              <a:gd name="connsiteX11" fmla="*/ 327797 w 849398"/>
              <a:gd name="connsiteY11" fmla="*/ 564866 h 701918"/>
              <a:gd name="connsiteX12" fmla="*/ 341132 w 849398"/>
              <a:gd name="connsiteY12" fmla="*/ 593441 h 701918"/>
              <a:gd name="connsiteX13" fmla="*/ 460861 w 849398"/>
              <a:gd name="connsiteY13" fmla="*/ 668307 h 701918"/>
              <a:gd name="connsiteX14" fmla="*/ 532203 w 849398"/>
              <a:gd name="connsiteY14" fmla="*/ 660116 h 701918"/>
              <a:gd name="connsiteX15" fmla="*/ 551253 w 849398"/>
              <a:gd name="connsiteY15" fmla="*/ 646781 h 701918"/>
              <a:gd name="connsiteX16" fmla="*/ 608403 w 849398"/>
              <a:gd name="connsiteY16" fmla="*/ 559913 h 701918"/>
              <a:gd name="connsiteX17" fmla="*/ 603260 w 849398"/>
              <a:gd name="connsiteY17" fmla="*/ 533433 h 701918"/>
              <a:gd name="connsiteX18" fmla="*/ 558111 w 849398"/>
              <a:gd name="connsiteY18" fmla="*/ 457233 h 701918"/>
              <a:gd name="connsiteX19" fmla="*/ 547158 w 849398"/>
              <a:gd name="connsiteY19" fmla="*/ 364650 h 701918"/>
              <a:gd name="connsiteX20" fmla="*/ 553635 w 849398"/>
              <a:gd name="connsiteY20" fmla="*/ 342076 h 701918"/>
              <a:gd name="connsiteX21" fmla="*/ 601288 w 849398"/>
              <a:gd name="connsiteY21" fmla="*/ 321280 h 701918"/>
              <a:gd name="connsiteX22" fmla="*/ 610023 w 849398"/>
              <a:gd name="connsiteY22" fmla="*/ 326169 h 701918"/>
              <a:gd name="connsiteX23" fmla="*/ 639931 w 849398"/>
              <a:gd name="connsiteY23" fmla="*/ 368174 h 701918"/>
              <a:gd name="connsiteX24" fmla="*/ 654790 w 849398"/>
              <a:gd name="connsiteY24" fmla="*/ 492000 h 701918"/>
              <a:gd name="connsiteX25" fmla="*/ 648980 w 849398"/>
              <a:gd name="connsiteY25" fmla="*/ 534576 h 701918"/>
              <a:gd name="connsiteX26" fmla="*/ 738325 w 849398"/>
              <a:gd name="connsiteY26" fmla="*/ 562675 h 701918"/>
              <a:gd name="connsiteX27" fmla="*/ 773948 w 849398"/>
              <a:gd name="connsiteY27" fmla="*/ 542006 h 701918"/>
              <a:gd name="connsiteX28" fmla="*/ 812048 w 849398"/>
              <a:gd name="connsiteY28" fmla="*/ 476950 h 701918"/>
              <a:gd name="connsiteX29" fmla="*/ 819096 w 849398"/>
              <a:gd name="connsiteY29" fmla="*/ 433135 h 701918"/>
              <a:gd name="connsiteX30" fmla="*/ 806143 w 849398"/>
              <a:gd name="connsiteY30" fmla="*/ 329598 h 701918"/>
              <a:gd name="connsiteX31" fmla="*/ 795475 w 849398"/>
              <a:gd name="connsiteY31" fmla="*/ 286260 h 701918"/>
              <a:gd name="connsiteX32" fmla="*/ 801952 w 849398"/>
              <a:gd name="connsiteY32" fmla="*/ 273306 h 701918"/>
              <a:gd name="connsiteX33" fmla="*/ 816429 w 849398"/>
              <a:gd name="connsiteY33" fmla="*/ 274544 h 701918"/>
              <a:gd name="connsiteX34" fmla="*/ 827478 w 849398"/>
              <a:gd name="connsiteY34" fmla="*/ 291879 h 701918"/>
              <a:gd name="connsiteX35" fmla="*/ 849481 w 849398"/>
              <a:gd name="connsiteY35" fmla="*/ 425991 h 701918"/>
              <a:gd name="connsiteX36" fmla="*/ 800618 w 849398"/>
              <a:gd name="connsiteY36" fmla="*/ 546673 h 701918"/>
              <a:gd name="connsiteX37" fmla="*/ 773757 w 849398"/>
              <a:gd name="connsiteY37" fmla="*/ 571343 h 701918"/>
              <a:gd name="connsiteX38" fmla="*/ 664315 w 849398"/>
              <a:gd name="connsiteY38" fmla="*/ 580106 h 701918"/>
              <a:gd name="connsiteX39" fmla="*/ 639455 w 849398"/>
              <a:gd name="connsiteY39" fmla="*/ 568866 h 701918"/>
              <a:gd name="connsiteX40" fmla="*/ 628120 w 849398"/>
              <a:gd name="connsiteY40" fmla="*/ 590488 h 701918"/>
              <a:gd name="connsiteX41" fmla="*/ 563064 w 849398"/>
              <a:gd name="connsiteY41" fmla="*/ 670879 h 701918"/>
              <a:gd name="connsiteX42" fmla="*/ 459813 w 849398"/>
              <a:gd name="connsiteY42" fmla="*/ 700788 h 701918"/>
              <a:gd name="connsiteX43" fmla="*/ 427048 w 849398"/>
              <a:gd name="connsiteY43" fmla="*/ 692025 h 701918"/>
              <a:gd name="connsiteX44" fmla="*/ 308842 w 849398"/>
              <a:gd name="connsiteY44" fmla="*/ 600966 h 701918"/>
              <a:gd name="connsiteX45" fmla="*/ 298365 w 849398"/>
              <a:gd name="connsiteY45" fmla="*/ 590012 h 701918"/>
              <a:gd name="connsiteX46" fmla="*/ 278267 w 849398"/>
              <a:gd name="connsiteY46" fmla="*/ 598299 h 701918"/>
              <a:gd name="connsiteX47" fmla="*/ 134630 w 849398"/>
              <a:gd name="connsiteY47" fmla="*/ 591441 h 701918"/>
              <a:gd name="connsiteX48" fmla="*/ 58430 w 849398"/>
              <a:gd name="connsiteY48" fmla="*/ 509811 h 701918"/>
              <a:gd name="connsiteX49" fmla="*/ 708 w 849398"/>
              <a:gd name="connsiteY49" fmla="*/ 319311 h 701918"/>
              <a:gd name="connsiteX50" fmla="*/ 16901 w 849398"/>
              <a:gd name="connsiteY50" fmla="*/ 118429 h 701918"/>
              <a:gd name="connsiteX51" fmla="*/ 55001 w 849398"/>
              <a:gd name="connsiteY51" fmla="*/ 18417 h 701918"/>
              <a:gd name="connsiteX52" fmla="*/ 75003 w 849398"/>
              <a:gd name="connsiteY52" fmla="*/ 33 h 701918"/>
              <a:gd name="connsiteX53" fmla="*/ 74432 w 849398"/>
              <a:gd name="connsiteY53" fmla="*/ 10416 h 701918"/>
              <a:gd name="connsiteX54" fmla="*/ 30427 w 849398"/>
              <a:gd name="connsiteY54" fmla="*/ 243302 h 701918"/>
              <a:gd name="connsiteX55" fmla="*/ 38904 w 849398"/>
              <a:gd name="connsiteY55" fmla="*/ 376652 h 701918"/>
              <a:gd name="connsiteX56" fmla="*/ 119676 w 849398"/>
              <a:gd name="connsiteY56" fmla="*/ 538577 h 701918"/>
              <a:gd name="connsiteX57" fmla="*/ 193780 w 849398"/>
              <a:gd name="connsiteY57" fmla="*/ 586202 h 701918"/>
              <a:gd name="connsiteX58" fmla="*/ 286078 w 849398"/>
              <a:gd name="connsiteY58" fmla="*/ 563628 h 701918"/>
              <a:gd name="connsiteX59" fmla="*/ 315129 w 849398"/>
              <a:gd name="connsiteY59" fmla="*/ 534386 h 701918"/>
              <a:gd name="connsiteX60" fmla="*/ 329797 w 849398"/>
              <a:gd name="connsiteY60" fmla="*/ 514288 h 701918"/>
              <a:gd name="connsiteX61" fmla="*/ 367040 w 849398"/>
              <a:gd name="connsiteY61" fmla="*/ 416847 h 701918"/>
              <a:gd name="connsiteX62" fmla="*/ 369231 w 849398"/>
              <a:gd name="connsiteY62" fmla="*/ 323121 h 701918"/>
              <a:gd name="connsiteX63" fmla="*/ 358372 w 849398"/>
              <a:gd name="connsiteY63" fmla="*/ 288641 h 701918"/>
              <a:gd name="connsiteX64" fmla="*/ 344085 w 849398"/>
              <a:gd name="connsiteY64" fmla="*/ 269591 h 701918"/>
              <a:gd name="connsiteX65" fmla="*/ 319977 w 849398"/>
              <a:gd name="connsiteY65" fmla="*/ 269985 h 701918"/>
              <a:gd name="connsiteX66" fmla="*/ 318462 w 849398"/>
              <a:gd name="connsiteY66" fmla="*/ 271782 h 701918"/>
              <a:gd name="connsiteX67" fmla="*/ 301413 w 849398"/>
              <a:gd name="connsiteY67" fmla="*/ 300928 h 701918"/>
              <a:gd name="connsiteX68" fmla="*/ 288935 w 849398"/>
              <a:gd name="connsiteY68" fmla="*/ 357030 h 701918"/>
              <a:gd name="connsiteX69" fmla="*/ 306461 w 849398"/>
              <a:gd name="connsiteY69" fmla="*/ 520098 h 701918"/>
              <a:gd name="connsiteX70" fmla="*/ 315129 w 849398"/>
              <a:gd name="connsiteY70" fmla="*/ 534386 h 701918"/>
              <a:gd name="connsiteX71" fmla="*/ 621643 w 849398"/>
              <a:gd name="connsiteY71" fmla="*/ 500667 h 701918"/>
              <a:gd name="connsiteX72" fmla="*/ 624977 w 849398"/>
              <a:gd name="connsiteY72" fmla="*/ 487047 h 701918"/>
              <a:gd name="connsiteX73" fmla="*/ 621929 w 849398"/>
              <a:gd name="connsiteY73" fmla="*/ 411609 h 701918"/>
              <a:gd name="connsiteX74" fmla="*/ 606594 w 849398"/>
              <a:gd name="connsiteY74" fmla="*/ 367222 h 701918"/>
              <a:gd name="connsiteX75" fmla="*/ 583067 w 849398"/>
              <a:gd name="connsiteY75" fmla="*/ 348172 h 701918"/>
              <a:gd name="connsiteX76" fmla="*/ 577257 w 849398"/>
              <a:gd name="connsiteY76" fmla="*/ 356268 h 701918"/>
              <a:gd name="connsiteX77" fmla="*/ 572685 w 849398"/>
              <a:gd name="connsiteY77" fmla="*/ 381891 h 701918"/>
              <a:gd name="connsiteX78" fmla="*/ 613547 w 849398"/>
              <a:gd name="connsiteY78" fmla="*/ 498191 h 701918"/>
              <a:gd name="connsiteX79" fmla="*/ 621643 w 849398"/>
              <a:gd name="connsiteY79" fmla="*/ 500667 h 701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849398" h="701918">
                <a:moveTo>
                  <a:pt x="286078" y="563628"/>
                </a:moveTo>
                <a:cubicBezTo>
                  <a:pt x="285020" y="557719"/>
                  <a:pt x="283649" y="551869"/>
                  <a:pt x="281982" y="546102"/>
                </a:cubicBezTo>
                <a:cubicBezTo>
                  <a:pt x="263008" y="491441"/>
                  <a:pt x="254473" y="433702"/>
                  <a:pt x="256836" y="375890"/>
                </a:cubicBezTo>
                <a:cubicBezTo>
                  <a:pt x="257207" y="350454"/>
                  <a:pt x="261779" y="325255"/>
                  <a:pt x="270361" y="301309"/>
                </a:cubicBezTo>
                <a:cubicBezTo>
                  <a:pt x="275676" y="287504"/>
                  <a:pt x="282410" y="274288"/>
                  <a:pt x="290459" y="261876"/>
                </a:cubicBezTo>
                <a:cubicBezTo>
                  <a:pt x="302079" y="243873"/>
                  <a:pt x="321225" y="239492"/>
                  <a:pt x="340846" y="238920"/>
                </a:cubicBezTo>
                <a:cubicBezTo>
                  <a:pt x="347704" y="239475"/>
                  <a:pt x="354296" y="241877"/>
                  <a:pt x="359896" y="245874"/>
                </a:cubicBezTo>
                <a:cubicBezTo>
                  <a:pt x="370888" y="253191"/>
                  <a:pt x="379546" y="263504"/>
                  <a:pt x="384852" y="275592"/>
                </a:cubicBezTo>
                <a:cubicBezTo>
                  <a:pt x="392738" y="293183"/>
                  <a:pt x="397539" y="311999"/>
                  <a:pt x="399044" y="331218"/>
                </a:cubicBezTo>
                <a:cubicBezTo>
                  <a:pt x="404540" y="392560"/>
                  <a:pt x="392586" y="454207"/>
                  <a:pt x="364563" y="509049"/>
                </a:cubicBezTo>
                <a:cubicBezTo>
                  <a:pt x="357563" y="524143"/>
                  <a:pt x="348495" y="538185"/>
                  <a:pt x="337608" y="550769"/>
                </a:cubicBezTo>
                <a:cubicBezTo>
                  <a:pt x="334064" y="555272"/>
                  <a:pt x="330788" y="559979"/>
                  <a:pt x="327797" y="564866"/>
                </a:cubicBezTo>
                <a:cubicBezTo>
                  <a:pt x="329407" y="575475"/>
                  <a:pt x="334036" y="585395"/>
                  <a:pt x="341132" y="593441"/>
                </a:cubicBezTo>
                <a:cubicBezTo>
                  <a:pt x="370545" y="632195"/>
                  <a:pt x="413141" y="658829"/>
                  <a:pt x="460861" y="668307"/>
                </a:cubicBezTo>
                <a:cubicBezTo>
                  <a:pt x="484855" y="674279"/>
                  <a:pt x="510191" y="671370"/>
                  <a:pt x="532203" y="660116"/>
                </a:cubicBezTo>
                <a:cubicBezTo>
                  <a:pt x="539109" y="656518"/>
                  <a:pt x="545510" y="652036"/>
                  <a:pt x="551253" y="646781"/>
                </a:cubicBezTo>
                <a:cubicBezTo>
                  <a:pt x="577000" y="622831"/>
                  <a:pt x="596602" y="593036"/>
                  <a:pt x="608403" y="559913"/>
                </a:cubicBezTo>
                <a:cubicBezTo>
                  <a:pt x="612223" y="550860"/>
                  <a:pt x="610194" y="540396"/>
                  <a:pt x="603260" y="533433"/>
                </a:cubicBezTo>
                <a:cubicBezTo>
                  <a:pt x="583772" y="510938"/>
                  <a:pt x="568484" y="485129"/>
                  <a:pt x="558111" y="457233"/>
                </a:cubicBezTo>
                <a:cubicBezTo>
                  <a:pt x="546196" y="427921"/>
                  <a:pt x="542405" y="395935"/>
                  <a:pt x="547158" y="364650"/>
                </a:cubicBezTo>
                <a:cubicBezTo>
                  <a:pt x="548387" y="356889"/>
                  <a:pt x="550558" y="349307"/>
                  <a:pt x="553635" y="342076"/>
                </a:cubicBezTo>
                <a:cubicBezTo>
                  <a:pt x="561055" y="323173"/>
                  <a:pt x="582391" y="313863"/>
                  <a:pt x="601288" y="321280"/>
                </a:cubicBezTo>
                <a:cubicBezTo>
                  <a:pt x="604412" y="322504"/>
                  <a:pt x="607346" y="324149"/>
                  <a:pt x="610023" y="326169"/>
                </a:cubicBezTo>
                <a:cubicBezTo>
                  <a:pt x="624215" y="336625"/>
                  <a:pt x="634693" y="351342"/>
                  <a:pt x="639931" y="368174"/>
                </a:cubicBezTo>
                <a:cubicBezTo>
                  <a:pt x="654628" y="407689"/>
                  <a:pt x="659715" y="450131"/>
                  <a:pt x="654790" y="492000"/>
                </a:cubicBezTo>
                <a:cubicBezTo>
                  <a:pt x="653171" y="505811"/>
                  <a:pt x="651076" y="519622"/>
                  <a:pt x="648980" y="534576"/>
                </a:cubicBezTo>
                <a:cubicBezTo>
                  <a:pt x="674317" y="558389"/>
                  <a:pt x="705178" y="565056"/>
                  <a:pt x="738325" y="562675"/>
                </a:cubicBezTo>
                <a:cubicBezTo>
                  <a:pt x="752498" y="560874"/>
                  <a:pt x="765347" y="553420"/>
                  <a:pt x="773948" y="542006"/>
                </a:cubicBezTo>
                <a:cubicBezTo>
                  <a:pt x="791398" y="523477"/>
                  <a:pt x="804428" y="501235"/>
                  <a:pt x="812048" y="476950"/>
                </a:cubicBezTo>
                <a:cubicBezTo>
                  <a:pt x="815772" y="462601"/>
                  <a:pt x="818135" y="447930"/>
                  <a:pt x="819096" y="433135"/>
                </a:cubicBezTo>
                <a:cubicBezTo>
                  <a:pt x="820373" y="398151"/>
                  <a:pt x="815991" y="363191"/>
                  <a:pt x="806143" y="329598"/>
                </a:cubicBezTo>
                <a:cubicBezTo>
                  <a:pt x="802237" y="315216"/>
                  <a:pt x="798808" y="301023"/>
                  <a:pt x="795475" y="286260"/>
                </a:cubicBezTo>
                <a:cubicBezTo>
                  <a:pt x="794151" y="280936"/>
                  <a:pt x="796903" y="275441"/>
                  <a:pt x="801952" y="273306"/>
                </a:cubicBezTo>
                <a:cubicBezTo>
                  <a:pt x="806409" y="270041"/>
                  <a:pt x="812591" y="270569"/>
                  <a:pt x="816429" y="274544"/>
                </a:cubicBezTo>
                <a:cubicBezTo>
                  <a:pt x="821382" y="279407"/>
                  <a:pt x="825164" y="285336"/>
                  <a:pt x="827478" y="291879"/>
                </a:cubicBezTo>
                <a:cubicBezTo>
                  <a:pt x="838909" y="335885"/>
                  <a:pt x="849672" y="379986"/>
                  <a:pt x="849481" y="425991"/>
                </a:cubicBezTo>
                <a:cubicBezTo>
                  <a:pt x="850196" y="471173"/>
                  <a:pt x="832565" y="514715"/>
                  <a:pt x="800618" y="546673"/>
                </a:cubicBezTo>
                <a:cubicBezTo>
                  <a:pt x="792417" y="555677"/>
                  <a:pt x="783425" y="563933"/>
                  <a:pt x="773757" y="571343"/>
                </a:cubicBezTo>
                <a:cubicBezTo>
                  <a:pt x="739182" y="595822"/>
                  <a:pt x="702225" y="595441"/>
                  <a:pt x="664315" y="580106"/>
                </a:cubicBezTo>
                <a:cubicBezTo>
                  <a:pt x="656314" y="576772"/>
                  <a:pt x="648599" y="572962"/>
                  <a:pt x="639455" y="568866"/>
                </a:cubicBezTo>
                <a:cubicBezTo>
                  <a:pt x="635264" y="576867"/>
                  <a:pt x="631645" y="583630"/>
                  <a:pt x="628120" y="590488"/>
                </a:cubicBezTo>
                <a:cubicBezTo>
                  <a:pt x="612213" y="621921"/>
                  <a:pt x="594021" y="652020"/>
                  <a:pt x="563064" y="670879"/>
                </a:cubicBezTo>
                <a:cubicBezTo>
                  <a:pt x="532108" y="689739"/>
                  <a:pt x="498580" y="706598"/>
                  <a:pt x="459813" y="700788"/>
                </a:cubicBezTo>
                <a:cubicBezTo>
                  <a:pt x="448622" y="698967"/>
                  <a:pt x="437649" y="696032"/>
                  <a:pt x="427048" y="692025"/>
                </a:cubicBezTo>
                <a:cubicBezTo>
                  <a:pt x="378375" y="673737"/>
                  <a:pt x="336560" y="646590"/>
                  <a:pt x="308842" y="600966"/>
                </a:cubicBezTo>
                <a:cubicBezTo>
                  <a:pt x="305804" y="596906"/>
                  <a:pt x="302289" y="593227"/>
                  <a:pt x="298365" y="590012"/>
                </a:cubicBezTo>
                <a:cubicBezTo>
                  <a:pt x="291507" y="592373"/>
                  <a:pt x="284792" y="595140"/>
                  <a:pt x="278267" y="598299"/>
                </a:cubicBezTo>
                <a:cubicBezTo>
                  <a:pt x="228927" y="625254"/>
                  <a:pt x="180921" y="621540"/>
                  <a:pt x="134630" y="591441"/>
                </a:cubicBezTo>
                <a:cubicBezTo>
                  <a:pt x="103750" y="569913"/>
                  <a:pt x="77785" y="542093"/>
                  <a:pt x="58430" y="509811"/>
                </a:cubicBezTo>
                <a:cubicBezTo>
                  <a:pt x="22216" y="452744"/>
                  <a:pt x="2261" y="386880"/>
                  <a:pt x="708" y="319311"/>
                </a:cubicBezTo>
                <a:cubicBezTo>
                  <a:pt x="-1825" y="251947"/>
                  <a:pt x="3614" y="184519"/>
                  <a:pt x="16901" y="118429"/>
                </a:cubicBezTo>
                <a:cubicBezTo>
                  <a:pt x="24130" y="83257"/>
                  <a:pt x="36999" y="49484"/>
                  <a:pt x="55001" y="18417"/>
                </a:cubicBezTo>
                <a:cubicBezTo>
                  <a:pt x="58220" y="9356"/>
                  <a:pt x="65707" y="2474"/>
                  <a:pt x="75003" y="33"/>
                </a:cubicBezTo>
                <a:cubicBezTo>
                  <a:pt x="75346" y="3503"/>
                  <a:pt x="75156" y="7005"/>
                  <a:pt x="74432" y="10416"/>
                </a:cubicBezTo>
                <a:cubicBezTo>
                  <a:pt x="39761" y="84234"/>
                  <a:pt x="33379" y="163482"/>
                  <a:pt x="30427" y="243302"/>
                </a:cubicBezTo>
                <a:cubicBezTo>
                  <a:pt x="28074" y="287930"/>
                  <a:pt x="30922" y="332681"/>
                  <a:pt x="38904" y="376652"/>
                </a:cubicBezTo>
                <a:cubicBezTo>
                  <a:pt x="49848" y="437222"/>
                  <a:pt x="77870" y="493404"/>
                  <a:pt x="119676" y="538577"/>
                </a:cubicBezTo>
                <a:cubicBezTo>
                  <a:pt x="139373" y="561143"/>
                  <a:pt x="165072" y="577658"/>
                  <a:pt x="193780" y="586202"/>
                </a:cubicBezTo>
                <a:cubicBezTo>
                  <a:pt x="226356" y="596395"/>
                  <a:pt x="261884" y="587704"/>
                  <a:pt x="286078" y="563628"/>
                </a:cubicBezTo>
                <a:close/>
                <a:moveTo>
                  <a:pt x="315129" y="534386"/>
                </a:moveTo>
                <a:cubicBezTo>
                  <a:pt x="321701" y="525528"/>
                  <a:pt x="326178" y="520194"/>
                  <a:pt x="329797" y="514288"/>
                </a:cubicBezTo>
                <a:cubicBezTo>
                  <a:pt x="347895" y="484276"/>
                  <a:pt x="360506" y="451280"/>
                  <a:pt x="367040" y="416847"/>
                </a:cubicBezTo>
                <a:cubicBezTo>
                  <a:pt x="373669" y="386022"/>
                  <a:pt x="374412" y="354222"/>
                  <a:pt x="369231" y="323121"/>
                </a:cubicBezTo>
                <a:cubicBezTo>
                  <a:pt x="367021" y="311231"/>
                  <a:pt x="363373" y="299653"/>
                  <a:pt x="358372" y="288641"/>
                </a:cubicBezTo>
                <a:cubicBezTo>
                  <a:pt x="355038" y="281337"/>
                  <a:pt x="350162" y="274839"/>
                  <a:pt x="344085" y="269591"/>
                </a:cubicBezTo>
                <a:cubicBezTo>
                  <a:pt x="337322" y="263042"/>
                  <a:pt x="326521" y="263219"/>
                  <a:pt x="319977" y="269985"/>
                </a:cubicBezTo>
                <a:cubicBezTo>
                  <a:pt x="319434" y="270548"/>
                  <a:pt x="318929" y="271149"/>
                  <a:pt x="318462" y="271782"/>
                </a:cubicBezTo>
                <a:cubicBezTo>
                  <a:pt x="311204" y="280489"/>
                  <a:pt x="305451" y="290337"/>
                  <a:pt x="301413" y="300928"/>
                </a:cubicBezTo>
                <a:cubicBezTo>
                  <a:pt x="295383" y="319162"/>
                  <a:pt x="291202" y="337958"/>
                  <a:pt x="288935" y="357030"/>
                </a:cubicBezTo>
                <a:cubicBezTo>
                  <a:pt x="283725" y="412012"/>
                  <a:pt x="289687" y="467480"/>
                  <a:pt x="306461" y="520098"/>
                </a:cubicBezTo>
                <a:cubicBezTo>
                  <a:pt x="308880" y="525128"/>
                  <a:pt x="311785" y="529913"/>
                  <a:pt x="315129" y="534386"/>
                </a:cubicBezTo>
                <a:close/>
                <a:moveTo>
                  <a:pt x="621643" y="500667"/>
                </a:moveTo>
                <a:cubicBezTo>
                  <a:pt x="622977" y="495238"/>
                  <a:pt x="624405" y="491142"/>
                  <a:pt x="624977" y="487047"/>
                </a:cubicBezTo>
                <a:cubicBezTo>
                  <a:pt x="628501" y="461922"/>
                  <a:pt x="627463" y="436368"/>
                  <a:pt x="621929" y="411609"/>
                </a:cubicBezTo>
                <a:cubicBezTo>
                  <a:pt x="618024" y="396425"/>
                  <a:pt x="612890" y="381581"/>
                  <a:pt x="606594" y="367222"/>
                </a:cubicBezTo>
                <a:cubicBezTo>
                  <a:pt x="603031" y="356898"/>
                  <a:pt x="593906" y="349505"/>
                  <a:pt x="583067" y="348172"/>
                </a:cubicBezTo>
                <a:cubicBezTo>
                  <a:pt x="580971" y="350934"/>
                  <a:pt x="577923" y="353316"/>
                  <a:pt x="577257" y="356268"/>
                </a:cubicBezTo>
                <a:cubicBezTo>
                  <a:pt x="574656" y="364583"/>
                  <a:pt x="573123" y="373191"/>
                  <a:pt x="572685" y="381891"/>
                </a:cubicBezTo>
                <a:cubicBezTo>
                  <a:pt x="572913" y="424136"/>
                  <a:pt x="587306" y="465085"/>
                  <a:pt x="613547" y="498191"/>
                </a:cubicBezTo>
                <a:cubicBezTo>
                  <a:pt x="614309" y="498953"/>
                  <a:pt x="616595" y="498953"/>
                  <a:pt x="621643" y="500667"/>
                </a:cubicBezTo>
                <a:close/>
              </a:path>
            </a:pathLst>
          </a:custGeom>
          <a:solidFill>
            <a:schemeClr val="accent2">
              <a:alpha val="37000"/>
            </a:schemeClr>
          </a:solidFill>
          <a:ln w="9525"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A4B4C918-FD3C-5A8A-DC82-D3D99B2D0D10}"/>
              </a:ext>
            </a:extLst>
          </p:cNvPr>
          <p:cNvSpPr/>
          <p:nvPr/>
        </p:nvSpPr>
        <p:spPr>
          <a:xfrm>
            <a:off x="5457048" y="1143429"/>
            <a:ext cx="883671" cy="619234"/>
          </a:xfrm>
          <a:custGeom>
            <a:avLst/>
            <a:gdLst>
              <a:gd name="connsiteX0" fmla="*/ 737258 w 883671"/>
              <a:gd name="connsiteY0" fmla="*/ 240586 h 619234"/>
              <a:gd name="connsiteX1" fmla="*/ 674488 w 883671"/>
              <a:gd name="connsiteY1" fmla="*/ 68374 h 619234"/>
              <a:gd name="connsiteX2" fmla="*/ 494275 w 883671"/>
              <a:gd name="connsiteY2" fmla="*/ 144574 h 619234"/>
              <a:gd name="connsiteX3" fmla="*/ 240338 w 883671"/>
              <a:gd name="connsiteY3" fmla="*/ 19035 h 619234"/>
              <a:gd name="connsiteX4" fmla="*/ 147469 w 883671"/>
              <a:gd name="connsiteY4" fmla="*/ 221536 h 619234"/>
              <a:gd name="connsiteX5" fmla="*/ 4594 w 883671"/>
              <a:gd name="connsiteY5" fmla="*/ 295260 h 619234"/>
              <a:gd name="connsiteX6" fmla="*/ 30788 w 883671"/>
              <a:gd name="connsiteY6" fmla="*/ 379842 h 619234"/>
              <a:gd name="connsiteX7" fmla="*/ 148041 w 883671"/>
              <a:gd name="connsiteY7" fmla="*/ 395558 h 619234"/>
              <a:gd name="connsiteX8" fmla="*/ 256435 w 883671"/>
              <a:gd name="connsiteY8" fmla="*/ 609299 h 619234"/>
              <a:gd name="connsiteX9" fmla="*/ 501609 w 883671"/>
              <a:gd name="connsiteY9" fmla="*/ 508620 h 619234"/>
              <a:gd name="connsiteX10" fmla="*/ 598859 w 883671"/>
              <a:gd name="connsiteY10" fmla="*/ 551006 h 619234"/>
              <a:gd name="connsiteX11" fmla="*/ 685918 w 883671"/>
              <a:gd name="connsiteY11" fmla="*/ 448231 h 619234"/>
              <a:gd name="connsiteX12" fmla="*/ 875180 w 883671"/>
              <a:gd name="connsiteY12" fmla="*/ 401463 h 619234"/>
              <a:gd name="connsiteX13" fmla="*/ 737258 w 883671"/>
              <a:gd name="connsiteY13" fmla="*/ 240586 h 619234"/>
              <a:gd name="connsiteX14" fmla="*/ 835651 w 883671"/>
              <a:gd name="connsiteY14" fmla="*/ 401654 h 619234"/>
              <a:gd name="connsiteX15" fmla="*/ 683822 w 883671"/>
              <a:gd name="connsiteY15" fmla="*/ 414036 h 619234"/>
              <a:gd name="connsiteX16" fmla="*/ 681346 w 883671"/>
              <a:gd name="connsiteY16" fmla="*/ 404511 h 619234"/>
              <a:gd name="connsiteX17" fmla="*/ 662029 w 883671"/>
              <a:gd name="connsiteY17" fmla="*/ 394647 h 619234"/>
              <a:gd name="connsiteX18" fmla="*/ 651818 w 883671"/>
              <a:gd name="connsiteY18" fmla="*/ 412703 h 619234"/>
              <a:gd name="connsiteX19" fmla="*/ 599717 w 883671"/>
              <a:gd name="connsiteY19" fmla="*/ 518240 h 619234"/>
              <a:gd name="connsiteX20" fmla="*/ 517801 w 883671"/>
              <a:gd name="connsiteY20" fmla="*/ 472425 h 619234"/>
              <a:gd name="connsiteX21" fmla="*/ 519516 w 883671"/>
              <a:gd name="connsiteY21" fmla="*/ 468043 h 619234"/>
              <a:gd name="connsiteX22" fmla="*/ 490941 w 883671"/>
              <a:gd name="connsiteY22" fmla="*/ 460138 h 619234"/>
              <a:gd name="connsiteX23" fmla="*/ 303584 w 883671"/>
              <a:gd name="connsiteY23" fmla="*/ 586439 h 619234"/>
              <a:gd name="connsiteX24" fmla="*/ 174711 w 883671"/>
              <a:gd name="connsiteY24" fmla="*/ 395939 h 619234"/>
              <a:gd name="connsiteX25" fmla="*/ 160138 w 883671"/>
              <a:gd name="connsiteY25" fmla="*/ 381747 h 619234"/>
              <a:gd name="connsiteX26" fmla="*/ 147965 w 883671"/>
              <a:gd name="connsiteY26" fmla="*/ 365956 h 619234"/>
              <a:gd name="connsiteX27" fmla="*/ 146041 w 883671"/>
              <a:gd name="connsiteY27" fmla="*/ 365840 h 619234"/>
              <a:gd name="connsiteX28" fmla="*/ 74317 w 883671"/>
              <a:gd name="connsiteY28" fmla="*/ 364983 h 619234"/>
              <a:gd name="connsiteX29" fmla="*/ 40694 w 883671"/>
              <a:gd name="connsiteY29" fmla="*/ 294879 h 619234"/>
              <a:gd name="connsiteX30" fmla="*/ 176521 w 883671"/>
              <a:gd name="connsiteY30" fmla="*/ 258874 h 619234"/>
              <a:gd name="connsiteX31" fmla="*/ 189513 w 883671"/>
              <a:gd name="connsiteY31" fmla="*/ 255304 h 619234"/>
              <a:gd name="connsiteX32" fmla="*/ 190618 w 883671"/>
              <a:gd name="connsiteY32" fmla="*/ 252207 h 619234"/>
              <a:gd name="connsiteX33" fmla="*/ 192999 w 883671"/>
              <a:gd name="connsiteY33" fmla="*/ 238491 h 619234"/>
              <a:gd name="connsiteX34" fmla="*/ 278724 w 883671"/>
              <a:gd name="connsiteY34" fmla="*/ 40561 h 619234"/>
              <a:gd name="connsiteX35" fmla="*/ 413026 w 883671"/>
              <a:gd name="connsiteY35" fmla="*/ 57420 h 619234"/>
              <a:gd name="connsiteX36" fmla="*/ 470939 w 883671"/>
              <a:gd name="connsiteY36" fmla="*/ 183151 h 619234"/>
              <a:gd name="connsiteX37" fmla="*/ 500561 w 883671"/>
              <a:gd name="connsiteY37" fmla="*/ 178388 h 619234"/>
              <a:gd name="connsiteX38" fmla="*/ 625815 w 883671"/>
              <a:gd name="connsiteY38" fmla="*/ 94854 h 619234"/>
              <a:gd name="connsiteX39" fmla="*/ 702682 w 883671"/>
              <a:gd name="connsiteY39" fmla="*/ 239062 h 619234"/>
              <a:gd name="connsiteX40" fmla="*/ 707444 w 883671"/>
              <a:gd name="connsiteY40" fmla="*/ 258112 h 619234"/>
              <a:gd name="connsiteX41" fmla="*/ 721675 w 883671"/>
              <a:gd name="connsiteY41" fmla="*/ 273575 h 619234"/>
              <a:gd name="connsiteX42" fmla="*/ 723446 w 883671"/>
              <a:gd name="connsiteY42" fmla="*/ 273543 h 619234"/>
              <a:gd name="connsiteX43" fmla="*/ 835651 w 883671"/>
              <a:gd name="connsiteY43" fmla="*/ 401178 h 619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83671" h="619234">
                <a:moveTo>
                  <a:pt x="737258" y="240586"/>
                </a:moveTo>
                <a:cubicBezTo>
                  <a:pt x="774881" y="178864"/>
                  <a:pt x="744401" y="94092"/>
                  <a:pt x="674488" y="68374"/>
                </a:cubicBezTo>
                <a:cubicBezTo>
                  <a:pt x="607813" y="43990"/>
                  <a:pt x="531613" y="85424"/>
                  <a:pt x="494275" y="144574"/>
                </a:cubicBezTo>
                <a:cubicBezTo>
                  <a:pt x="464461" y="25988"/>
                  <a:pt x="365592" y="-32972"/>
                  <a:pt x="240338" y="19035"/>
                </a:cubicBezTo>
                <a:cubicBezTo>
                  <a:pt x="163662" y="50943"/>
                  <a:pt x="103274" y="149337"/>
                  <a:pt x="147469" y="221536"/>
                </a:cubicBezTo>
                <a:cubicBezTo>
                  <a:pt x="92701" y="206963"/>
                  <a:pt x="24311" y="240586"/>
                  <a:pt x="4594" y="295260"/>
                </a:cubicBezTo>
                <a:cubicBezTo>
                  <a:pt x="-6769" y="326134"/>
                  <a:pt x="3966" y="360794"/>
                  <a:pt x="30788" y="379842"/>
                </a:cubicBezTo>
                <a:cubicBezTo>
                  <a:pt x="63840" y="404988"/>
                  <a:pt x="109274" y="403178"/>
                  <a:pt x="148041" y="395558"/>
                </a:cubicBezTo>
                <a:cubicBezTo>
                  <a:pt x="86033" y="478235"/>
                  <a:pt x="170425" y="581676"/>
                  <a:pt x="256435" y="609299"/>
                </a:cubicBezTo>
                <a:cubicBezTo>
                  <a:pt x="355210" y="641017"/>
                  <a:pt x="454175" y="594249"/>
                  <a:pt x="501609" y="508620"/>
                </a:cubicBezTo>
                <a:cubicBezTo>
                  <a:pt x="523317" y="540103"/>
                  <a:pt x="561017" y="556533"/>
                  <a:pt x="598859" y="551006"/>
                </a:cubicBezTo>
                <a:cubicBezTo>
                  <a:pt x="647799" y="540410"/>
                  <a:pt x="683518" y="498249"/>
                  <a:pt x="685918" y="448231"/>
                </a:cubicBezTo>
                <a:cubicBezTo>
                  <a:pt x="748592" y="488236"/>
                  <a:pt x="844414" y="478711"/>
                  <a:pt x="875180" y="401463"/>
                </a:cubicBezTo>
                <a:cubicBezTo>
                  <a:pt x="912708" y="308404"/>
                  <a:pt x="820125" y="242301"/>
                  <a:pt x="737258" y="240586"/>
                </a:cubicBezTo>
                <a:close/>
                <a:moveTo>
                  <a:pt x="835651" y="401654"/>
                </a:moveTo>
                <a:cubicBezTo>
                  <a:pt x="797551" y="458804"/>
                  <a:pt x="733733" y="440897"/>
                  <a:pt x="683822" y="414036"/>
                </a:cubicBezTo>
                <a:cubicBezTo>
                  <a:pt x="683060" y="410893"/>
                  <a:pt x="682393" y="407750"/>
                  <a:pt x="681346" y="404511"/>
                </a:cubicBezTo>
                <a:cubicBezTo>
                  <a:pt x="678736" y="396454"/>
                  <a:pt x="670087" y="392038"/>
                  <a:pt x="662029" y="394647"/>
                </a:cubicBezTo>
                <a:cubicBezTo>
                  <a:pt x="654457" y="397101"/>
                  <a:pt x="650018" y="404946"/>
                  <a:pt x="651818" y="412703"/>
                </a:cubicBezTo>
                <a:cubicBezTo>
                  <a:pt x="658295" y="455756"/>
                  <a:pt x="646770" y="504048"/>
                  <a:pt x="599717" y="518240"/>
                </a:cubicBezTo>
                <a:cubicBezTo>
                  <a:pt x="557616" y="530813"/>
                  <a:pt x="533042" y="505286"/>
                  <a:pt x="517801" y="472425"/>
                </a:cubicBezTo>
                <a:lnTo>
                  <a:pt x="519516" y="468043"/>
                </a:lnTo>
                <a:cubicBezTo>
                  <a:pt x="525422" y="449565"/>
                  <a:pt x="497227" y="442326"/>
                  <a:pt x="490941" y="460138"/>
                </a:cubicBezTo>
                <a:cubicBezTo>
                  <a:pt x="461509" y="540528"/>
                  <a:pt x="391309" y="595202"/>
                  <a:pt x="303584" y="586439"/>
                </a:cubicBezTo>
                <a:cubicBezTo>
                  <a:pt x="215859" y="577676"/>
                  <a:pt x="112036" y="488617"/>
                  <a:pt x="174711" y="395939"/>
                </a:cubicBezTo>
                <a:cubicBezTo>
                  <a:pt x="180998" y="386414"/>
                  <a:pt x="168520" y="376889"/>
                  <a:pt x="160138" y="381747"/>
                </a:cubicBezTo>
                <a:cubicBezTo>
                  <a:pt x="161138" y="374026"/>
                  <a:pt x="155690" y="366956"/>
                  <a:pt x="147965" y="365956"/>
                </a:cubicBezTo>
                <a:cubicBezTo>
                  <a:pt x="147327" y="365873"/>
                  <a:pt x="146688" y="365834"/>
                  <a:pt x="146041" y="365840"/>
                </a:cubicBezTo>
                <a:cubicBezTo>
                  <a:pt x="122419" y="367078"/>
                  <a:pt x="97558" y="371745"/>
                  <a:pt x="74317" y="364983"/>
                </a:cubicBezTo>
                <a:cubicBezTo>
                  <a:pt x="42218" y="355458"/>
                  <a:pt x="22121" y="327835"/>
                  <a:pt x="40694" y="294879"/>
                </a:cubicBezTo>
                <a:cubicBezTo>
                  <a:pt x="66507" y="248968"/>
                  <a:pt x="132325" y="234205"/>
                  <a:pt x="176521" y="258874"/>
                </a:cubicBezTo>
                <a:cubicBezTo>
                  <a:pt x="181093" y="261476"/>
                  <a:pt x="186913" y="259877"/>
                  <a:pt x="189513" y="255304"/>
                </a:cubicBezTo>
                <a:cubicBezTo>
                  <a:pt x="190056" y="254344"/>
                  <a:pt x="190427" y="253295"/>
                  <a:pt x="190618" y="252207"/>
                </a:cubicBezTo>
                <a:cubicBezTo>
                  <a:pt x="194894" y="248973"/>
                  <a:pt x="195942" y="242977"/>
                  <a:pt x="192999" y="238491"/>
                </a:cubicBezTo>
                <a:cubicBezTo>
                  <a:pt x="131467" y="157147"/>
                  <a:pt x="187665" y="64374"/>
                  <a:pt x="278724" y="40561"/>
                </a:cubicBezTo>
                <a:cubicBezTo>
                  <a:pt x="324825" y="28464"/>
                  <a:pt x="373974" y="25988"/>
                  <a:pt x="413026" y="57420"/>
                </a:cubicBezTo>
                <a:cubicBezTo>
                  <a:pt x="452079" y="88853"/>
                  <a:pt x="461604" y="137145"/>
                  <a:pt x="470939" y="183151"/>
                </a:cubicBezTo>
                <a:cubicBezTo>
                  <a:pt x="474749" y="202201"/>
                  <a:pt x="499514" y="194961"/>
                  <a:pt x="500561" y="178388"/>
                </a:cubicBezTo>
                <a:cubicBezTo>
                  <a:pt x="529613" y="138097"/>
                  <a:pt x="575047" y="97616"/>
                  <a:pt x="625815" y="94854"/>
                </a:cubicBezTo>
                <a:cubicBezTo>
                  <a:pt x="710302" y="90282"/>
                  <a:pt x="736210" y="174483"/>
                  <a:pt x="702682" y="239062"/>
                </a:cubicBezTo>
                <a:cubicBezTo>
                  <a:pt x="699462" y="245730"/>
                  <a:pt x="701463" y="253744"/>
                  <a:pt x="707444" y="258112"/>
                </a:cubicBezTo>
                <a:cubicBezTo>
                  <a:pt x="707102" y="266311"/>
                  <a:pt x="713474" y="273234"/>
                  <a:pt x="721675" y="273575"/>
                </a:cubicBezTo>
                <a:cubicBezTo>
                  <a:pt x="722265" y="273600"/>
                  <a:pt x="722856" y="273588"/>
                  <a:pt x="723446" y="273543"/>
                </a:cubicBezTo>
                <a:cubicBezTo>
                  <a:pt x="787264" y="271161"/>
                  <a:pt x="886800" y="324025"/>
                  <a:pt x="835651" y="401178"/>
                </a:cubicBezTo>
                <a:close/>
              </a:path>
            </a:pathLst>
          </a:custGeom>
          <a:solidFill>
            <a:srgbClr val="FFFFFF"/>
          </a:solidFill>
          <a:ln w="9525"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878BF4EE-42B0-020C-CB72-FD17BB767E8D}"/>
              </a:ext>
            </a:extLst>
          </p:cNvPr>
          <p:cNvSpPr/>
          <p:nvPr/>
        </p:nvSpPr>
        <p:spPr>
          <a:xfrm>
            <a:off x="10301057" y="2833393"/>
            <a:ext cx="1411733" cy="801453"/>
          </a:xfrm>
          <a:custGeom>
            <a:avLst/>
            <a:gdLst>
              <a:gd name="connsiteX0" fmla="*/ 505817 w 1411733"/>
              <a:gd name="connsiteY0" fmla="*/ 504276 h 801453"/>
              <a:gd name="connsiteX1" fmla="*/ 519747 w 1411733"/>
              <a:gd name="connsiteY1" fmla="*/ 521742 h 801453"/>
              <a:gd name="connsiteX2" fmla="*/ 533368 w 1411733"/>
              <a:gd name="connsiteY2" fmla="*/ 538410 h 801453"/>
              <a:gd name="connsiteX3" fmla="*/ 624332 w 1411733"/>
              <a:gd name="connsiteY3" fmla="*/ 541173 h 801453"/>
              <a:gd name="connsiteX4" fmla="*/ 639572 w 1411733"/>
              <a:gd name="connsiteY4" fmla="*/ 526028 h 801453"/>
              <a:gd name="connsiteX5" fmla="*/ 651002 w 1411733"/>
              <a:gd name="connsiteY5" fmla="*/ 524409 h 801453"/>
              <a:gd name="connsiteX6" fmla="*/ 656412 w 1411733"/>
              <a:gd name="connsiteY6" fmla="*/ 536744 h 801453"/>
              <a:gd name="connsiteX7" fmla="*/ 655098 w 1411733"/>
              <a:gd name="connsiteY7" fmla="*/ 539077 h 801453"/>
              <a:gd name="connsiteX8" fmla="*/ 580993 w 1411733"/>
              <a:gd name="connsiteY8" fmla="*/ 584797 h 801453"/>
              <a:gd name="connsiteX9" fmla="*/ 500983 w 1411733"/>
              <a:gd name="connsiteY9" fmla="*/ 534696 h 801453"/>
              <a:gd name="connsiteX10" fmla="*/ 498506 w 1411733"/>
              <a:gd name="connsiteY10" fmla="*/ 505454 h 801453"/>
              <a:gd name="connsiteX11" fmla="*/ 505817 w 1411733"/>
              <a:gd name="connsiteY11" fmla="*/ 504276 h 801453"/>
              <a:gd name="connsiteX12" fmla="*/ 518795 w 1411733"/>
              <a:gd name="connsiteY12" fmla="*/ 339623 h 801453"/>
              <a:gd name="connsiteX13" fmla="*/ 541369 w 1411733"/>
              <a:gd name="connsiteY13" fmla="*/ 364769 h 801453"/>
              <a:gd name="connsiteX14" fmla="*/ 523939 w 1411733"/>
              <a:gd name="connsiteY14" fmla="*/ 389725 h 801453"/>
              <a:gd name="connsiteX15" fmla="*/ 498411 w 1411733"/>
              <a:gd name="connsiteY15" fmla="*/ 366484 h 801453"/>
              <a:gd name="connsiteX16" fmla="*/ 518795 w 1411733"/>
              <a:gd name="connsiteY16" fmla="*/ 339623 h 801453"/>
              <a:gd name="connsiteX17" fmla="*/ 643477 w 1411733"/>
              <a:gd name="connsiteY17" fmla="*/ 335146 h 801453"/>
              <a:gd name="connsiteX18" fmla="*/ 657383 w 1411733"/>
              <a:gd name="connsiteY18" fmla="*/ 358768 h 801453"/>
              <a:gd name="connsiteX19" fmla="*/ 637285 w 1411733"/>
              <a:gd name="connsiteY19" fmla="*/ 386105 h 801453"/>
              <a:gd name="connsiteX20" fmla="*/ 614902 w 1411733"/>
              <a:gd name="connsiteY20" fmla="*/ 361721 h 801453"/>
              <a:gd name="connsiteX21" fmla="*/ 643477 w 1411733"/>
              <a:gd name="connsiteY21" fmla="*/ 335146 h 801453"/>
              <a:gd name="connsiteX22" fmla="*/ 749029 w 1411733"/>
              <a:gd name="connsiteY22" fmla="*/ 21594 h 801453"/>
              <a:gd name="connsiteX23" fmla="*/ 659003 w 1411733"/>
              <a:gd name="connsiteY23" fmla="*/ 39871 h 801453"/>
              <a:gd name="connsiteX24" fmla="*/ 588708 w 1411733"/>
              <a:gd name="connsiteY24" fmla="*/ 108070 h 801453"/>
              <a:gd name="connsiteX25" fmla="*/ 547846 w 1411733"/>
              <a:gd name="connsiteY25" fmla="*/ 189128 h 801453"/>
              <a:gd name="connsiteX26" fmla="*/ 518414 w 1411733"/>
              <a:gd name="connsiteY26" fmla="*/ 191223 h 801453"/>
              <a:gd name="connsiteX27" fmla="*/ 502793 w 1411733"/>
              <a:gd name="connsiteY27" fmla="*/ 160267 h 801453"/>
              <a:gd name="connsiteX28" fmla="*/ 446976 w 1411733"/>
              <a:gd name="connsiteY28" fmla="*/ 95307 h 801453"/>
              <a:gd name="connsiteX29" fmla="*/ 328962 w 1411733"/>
              <a:gd name="connsiteY29" fmla="*/ 100545 h 801453"/>
              <a:gd name="connsiteX30" fmla="*/ 288671 w 1411733"/>
              <a:gd name="connsiteY30" fmla="*/ 156076 h 801453"/>
              <a:gd name="connsiteX31" fmla="*/ 253333 w 1411733"/>
              <a:gd name="connsiteY31" fmla="*/ 280568 h 801453"/>
              <a:gd name="connsiteX32" fmla="*/ 228664 w 1411733"/>
              <a:gd name="connsiteY32" fmla="*/ 296094 h 801453"/>
              <a:gd name="connsiteX33" fmla="*/ 66739 w 1411733"/>
              <a:gd name="connsiteY33" fmla="*/ 317430 h 801453"/>
              <a:gd name="connsiteX34" fmla="*/ 23781 w 1411733"/>
              <a:gd name="connsiteY34" fmla="*/ 402012 h 801453"/>
              <a:gd name="connsiteX35" fmla="*/ 86646 w 1411733"/>
              <a:gd name="connsiteY35" fmla="*/ 472211 h 801453"/>
              <a:gd name="connsiteX36" fmla="*/ 86550 w 1411733"/>
              <a:gd name="connsiteY36" fmla="*/ 471735 h 801453"/>
              <a:gd name="connsiteX37" fmla="*/ 167418 w 1411733"/>
              <a:gd name="connsiteY37" fmla="*/ 484117 h 801453"/>
              <a:gd name="connsiteX38" fmla="*/ 334200 w 1411733"/>
              <a:gd name="connsiteY38" fmla="*/ 435444 h 801453"/>
              <a:gd name="connsiteX39" fmla="*/ 356108 w 1411733"/>
              <a:gd name="connsiteY39" fmla="*/ 433158 h 801453"/>
              <a:gd name="connsiteX40" fmla="*/ 351346 w 1411733"/>
              <a:gd name="connsiteY40" fmla="*/ 452208 h 801453"/>
              <a:gd name="connsiteX41" fmla="*/ 321532 w 1411733"/>
              <a:gd name="connsiteY41" fmla="*/ 637565 h 801453"/>
              <a:gd name="connsiteX42" fmla="*/ 401638 w 1411733"/>
              <a:gd name="connsiteY42" fmla="*/ 748912 h 801453"/>
              <a:gd name="connsiteX43" fmla="*/ 637286 w 1411733"/>
              <a:gd name="connsiteY43" fmla="*/ 746721 h 801453"/>
              <a:gd name="connsiteX44" fmla="*/ 749109 w 1411733"/>
              <a:gd name="connsiteY44" fmla="*/ 660139 h 801453"/>
              <a:gd name="connsiteX45" fmla="*/ 775017 w 1411733"/>
              <a:gd name="connsiteY45" fmla="*/ 631564 h 801453"/>
              <a:gd name="connsiteX46" fmla="*/ 837025 w 1411733"/>
              <a:gd name="connsiteY46" fmla="*/ 627849 h 801453"/>
              <a:gd name="connsiteX47" fmla="*/ 868839 w 1411733"/>
              <a:gd name="connsiteY47" fmla="*/ 656996 h 801453"/>
              <a:gd name="connsiteX48" fmla="*/ 1090009 w 1411733"/>
              <a:gd name="connsiteY48" fmla="*/ 710431 h 801453"/>
              <a:gd name="connsiteX49" fmla="*/ 1229646 w 1411733"/>
              <a:gd name="connsiteY49" fmla="*/ 437540 h 801453"/>
              <a:gd name="connsiteX50" fmla="*/ 1251554 w 1411733"/>
              <a:gd name="connsiteY50" fmla="*/ 403917 h 801453"/>
              <a:gd name="connsiteX51" fmla="*/ 1360234 w 1411733"/>
              <a:gd name="connsiteY51" fmla="*/ 360673 h 801453"/>
              <a:gd name="connsiteX52" fmla="*/ 1373950 w 1411733"/>
              <a:gd name="connsiteY52" fmla="*/ 241420 h 801453"/>
              <a:gd name="connsiteX53" fmla="*/ 1347565 w 1411733"/>
              <a:gd name="connsiteY53" fmla="*/ 207321 h 801453"/>
              <a:gd name="connsiteX54" fmla="*/ 992092 w 1411733"/>
              <a:gd name="connsiteY54" fmla="*/ 176841 h 801453"/>
              <a:gd name="connsiteX55" fmla="*/ 975042 w 1411733"/>
              <a:gd name="connsiteY55" fmla="*/ 189985 h 801453"/>
              <a:gd name="connsiteX56" fmla="*/ 950563 w 1411733"/>
              <a:gd name="connsiteY56" fmla="*/ 179984 h 801453"/>
              <a:gd name="connsiteX57" fmla="*/ 749029 w 1411733"/>
              <a:gd name="connsiteY57" fmla="*/ 21594 h 801453"/>
              <a:gd name="connsiteX58" fmla="*/ 751300 w 1411733"/>
              <a:gd name="connsiteY58" fmla="*/ 628 h 801453"/>
              <a:gd name="connsiteX59" fmla="*/ 973233 w 1411733"/>
              <a:gd name="connsiteY59" fmla="*/ 153981 h 801453"/>
              <a:gd name="connsiteX60" fmla="*/ 994569 w 1411733"/>
              <a:gd name="connsiteY60" fmla="*/ 146837 h 801453"/>
              <a:gd name="connsiteX61" fmla="*/ 1243171 w 1411733"/>
              <a:gd name="connsiteY61" fmla="*/ 119119 h 801453"/>
              <a:gd name="connsiteX62" fmla="*/ 1386046 w 1411733"/>
              <a:gd name="connsiteY62" fmla="*/ 217608 h 801453"/>
              <a:gd name="connsiteX63" fmla="*/ 1351756 w 1411733"/>
              <a:gd name="connsiteY63" fmla="*/ 398583 h 801453"/>
              <a:gd name="connsiteX64" fmla="*/ 1292511 w 1411733"/>
              <a:gd name="connsiteY64" fmla="*/ 423348 h 801453"/>
              <a:gd name="connsiteX65" fmla="*/ 1255935 w 1411733"/>
              <a:gd name="connsiteY65" fmla="*/ 435540 h 801453"/>
              <a:gd name="connsiteX66" fmla="*/ 1261935 w 1411733"/>
              <a:gd name="connsiteY66" fmla="*/ 464781 h 801453"/>
              <a:gd name="connsiteX67" fmla="*/ 1163923 w 1411733"/>
              <a:gd name="connsiteY67" fmla="*/ 702906 h 801453"/>
              <a:gd name="connsiteX68" fmla="*/ 855599 w 1411733"/>
              <a:gd name="connsiteY68" fmla="*/ 677284 h 801453"/>
              <a:gd name="connsiteX69" fmla="*/ 805783 w 1411733"/>
              <a:gd name="connsiteY69" fmla="*/ 640041 h 801453"/>
              <a:gd name="connsiteX70" fmla="*/ 759968 w 1411733"/>
              <a:gd name="connsiteY70" fmla="*/ 683285 h 801453"/>
              <a:gd name="connsiteX71" fmla="*/ 540226 w 1411733"/>
              <a:gd name="connsiteY71" fmla="*/ 799395 h 801453"/>
              <a:gd name="connsiteX72" fmla="*/ 297720 w 1411733"/>
              <a:gd name="connsiteY72" fmla="*/ 555269 h 801453"/>
              <a:gd name="connsiteX73" fmla="*/ 311722 w 1411733"/>
              <a:gd name="connsiteY73" fmla="*/ 477069 h 801453"/>
              <a:gd name="connsiteX74" fmla="*/ 248190 w 1411733"/>
              <a:gd name="connsiteY74" fmla="*/ 495357 h 801453"/>
              <a:gd name="connsiteX75" fmla="*/ 75311 w 1411733"/>
              <a:gd name="connsiteY75" fmla="*/ 492785 h 801453"/>
              <a:gd name="connsiteX76" fmla="*/ 730 w 1411733"/>
              <a:gd name="connsiteY76" fmla="*/ 405345 h 801453"/>
              <a:gd name="connsiteX77" fmla="*/ 49974 w 1411733"/>
              <a:gd name="connsiteY77" fmla="*/ 300285 h 801453"/>
              <a:gd name="connsiteX78" fmla="*/ 157416 w 1411733"/>
              <a:gd name="connsiteY78" fmla="*/ 260089 h 801453"/>
              <a:gd name="connsiteX79" fmla="*/ 227044 w 1411733"/>
              <a:gd name="connsiteY79" fmla="*/ 257708 h 801453"/>
              <a:gd name="connsiteX80" fmla="*/ 252476 w 1411733"/>
              <a:gd name="connsiteY80" fmla="*/ 185127 h 801453"/>
              <a:gd name="connsiteX81" fmla="*/ 317532 w 1411733"/>
              <a:gd name="connsiteY81" fmla="*/ 80352 h 801453"/>
              <a:gd name="connsiteX82" fmla="*/ 456692 w 1411733"/>
              <a:gd name="connsiteY82" fmla="*/ 74161 h 801453"/>
              <a:gd name="connsiteX83" fmla="*/ 508603 w 1411733"/>
              <a:gd name="connsiteY83" fmla="*/ 125596 h 801453"/>
              <a:gd name="connsiteX84" fmla="*/ 536226 w 1411733"/>
              <a:gd name="connsiteY84" fmla="*/ 157695 h 801453"/>
              <a:gd name="connsiteX85" fmla="*/ 751300 w 1411733"/>
              <a:gd name="connsiteY85" fmla="*/ 628 h 80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411733" h="801453">
                <a:moveTo>
                  <a:pt x="505817" y="504276"/>
                </a:moveTo>
                <a:cubicBezTo>
                  <a:pt x="511960" y="506347"/>
                  <a:pt x="515104" y="516670"/>
                  <a:pt x="519747" y="521742"/>
                </a:cubicBezTo>
                <a:cubicBezTo>
                  <a:pt x="524510" y="527076"/>
                  <a:pt x="528320" y="533362"/>
                  <a:pt x="533368" y="538410"/>
                </a:cubicBezTo>
                <a:cubicBezTo>
                  <a:pt x="561943" y="566985"/>
                  <a:pt x="593852" y="568319"/>
                  <a:pt x="624332" y="541173"/>
                </a:cubicBezTo>
                <a:cubicBezTo>
                  <a:pt x="629666" y="536410"/>
                  <a:pt x="633857" y="530314"/>
                  <a:pt x="639572" y="526028"/>
                </a:cubicBezTo>
                <a:cubicBezTo>
                  <a:pt x="642934" y="523770"/>
                  <a:pt x="647144" y="523170"/>
                  <a:pt x="651002" y="524409"/>
                </a:cubicBezTo>
                <a:cubicBezTo>
                  <a:pt x="655907" y="526323"/>
                  <a:pt x="658326" y="531848"/>
                  <a:pt x="656412" y="536744"/>
                </a:cubicBezTo>
                <a:cubicBezTo>
                  <a:pt x="656088" y="537582"/>
                  <a:pt x="655640" y="538363"/>
                  <a:pt x="655098" y="539077"/>
                </a:cubicBezTo>
                <a:cubicBezTo>
                  <a:pt x="640134" y="566271"/>
                  <a:pt x="612007" y="583626"/>
                  <a:pt x="580993" y="584797"/>
                </a:cubicBezTo>
                <a:cubicBezTo>
                  <a:pt x="545370" y="583464"/>
                  <a:pt x="520223" y="563652"/>
                  <a:pt x="500983" y="534696"/>
                </a:cubicBezTo>
                <a:cubicBezTo>
                  <a:pt x="494982" y="525742"/>
                  <a:pt x="484219" y="513455"/>
                  <a:pt x="498506" y="505454"/>
                </a:cubicBezTo>
                <a:cubicBezTo>
                  <a:pt x="501387" y="503811"/>
                  <a:pt x="503769" y="503585"/>
                  <a:pt x="505817" y="504276"/>
                </a:cubicBezTo>
                <a:close/>
                <a:moveTo>
                  <a:pt x="518795" y="339623"/>
                </a:moveTo>
                <a:cubicBezTo>
                  <a:pt x="534892" y="340195"/>
                  <a:pt x="540893" y="350672"/>
                  <a:pt x="541369" y="364769"/>
                </a:cubicBezTo>
                <a:cubicBezTo>
                  <a:pt x="541846" y="376961"/>
                  <a:pt x="537464" y="388677"/>
                  <a:pt x="523939" y="389725"/>
                </a:cubicBezTo>
                <a:cubicBezTo>
                  <a:pt x="509175" y="390868"/>
                  <a:pt x="500793" y="380200"/>
                  <a:pt x="498411" y="366484"/>
                </a:cubicBezTo>
                <a:cubicBezTo>
                  <a:pt x="495554" y="350958"/>
                  <a:pt x="505174" y="343243"/>
                  <a:pt x="518795" y="339623"/>
                </a:cubicBezTo>
                <a:close/>
                <a:moveTo>
                  <a:pt x="643477" y="335146"/>
                </a:moveTo>
                <a:cubicBezTo>
                  <a:pt x="655002" y="338099"/>
                  <a:pt x="657383" y="348291"/>
                  <a:pt x="657383" y="358768"/>
                </a:cubicBezTo>
                <a:cubicBezTo>
                  <a:pt x="657859" y="372960"/>
                  <a:pt x="653192" y="385629"/>
                  <a:pt x="637285" y="386105"/>
                </a:cubicBezTo>
                <a:cubicBezTo>
                  <a:pt x="621664" y="386581"/>
                  <a:pt x="615473" y="375246"/>
                  <a:pt x="614902" y="361721"/>
                </a:cubicBezTo>
                <a:cubicBezTo>
                  <a:pt x="614330" y="348195"/>
                  <a:pt x="631951" y="332193"/>
                  <a:pt x="643477" y="335146"/>
                </a:cubicBezTo>
                <a:close/>
                <a:moveTo>
                  <a:pt x="749029" y="21594"/>
                </a:moveTo>
                <a:cubicBezTo>
                  <a:pt x="718742" y="20738"/>
                  <a:pt x="688007" y="26488"/>
                  <a:pt x="659003" y="39871"/>
                </a:cubicBezTo>
                <a:cubicBezTo>
                  <a:pt x="627475" y="54444"/>
                  <a:pt x="607282" y="80257"/>
                  <a:pt x="588708" y="108070"/>
                </a:cubicBezTo>
                <a:cubicBezTo>
                  <a:pt x="572402" y="133654"/>
                  <a:pt x="558714" y="160810"/>
                  <a:pt x="547846" y="189128"/>
                </a:cubicBezTo>
                <a:cubicBezTo>
                  <a:pt x="539750" y="208940"/>
                  <a:pt x="529368" y="209226"/>
                  <a:pt x="518414" y="191223"/>
                </a:cubicBezTo>
                <a:cubicBezTo>
                  <a:pt x="512413" y="181698"/>
                  <a:pt x="508222" y="170459"/>
                  <a:pt x="502793" y="160267"/>
                </a:cubicBezTo>
                <a:cubicBezTo>
                  <a:pt x="489534" y="134540"/>
                  <a:pt x="470417" y="112280"/>
                  <a:pt x="446976" y="95307"/>
                </a:cubicBezTo>
                <a:cubicBezTo>
                  <a:pt x="406019" y="66732"/>
                  <a:pt x="366871" y="68351"/>
                  <a:pt x="328962" y="100545"/>
                </a:cubicBezTo>
                <a:cubicBezTo>
                  <a:pt x="311293" y="115576"/>
                  <a:pt x="297481" y="134616"/>
                  <a:pt x="288671" y="156076"/>
                </a:cubicBezTo>
                <a:cubicBezTo>
                  <a:pt x="272098" y="196081"/>
                  <a:pt x="255524" y="236372"/>
                  <a:pt x="253333" y="280568"/>
                </a:cubicBezTo>
                <a:cubicBezTo>
                  <a:pt x="252381" y="298951"/>
                  <a:pt x="244665" y="303999"/>
                  <a:pt x="228664" y="296094"/>
                </a:cubicBezTo>
                <a:cubicBezTo>
                  <a:pt x="169990" y="267519"/>
                  <a:pt x="116840" y="286092"/>
                  <a:pt x="66739" y="317430"/>
                </a:cubicBezTo>
                <a:cubicBezTo>
                  <a:pt x="36878" y="334575"/>
                  <a:pt x="20009" y="367788"/>
                  <a:pt x="23781" y="402012"/>
                </a:cubicBezTo>
                <a:cubicBezTo>
                  <a:pt x="27686" y="439635"/>
                  <a:pt x="54642" y="459066"/>
                  <a:pt x="86646" y="472211"/>
                </a:cubicBezTo>
                <a:lnTo>
                  <a:pt x="86550" y="471735"/>
                </a:lnTo>
                <a:cubicBezTo>
                  <a:pt x="109315" y="481260"/>
                  <a:pt x="133509" y="483736"/>
                  <a:pt x="167418" y="484117"/>
                </a:cubicBezTo>
                <a:cubicBezTo>
                  <a:pt x="226139" y="481679"/>
                  <a:pt x="283385" y="464972"/>
                  <a:pt x="334200" y="435444"/>
                </a:cubicBezTo>
                <a:cubicBezTo>
                  <a:pt x="341154" y="431253"/>
                  <a:pt x="348774" y="423157"/>
                  <a:pt x="356108" y="433158"/>
                </a:cubicBezTo>
                <a:cubicBezTo>
                  <a:pt x="361061" y="439826"/>
                  <a:pt x="354393" y="446112"/>
                  <a:pt x="351346" y="452208"/>
                </a:cubicBezTo>
                <a:cubicBezTo>
                  <a:pt x="322390" y="509396"/>
                  <a:pt x="311969" y="574186"/>
                  <a:pt x="321532" y="637565"/>
                </a:cubicBezTo>
                <a:cubicBezTo>
                  <a:pt x="327790" y="685799"/>
                  <a:pt x="357899" y="727643"/>
                  <a:pt x="401638" y="748912"/>
                </a:cubicBezTo>
                <a:cubicBezTo>
                  <a:pt x="480409" y="789965"/>
                  <a:pt x="559181" y="783107"/>
                  <a:pt x="637286" y="746721"/>
                </a:cubicBezTo>
                <a:cubicBezTo>
                  <a:pt x="679844" y="725424"/>
                  <a:pt x="717839" y="696010"/>
                  <a:pt x="749109" y="660139"/>
                </a:cubicBezTo>
                <a:cubicBezTo>
                  <a:pt x="757873" y="650614"/>
                  <a:pt x="766064" y="640422"/>
                  <a:pt x="775017" y="631564"/>
                </a:cubicBezTo>
                <a:cubicBezTo>
                  <a:pt x="799306" y="606609"/>
                  <a:pt x="811213" y="605847"/>
                  <a:pt x="837025" y="627849"/>
                </a:cubicBezTo>
                <a:cubicBezTo>
                  <a:pt x="847979" y="637374"/>
                  <a:pt x="857694" y="647947"/>
                  <a:pt x="868839" y="656996"/>
                </a:cubicBezTo>
                <a:cubicBezTo>
                  <a:pt x="934180" y="709955"/>
                  <a:pt x="1007999" y="731005"/>
                  <a:pt x="1090009" y="710431"/>
                </a:cubicBezTo>
                <a:cubicBezTo>
                  <a:pt x="1208310" y="680713"/>
                  <a:pt x="1272985" y="552602"/>
                  <a:pt x="1229646" y="437540"/>
                </a:cubicBezTo>
                <a:cubicBezTo>
                  <a:pt x="1217359" y="404964"/>
                  <a:pt x="1217454" y="404202"/>
                  <a:pt x="1251554" y="403917"/>
                </a:cubicBezTo>
                <a:cubicBezTo>
                  <a:pt x="1293368" y="403917"/>
                  <a:pt x="1330706" y="391534"/>
                  <a:pt x="1360234" y="360673"/>
                </a:cubicBezTo>
                <a:cubicBezTo>
                  <a:pt x="1392713" y="329307"/>
                  <a:pt x="1398457" y="279339"/>
                  <a:pt x="1373950" y="241420"/>
                </a:cubicBezTo>
                <a:cubicBezTo>
                  <a:pt x="1366587" y="229009"/>
                  <a:pt x="1357728" y="217560"/>
                  <a:pt x="1347565" y="207321"/>
                </a:cubicBezTo>
                <a:cubicBezTo>
                  <a:pt x="1257459" y="114642"/>
                  <a:pt x="1096582" y="100926"/>
                  <a:pt x="992092" y="176841"/>
                </a:cubicBezTo>
                <a:cubicBezTo>
                  <a:pt x="986673" y="181546"/>
                  <a:pt x="980976" y="185937"/>
                  <a:pt x="975042" y="189985"/>
                </a:cubicBezTo>
                <a:cubicBezTo>
                  <a:pt x="963327" y="196748"/>
                  <a:pt x="954945" y="197415"/>
                  <a:pt x="950563" y="179984"/>
                </a:cubicBezTo>
                <a:cubicBezTo>
                  <a:pt x="926703" y="86187"/>
                  <a:pt x="839889" y="24161"/>
                  <a:pt x="749029" y="21594"/>
                </a:cubicBezTo>
                <a:close/>
                <a:moveTo>
                  <a:pt x="751300" y="628"/>
                </a:moveTo>
                <a:cubicBezTo>
                  <a:pt x="854075" y="7867"/>
                  <a:pt x="934561" y="52444"/>
                  <a:pt x="973233" y="153981"/>
                </a:cubicBezTo>
                <a:cubicBezTo>
                  <a:pt x="983329" y="156076"/>
                  <a:pt x="988473" y="150456"/>
                  <a:pt x="994569" y="146837"/>
                </a:cubicBezTo>
                <a:cubicBezTo>
                  <a:pt x="1073341" y="100641"/>
                  <a:pt x="1157065" y="93878"/>
                  <a:pt x="1243171" y="119119"/>
                </a:cubicBezTo>
                <a:cubicBezTo>
                  <a:pt x="1300664" y="134626"/>
                  <a:pt x="1351099" y="169392"/>
                  <a:pt x="1386046" y="217608"/>
                </a:cubicBezTo>
                <a:cubicBezTo>
                  <a:pt x="1430719" y="280092"/>
                  <a:pt x="1415764" y="357054"/>
                  <a:pt x="1351756" y="398583"/>
                </a:cubicBezTo>
                <a:cubicBezTo>
                  <a:pt x="1333344" y="409727"/>
                  <a:pt x="1313380" y="418071"/>
                  <a:pt x="1292511" y="423348"/>
                </a:cubicBezTo>
                <a:cubicBezTo>
                  <a:pt x="1280605" y="426872"/>
                  <a:pt x="1266412" y="424300"/>
                  <a:pt x="1255935" y="435540"/>
                </a:cubicBezTo>
                <a:cubicBezTo>
                  <a:pt x="1257935" y="445065"/>
                  <a:pt x="1260030" y="454590"/>
                  <a:pt x="1261935" y="464781"/>
                </a:cubicBezTo>
                <a:cubicBezTo>
                  <a:pt x="1280005" y="556631"/>
                  <a:pt x="1241419" y="650386"/>
                  <a:pt x="1163923" y="702906"/>
                </a:cubicBezTo>
                <a:cubicBezTo>
                  <a:pt x="1074293" y="763295"/>
                  <a:pt x="948373" y="752341"/>
                  <a:pt x="855599" y="677284"/>
                </a:cubicBezTo>
                <a:cubicBezTo>
                  <a:pt x="839311" y="664044"/>
                  <a:pt x="828167" y="637755"/>
                  <a:pt x="805783" y="640041"/>
                </a:cubicBezTo>
                <a:cubicBezTo>
                  <a:pt x="783399" y="642327"/>
                  <a:pt x="774541" y="667854"/>
                  <a:pt x="759968" y="683285"/>
                </a:cubicBezTo>
                <a:cubicBezTo>
                  <a:pt x="699484" y="747102"/>
                  <a:pt x="628237" y="789298"/>
                  <a:pt x="540226" y="799395"/>
                </a:cubicBezTo>
                <a:cubicBezTo>
                  <a:pt x="381921" y="817492"/>
                  <a:pt x="279527" y="714622"/>
                  <a:pt x="297720" y="555269"/>
                </a:cubicBezTo>
                <a:cubicBezTo>
                  <a:pt x="300482" y="531171"/>
                  <a:pt x="306197" y="507644"/>
                  <a:pt x="311722" y="477069"/>
                </a:cubicBezTo>
                <a:cubicBezTo>
                  <a:pt x="286480" y="484403"/>
                  <a:pt x="267525" y="490499"/>
                  <a:pt x="248190" y="495357"/>
                </a:cubicBezTo>
                <a:cubicBezTo>
                  <a:pt x="190373" y="509930"/>
                  <a:pt x="132556" y="516216"/>
                  <a:pt x="75311" y="492785"/>
                </a:cubicBezTo>
                <a:cubicBezTo>
                  <a:pt x="35877" y="476592"/>
                  <a:pt x="5683" y="450303"/>
                  <a:pt x="730" y="405345"/>
                </a:cubicBezTo>
                <a:cubicBezTo>
                  <a:pt x="-4223" y="360387"/>
                  <a:pt x="16447" y="326859"/>
                  <a:pt x="49974" y="300285"/>
                </a:cubicBezTo>
                <a:cubicBezTo>
                  <a:pt x="81598" y="275520"/>
                  <a:pt x="119031" y="267042"/>
                  <a:pt x="157416" y="260089"/>
                </a:cubicBezTo>
                <a:cubicBezTo>
                  <a:pt x="181610" y="255708"/>
                  <a:pt x="211518" y="274853"/>
                  <a:pt x="227044" y="257708"/>
                </a:cubicBezTo>
                <a:cubicBezTo>
                  <a:pt x="242570" y="240563"/>
                  <a:pt x="244094" y="210083"/>
                  <a:pt x="252476" y="185127"/>
                </a:cubicBezTo>
                <a:cubicBezTo>
                  <a:pt x="266001" y="145027"/>
                  <a:pt x="283147" y="107213"/>
                  <a:pt x="317532" y="80352"/>
                </a:cubicBezTo>
                <a:cubicBezTo>
                  <a:pt x="360871" y="45872"/>
                  <a:pt x="410591" y="43300"/>
                  <a:pt x="456692" y="74161"/>
                </a:cubicBezTo>
                <a:cubicBezTo>
                  <a:pt x="476761" y="88268"/>
                  <a:pt x="494316" y="105651"/>
                  <a:pt x="508603" y="125596"/>
                </a:cubicBezTo>
                <a:cubicBezTo>
                  <a:pt x="516128" y="135693"/>
                  <a:pt x="518985" y="149694"/>
                  <a:pt x="536226" y="157695"/>
                </a:cubicBezTo>
                <a:cubicBezTo>
                  <a:pt x="576231" y="61874"/>
                  <a:pt x="638619" y="-7373"/>
                  <a:pt x="751300" y="628"/>
                </a:cubicBezTo>
                <a:close/>
              </a:path>
            </a:pathLst>
          </a:custGeom>
          <a:solidFill>
            <a:schemeClr val="accent1">
              <a:alpha val="32000"/>
            </a:schemeClr>
          </a:solidFill>
          <a:ln w="9525"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AF966E7F-4B3D-E8E6-83CD-F633D3A9503F}"/>
              </a:ext>
            </a:extLst>
          </p:cNvPr>
          <p:cNvSpPr/>
          <p:nvPr/>
        </p:nvSpPr>
        <p:spPr>
          <a:xfrm>
            <a:off x="1136745" y="5698113"/>
            <a:ext cx="1376539" cy="774101"/>
          </a:xfrm>
          <a:custGeom>
            <a:avLst/>
            <a:gdLst>
              <a:gd name="connsiteX0" fmla="*/ 625626 w 1376539"/>
              <a:gd name="connsiteY0" fmla="*/ 445685 h 774101"/>
              <a:gd name="connsiteX1" fmla="*/ 632294 w 1376539"/>
              <a:gd name="connsiteY1" fmla="*/ 451305 h 774101"/>
              <a:gd name="connsiteX2" fmla="*/ 646581 w 1376539"/>
              <a:gd name="connsiteY2" fmla="*/ 465402 h 774101"/>
              <a:gd name="connsiteX3" fmla="*/ 739831 w 1376539"/>
              <a:gd name="connsiteY3" fmla="*/ 473117 h 774101"/>
              <a:gd name="connsiteX4" fmla="*/ 749356 w 1376539"/>
              <a:gd name="connsiteY4" fmla="*/ 467212 h 774101"/>
              <a:gd name="connsiteX5" fmla="*/ 760024 w 1376539"/>
              <a:gd name="connsiteY5" fmla="*/ 468259 h 774101"/>
              <a:gd name="connsiteX6" fmla="*/ 756881 w 1376539"/>
              <a:gd name="connsiteY6" fmla="*/ 480261 h 774101"/>
              <a:gd name="connsiteX7" fmla="*/ 687729 w 1376539"/>
              <a:gd name="connsiteY7" fmla="*/ 500454 h 774101"/>
              <a:gd name="connsiteX8" fmla="*/ 621626 w 1376539"/>
              <a:gd name="connsiteY8" fmla="*/ 462354 h 774101"/>
              <a:gd name="connsiteX9" fmla="*/ 618101 w 1376539"/>
              <a:gd name="connsiteY9" fmla="*/ 447209 h 774101"/>
              <a:gd name="connsiteX10" fmla="*/ 625626 w 1376539"/>
              <a:gd name="connsiteY10" fmla="*/ 445685 h 774101"/>
              <a:gd name="connsiteX11" fmla="*/ 720781 w 1376539"/>
              <a:gd name="connsiteY11" fmla="*/ 354436 h 774101"/>
              <a:gd name="connsiteX12" fmla="*/ 730878 w 1376539"/>
              <a:gd name="connsiteY12" fmla="*/ 365770 h 774101"/>
              <a:gd name="connsiteX13" fmla="*/ 719162 w 1376539"/>
              <a:gd name="connsiteY13" fmla="*/ 375295 h 774101"/>
              <a:gd name="connsiteX14" fmla="*/ 717009 w 1376539"/>
              <a:gd name="connsiteY14" fmla="*/ 374905 h 774101"/>
              <a:gd name="connsiteX15" fmla="*/ 710685 w 1376539"/>
              <a:gd name="connsiteY15" fmla="*/ 363008 h 774101"/>
              <a:gd name="connsiteX16" fmla="*/ 720781 w 1376539"/>
              <a:gd name="connsiteY16" fmla="*/ 354436 h 774101"/>
              <a:gd name="connsiteX17" fmla="*/ 662869 w 1376539"/>
              <a:gd name="connsiteY17" fmla="*/ 344721 h 774101"/>
              <a:gd name="connsiteX18" fmla="*/ 671441 w 1376539"/>
              <a:gd name="connsiteY18" fmla="*/ 359294 h 774101"/>
              <a:gd name="connsiteX19" fmla="*/ 658297 w 1376539"/>
              <a:gd name="connsiteY19" fmla="*/ 368247 h 774101"/>
              <a:gd name="connsiteX20" fmla="*/ 655687 w 1376539"/>
              <a:gd name="connsiteY20" fmla="*/ 367333 h 774101"/>
              <a:gd name="connsiteX21" fmla="*/ 650963 w 1376539"/>
              <a:gd name="connsiteY21" fmla="*/ 353007 h 774101"/>
              <a:gd name="connsiteX22" fmla="*/ 662869 w 1376539"/>
              <a:gd name="connsiteY22" fmla="*/ 344721 h 774101"/>
              <a:gd name="connsiteX23" fmla="*/ 670393 w 1376539"/>
              <a:gd name="connsiteY23" fmla="*/ 15441 h 774101"/>
              <a:gd name="connsiteX24" fmla="*/ 461796 w 1376539"/>
              <a:gd name="connsiteY24" fmla="*/ 69543 h 774101"/>
              <a:gd name="connsiteX25" fmla="*/ 378262 w 1376539"/>
              <a:gd name="connsiteY25" fmla="*/ 196511 h 774101"/>
              <a:gd name="connsiteX26" fmla="*/ 377309 w 1376539"/>
              <a:gd name="connsiteY26" fmla="*/ 205083 h 774101"/>
              <a:gd name="connsiteX27" fmla="*/ 363403 w 1376539"/>
              <a:gd name="connsiteY27" fmla="*/ 208703 h 774101"/>
              <a:gd name="connsiteX28" fmla="*/ 289870 w 1376539"/>
              <a:gd name="connsiteY28" fmla="*/ 174222 h 774101"/>
              <a:gd name="connsiteX29" fmla="*/ 95369 w 1376539"/>
              <a:gd name="connsiteY29" fmla="*/ 217942 h 774101"/>
              <a:gd name="connsiteX30" fmla="*/ 32980 w 1376539"/>
              <a:gd name="connsiteY30" fmla="*/ 291475 h 774101"/>
              <a:gd name="connsiteX31" fmla="*/ 24503 w 1376539"/>
              <a:gd name="connsiteY31" fmla="*/ 422825 h 774101"/>
              <a:gd name="connsiteX32" fmla="*/ 160044 w 1376539"/>
              <a:gd name="connsiteY32" fmla="*/ 489500 h 774101"/>
              <a:gd name="connsiteX33" fmla="*/ 179094 w 1376539"/>
              <a:gd name="connsiteY33" fmla="*/ 482547 h 774101"/>
              <a:gd name="connsiteX34" fmla="*/ 194810 w 1376539"/>
              <a:gd name="connsiteY34" fmla="*/ 495405 h 774101"/>
              <a:gd name="connsiteX35" fmla="*/ 241673 w 1376539"/>
              <a:gd name="connsiteY35" fmla="*/ 605896 h 774101"/>
              <a:gd name="connsiteX36" fmla="*/ 369022 w 1376539"/>
              <a:gd name="connsiteY36" fmla="*/ 686096 h 774101"/>
              <a:gd name="connsiteX37" fmla="*/ 490942 w 1376539"/>
              <a:gd name="connsiteY37" fmla="*/ 690001 h 774101"/>
              <a:gd name="connsiteX38" fmla="*/ 535234 w 1376539"/>
              <a:gd name="connsiteY38" fmla="*/ 658759 h 774101"/>
              <a:gd name="connsiteX39" fmla="*/ 550188 w 1376539"/>
              <a:gd name="connsiteY39" fmla="*/ 660474 h 774101"/>
              <a:gd name="connsiteX40" fmla="*/ 652677 w 1376539"/>
              <a:gd name="connsiteY40" fmla="*/ 739055 h 774101"/>
              <a:gd name="connsiteX41" fmla="*/ 975860 w 1376539"/>
              <a:gd name="connsiteY41" fmla="*/ 686191 h 774101"/>
              <a:gd name="connsiteX42" fmla="*/ 1018723 w 1376539"/>
              <a:gd name="connsiteY42" fmla="*/ 590370 h 774101"/>
              <a:gd name="connsiteX43" fmla="*/ 1020818 w 1376539"/>
              <a:gd name="connsiteY43" fmla="*/ 577320 h 774101"/>
              <a:gd name="connsiteX44" fmla="*/ 1035677 w 1376539"/>
              <a:gd name="connsiteY44" fmla="*/ 581511 h 774101"/>
              <a:gd name="connsiteX45" fmla="*/ 1107984 w 1376539"/>
              <a:gd name="connsiteY45" fmla="*/ 619486 h 774101"/>
              <a:gd name="connsiteX46" fmla="*/ 1188320 w 1376539"/>
              <a:gd name="connsiteY46" fmla="*/ 633986 h 774101"/>
              <a:gd name="connsiteX47" fmla="*/ 1188268 w 1376539"/>
              <a:gd name="connsiteY47" fmla="*/ 633994 h 774101"/>
              <a:gd name="connsiteX48" fmla="*/ 1188363 w 1376539"/>
              <a:gd name="connsiteY48" fmla="*/ 633994 h 774101"/>
              <a:gd name="connsiteX49" fmla="*/ 1188320 w 1376539"/>
              <a:gd name="connsiteY49" fmla="*/ 633986 h 774101"/>
              <a:gd name="connsiteX50" fmla="*/ 1253566 w 1376539"/>
              <a:gd name="connsiteY50" fmla="*/ 624049 h 774101"/>
              <a:gd name="connsiteX51" fmla="*/ 1360575 w 1376539"/>
              <a:gd name="connsiteY51" fmla="*/ 478451 h 774101"/>
              <a:gd name="connsiteX52" fmla="*/ 1275517 w 1376539"/>
              <a:gd name="connsiteY52" fmla="*/ 381391 h 774101"/>
              <a:gd name="connsiteX53" fmla="*/ 1257324 w 1376539"/>
              <a:gd name="connsiteY53" fmla="*/ 356626 h 774101"/>
              <a:gd name="connsiteX54" fmla="*/ 1181124 w 1376539"/>
              <a:gd name="connsiteY54" fmla="*/ 209274 h 774101"/>
              <a:gd name="connsiteX55" fmla="*/ 1074158 w 1376539"/>
              <a:gd name="connsiteY55" fmla="*/ 199749 h 774101"/>
              <a:gd name="connsiteX56" fmla="*/ 1022152 w 1376539"/>
              <a:gd name="connsiteY56" fmla="*/ 227753 h 774101"/>
              <a:gd name="connsiteX57" fmla="*/ 993577 w 1376539"/>
              <a:gd name="connsiteY57" fmla="*/ 224419 h 774101"/>
              <a:gd name="connsiteX58" fmla="*/ 938713 w 1376539"/>
              <a:gd name="connsiteY58" fmla="*/ 140313 h 774101"/>
              <a:gd name="connsiteX59" fmla="*/ 743736 w 1376539"/>
              <a:gd name="connsiteY59" fmla="*/ 22013 h 774101"/>
              <a:gd name="connsiteX60" fmla="*/ 670393 w 1376539"/>
              <a:gd name="connsiteY60" fmla="*/ 15441 h 774101"/>
              <a:gd name="connsiteX61" fmla="*/ 643842 w 1376539"/>
              <a:gd name="connsiteY61" fmla="*/ 748 h 774101"/>
              <a:gd name="connsiteX62" fmla="*/ 869561 w 1376539"/>
              <a:gd name="connsiteY62" fmla="*/ 54303 h 774101"/>
              <a:gd name="connsiteX63" fmla="*/ 991767 w 1376539"/>
              <a:gd name="connsiteY63" fmla="*/ 189558 h 774101"/>
              <a:gd name="connsiteX64" fmla="*/ 1005292 w 1376539"/>
              <a:gd name="connsiteY64" fmla="*/ 211656 h 774101"/>
              <a:gd name="connsiteX65" fmla="*/ 1009198 w 1376539"/>
              <a:gd name="connsiteY65" fmla="*/ 214894 h 774101"/>
              <a:gd name="connsiteX66" fmla="*/ 1201031 w 1376539"/>
              <a:gd name="connsiteY66" fmla="*/ 202131 h 774101"/>
              <a:gd name="connsiteX67" fmla="*/ 1275803 w 1376539"/>
              <a:gd name="connsiteY67" fmla="*/ 339576 h 774101"/>
              <a:gd name="connsiteX68" fmla="*/ 1294853 w 1376539"/>
              <a:gd name="connsiteY68" fmla="*/ 368151 h 774101"/>
              <a:gd name="connsiteX69" fmla="*/ 1375720 w 1376539"/>
              <a:gd name="connsiteY69" fmla="*/ 490548 h 774101"/>
              <a:gd name="connsiteX70" fmla="*/ 1177047 w 1376539"/>
              <a:gd name="connsiteY70" fmla="*/ 649101 h 774101"/>
              <a:gd name="connsiteX71" fmla="*/ 1174933 w 1376539"/>
              <a:gd name="connsiteY71" fmla="*/ 648853 h 774101"/>
              <a:gd name="connsiteX72" fmla="*/ 1104638 w 1376539"/>
              <a:gd name="connsiteY72" fmla="*/ 634280 h 774101"/>
              <a:gd name="connsiteX73" fmla="*/ 1042630 w 1376539"/>
              <a:gd name="connsiteY73" fmla="*/ 606848 h 774101"/>
              <a:gd name="connsiteX74" fmla="*/ 1035868 w 1376539"/>
              <a:gd name="connsiteY74" fmla="*/ 618849 h 774101"/>
              <a:gd name="connsiteX75" fmla="*/ 1003197 w 1376539"/>
              <a:gd name="connsiteY75" fmla="*/ 683715 h 774101"/>
              <a:gd name="connsiteX76" fmla="*/ 627436 w 1376539"/>
              <a:gd name="connsiteY76" fmla="*/ 745532 h 774101"/>
              <a:gd name="connsiteX77" fmla="*/ 555046 w 1376539"/>
              <a:gd name="connsiteY77" fmla="*/ 694573 h 774101"/>
              <a:gd name="connsiteX78" fmla="*/ 533805 w 1376539"/>
              <a:gd name="connsiteY78" fmla="*/ 688477 h 774101"/>
              <a:gd name="connsiteX79" fmla="*/ 375214 w 1376539"/>
              <a:gd name="connsiteY79" fmla="*/ 703431 h 774101"/>
              <a:gd name="connsiteX80" fmla="*/ 223861 w 1376539"/>
              <a:gd name="connsiteY80" fmla="*/ 609134 h 774101"/>
              <a:gd name="connsiteX81" fmla="*/ 180142 w 1376539"/>
              <a:gd name="connsiteY81" fmla="*/ 519980 h 774101"/>
              <a:gd name="connsiteX82" fmla="*/ 174427 w 1376539"/>
              <a:gd name="connsiteY82" fmla="*/ 503787 h 774101"/>
              <a:gd name="connsiteX83" fmla="*/ 147185 w 1376539"/>
              <a:gd name="connsiteY83" fmla="*/ 509217 h 774101"/>
              <a:gd name="connsiteX84" fmla="*/ 19645 w 1376539"/>
              <a:gd name="connsiteY84" fmla="*/ 448447 h 774101"/>
              <a:gd name="connsiteX85" fmla="*/ 16216 w 1376539"/>
              <a:gd name="connsiteY85" fmla="*/ 292904 h 774101"/>
              <a:gd name="connsiteX86" fmla="*/ 101941 w 1376539"/>
              <a:gd name="connsiteY86" fmla="*/ 196035 h 774101"/>
              <a:gd name="connsiteX87" fmla="*/ 360545 w 1376539"/>
              <a:gd name="connsiteY87" fmla="*/ 180890 h 774101"/>
              <a:gd name="connsiteX88" fmla="*/ 367784 w 1376539"/>
              <a:gd name="connsiteY88" fmla="*/ 165459 h 774101"/>
              <a:gd name="connsiteX89" fmla="*/ 445984 w 1376539"/>
              <a:gd name="connsiteY89" fmla="*/ 61637 h 774101"/>
              <a:gd name="connsiteX90" fmla="*/ 643842 w 1376539"/>
              <a:gd name="connsiteY90" fmla="*/ 748 h 77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376539" h="774101">
                <a:moveTo>
                  <a:pt x="625626" y="445685"/>
                </a:moveTo>
                <a:cubicBezTo>
                  <a:pt x="628007" y="446876"/>
                  <a:pt x="630246" y="449257"/>
                  <a:pt x="632294" y="451305"/>
                </a:cubicBezTo>
                <a:cubicBezTo>
                  <a:pt x="636770" y="456286"/>
                  <a:pt x="641542" y="460992"/>
                  <a:pt x="646581" y="465402"/>
                </a:cubicBezTo>
                <a:cubicBezTo>
                  <a:pt x="672527" y="488338"/>
                  <a:pt x="710465" y="491472"/>
                  <a:pt x="739831" y="473117"/>
                </a:cubicBezTo>
                <a:cubicBezTo>
                  <a:pt x="742879" y="471307"/>
                  <a:pt x="746022" y="469117"/>
                  <a:pt x="749356" y="467212"/>
                </a:cubicBezTo>
                <a:cubicBezTo>
                  <a:pt x="752614" y="464630"/>
                  <a:pt x="757328" y="465097"/>
                  <a:pt x="760024" y="468259"/>
                </a:cubicBezTo>
                <a:cubicBezTo>
                  <a:pt x="764406" y="473308"/>
                  <a:pt x="760595" y="477308"/>
                  <a:pt x="756881" y="480261"/>
                </a:cubicBezTo>
                <a:cubicBezTo>
                  <a:pt x="734688" y="497596"/>
                  <a:pt x="710018" y="505502"/>
                  <a:pt x="687729" y="500454"/>
                </a:cubicBezTo>
                <a:cubicBezTo>
                  <a:pt x="661859" y="496044"/>
                  <a:pt x="638409" y="482537"/>
                  <a:pt x="621626" y="462354"/>
                </a:cubicBezTo>
                <a:cubicBezTo>
                  <a:pt x="618101" y="458067"/>
                  <a:pt x="612863" y="452638"/>
                  <a:pt x="618101" y="447209"/>
                </a:cubicBezTo>
                <a:cubicBezTo>
                  <a:pt x="620720" y="444495"/>
                  <a:pt x="623245" y="444495"/>
                  <a:pt x="625626" y="445685"/>
                </a:cubicBezTo>
                <a:close/>
                <a:moveTo>
                  <a:pt x="720781" y="354436"/>
                </a:moveTo>
                <a:cubicBezTo>
                  <a:pt x="727639" y="354340"/>
                  <a:pt x="732211" y="359770"/>
                  <a:pt x="730878" y="365770"/>
                </a:cubicBezTo>
                <a:cubicBezTo>
                  <a:pt x="729544" y="371771"/>
                  <a:pt x="726020" y="376153"/>
                  <a:pt x="719162" y="375295"/>
                </a:cubicBezTo>
                <a:cubicBezTo>
                  <a:pt x="718429" y="375248"/>
                  <a:pt x="717714" y="375114"/>
                  <a:pt x="717009" y="374905"/>
                </a:cubicBezTo>
                <a:cubicBezTo>
                  <a:pt x="711980" y="373362"/>
                  <a:pt x="709152" y="368037"/>
                  <a:pt x="710685" y="363008"/>
                </a:cubicBezTo>
                <a:cubicBezTo>
                  <a:pt x="711190" y="357893"/>
                  <a:pt x="715657" y="354102"/>
                  <a:pt x="720781" y="354436"/>
                </a:cubicBezTo>
                <a:close/>
                <a:moveTo>
                  <a:pt x="662869" y="344721"/>
                </a:moveTo>
                <a:cubicBezTo>
                  <a:pt x="670394" y="347102"/>
                  <a:pt x="670775" y="353960"/>
                  <a:pt x="671441" y="359294"/>
                </a:cubicBezTo>
                <a:cubicBezTo>
                  <a:pt x="668584" y="366247"/>
                  <a:pt x="664679" y="370057"/>
                  <a:pt x="658297" y="368247"/>
                </a:cubicBezTo>
                <a:cubicBezTo>
                  <a:pt x="657392" y="368057"/>
                  <a:pt x="656516" y="367752"/>
                  <a:pt x="655687" y="367333"/>
                </a:cubicBezTo>
                <a:cubicBezTo>
                  <a:pt x="650429" y="364685"/>
                  <a:pt x="648315" y="358265"/>
                  <a:pt x="650963" y="353007"/>
                </a:cubicBezTo>
                <a:cubicBezTo>
                  <a:pt x="652677" y="347483"/>
                  <a:pt x="655344" y="342339"/>
                  <a:pt x="662869" y="344721"/>
                </a:cubicBezTo>
                <a:close/>
                <a:moveTo>
                  <a:pt x="670393" y="15441"/>
                </a:moveTo>
                <a:cubicBezTo>
                  <a:pt x="596479" y="16393"/>
                  <a:pt x="525518" y="29728"/>
                  <a:pt x="461796" y="69543"/>
                </a:cubicBezTo>
                <a:cubicBezTo>
                  <a:pt x="414838" y="98880"/>
                  <a:pt x="383596" y="139456"/>
                  <a:pt x="378262" y="196511"/>
                </a:cubicBezTo>
                <a:cubicBezTo>
                  <a:pt x="378186" y="199387"/>
                  <a:pt x="377871" y="202254"/>
                  <a:pt x="377309" y="205083"/>
                </a:cubicBezTo>
                <a:cubicBezTo>
                  <a:pt x="374833" y="214608"/>
                  <a:pt x="369118" y="216037"/>
                  <a:pt x="363403" y="208703"/>
                </a:cubicBezTo>
                <a:cubicBezTo>
                  <a:pt x="344353" y="184795"/>
                  <a:pt x="317587" y="178032"/>
                  <a:pt x="289870" y="174222"/>
                </a:cubicBezTo>
                <a:cubicBezTo>
                  <a:pt x="221861" y="164154"/>
                  <a:pt x="152529" y="179737"/>
                  <a:pt x="95369" y="217942"/>
                </a:cubicBezTo>
                <a:cubicBezTo>
                  <a:pt x="67813" y="235802"/>
                  <a:pt x="46115" y="261376"/>
                  <a:pt x="32980" y="291475"/>
                </a:cubicBezTo>
                <a:cubicBezTo>
                  <a:pt x="13930" y="334052"/>
                  <a:pt x="8406" y="377962"/>
                  <a:pt x="24503" y="422825"/>
                </a:cubicBezTo>
                <a:cubicBezTo>
                  <a:pt x="46125" y="483213"/>
                  <a:pt x="98989" y="508550"/>
                  <a:pt x="160044" y="489500"/>
                </a:cubicBezTo>
                <a:cubicBezTo>
                  <a:pt x="166426" y="487500"/>
                  <a:pt x="172426" y="484261"/>
                  <a:pt x="179094" y="482547"/>
                </a:cubicBezTo>
                <a:cubicBezTo>
                  <a:pt x="189762" y="479689"/>
                  <a:pt x="195382" y="483309"/>
                  <a:pt x="194810" y="495405"/>
                </a:cubicBezTo>
                <a:cubicBezTo>
                  <a:pt x="192524" y="539792"/>
                  <a:pt x="212908" y="574939"/>
                  <a:pt x="241673" y="605896"/>
                </a:cubicBezTo>
                <a:cubicBezTo>
                  <a:pt x="276192" y="643529"/>
                  <a:pt x="320169" y="671218"/>
                  <a:pt x="369022" y="686096"/>
                </a:cubicBezTo>
                <a:cubicBezTo>
                  <a:pt x="408475" y="698917"/>
                  <a:pt x="450756" y="700269"/>
                  <a:pt x="490942" y="690001"/>
                </a:cubicBezTo>
                <a:cubicBezTo>
                  <a:pt x="508849" y="685239"/>
                  <a:pt x="528280" y="681524"/>
                  <a:pt x="535234" y="658759"/>
                </a:cubicBezTo>
                <a:cubicBezTo>
                  <a:pt x="538091" y="649234"/>
                  <a:pt x="546568" y="653901"/>
                  <a:pt x="550188" y="660474"/>
                </a:cubicBezTo>
                <a:cubicBezTo>
                  <a:pt x="572857" y="701717"/>
                  <a:pt x="610957" y="723529"/>
                  <a:pt x="652677" y="739055"/>
                </a:cubicBezTo>
                <a:cubicBezTo>
                  <a:pt x="770120" y="782870"/>
                  <a:pt x="876514" y="754295"/>
                  <a:pt x="975860" y="686191"/>
                </a:cubicBezTo>
                <a:cubicBezTo>
                  <a:pt x="1009198" y="663331"/>
                  <a:pt x="1027486" y="632661"/>
                  <a:pt x="1018723" y="590370"/>
                </a:cubicBezTo>
                <a:cubicBezTo>
                  <a:pt x="1017770" y="585702"/>
                  <a:pt x="1016056" y="580845"/>
                  <a:pt x="1020818" y="577320"/>
                </a:cubicBezTo>
                <a:cubicBezTo>
                  <a:pt x="1027200" y="572748"/>
                  <a:pt x="1031200" y="578178"/>
                  <a:pt x="1035677" y="581511"/>
                </a:cubicBezTo>
                <a:cubicBezTo>
                  <a:pt x="1057832" y="597875"/>
                  <a:pt x="1082235" y="610636"/>
                  <a:pt x="1107984" y="619486"/>
                </a:cubicBezTo>
                <a:lnTo>
                  <a:pt x="1188320" y="633986"/>
                </a:lnTo>
                <a:lnTo>
                  <a:pt x="1188268" y="633994"/>
                </a:lnTo>
                <a:lnTo>
                  <a:pt x="1188363" y="633994"/>
                </a:lnTo>
                <a:lnTo>
                  <a:pt x="1188320" y="633986"/>
                </a:lnTo>
                <a:lnTo>
                  <a:pt x="1253566" y="624049"/>
                </a:lnTo>
                <a:cubicBezTo>
                  <a:pt x="1314552" y="601609"/>
                  <a:pt x="1359503" y="544531"/>
                  <a:pt x="1360575" y="478451"/>
                </a:cubicBezTo>
                <a:cubicBezTo>
                  <a:pt x="1361337" y="424158"/>
                  <a:pt x="1327809" y="385963"/>
                  <a:pt x="1275517" y="381391"/>
                </a:cubicBezTo>
                <a:cubicBezTo>
                  <a:pt x="1252562" y="379486"/>
                  <a:pt x="1252562" y="379486"/>
                  <a:pt x="1257324" y="356626"/>
                </a:cubicBezTo>
                <a:cubicBezTo>
                  <a:pt x="1270945" y="291380"/>
                  <a:pt x="1242274" y="236040"/>
                  <a:pt x="1181124" y="209274"/>
                </a:cubicBezTo>
                <a:cubicBezTo>
                  <a:pt x="1147282" y="195235"/>
                  <a:pt x="1109953" y="191910"/>
                  <a:pt x="1074158" y="199749"/>
                </a:cubicBezTo>
                <a:cubicBezTo>
                  <a:pt x="1054089" y="202750"/>
                  <a:pt x="1035696" y="212646"/>
                  <a:pt x="1022152" y="227753"/>
                </a:cubicBezTo>
                <a:cubicBezTo>
                  <a:pt x="1007674" y="244041"/>
                  <a:pt x="1003769" y="243279"/>
                  <a:pt x="993577" y="224419"/>
                </a:cubicBezTo>
                <a:cubicBezTo>
                  <a:pt x="977441" y="195035"/>
                  <a:pt x="959096" y="166926"/>
                  <a:pt x="938713" y="140313"/>
                </a:cubicBezTo>
                <a:cubicBezTo>
                  <a:pt x="890135" y="76401"/>
                  <a:pt x="825937" y="38015"/>
                  <a:pt x="743736" y="22013"/>
                </a:cubicBezTo>
                <a:cubicBezTo>
                  <a:pt x="719580" y="17279"/>
                  <a:pt x="695006" y="15069"/>
                  <a:pt x="670393" y="15441"/>
                </a:cubicBezTo>
                <a:close/>
                <a:moveTo>
                  <a:pt x="643842" y="748"/>
                </a:moveTo>
                <a:cubicBezTo>
                  <a:pt x="721281" y="-3657"/>
                  <a:pt x="803363" y="11011"/>
                  <a:pt x="869561" y="54303"/>
                </a:cubicBezTo>
                <a:cubicBezTo>
                  <a:pt x="922330" y="88878"/>
                  <a:pt x="958906" y="137456"/>
                  <a:pt x="991767" y="189558"/>
                </a:cubicBezTo>
                <a:cubicBezTo>
                  <a:pt x="996339" y="196892"/>
                  <a:pt x="1000625" y="204417"/>
                  <a:pt x="1005292" y="211656"/>
                </a:cubicBezTo>
                <a:cubicBezTo>
                  <a:pt x="1006397" y="212951"/>
                  <a:pt x="1007721" y="214046"/>
                  <a:pt x="1009198" y="214894"/>
                </a:cubicBezTo>
                <a:cubicBezTo>
                  <a:pt x="1070634" y="169841"/>
                  <a:pt x="1135880" y="168984"/>
                  <a:pt x="1201031" y="202131"/>
                </a:cubicBezTo>
                <a:cubicBezTo>
                  <a:pt x="1255705" y="230039"/>
                  <a:pt x="1280184" y="277854"/>
                  <a:pt x="1275803" y="339576"/>
                </a:cubicBezTo>
                <a:cubicBezTo>
                  <a:pt x="1274183" y="362436"/>
                  <a:pt x="1274088" y="362436"/>
                  <a:pt x="1294853" y="368151"/>
                </a:cubicBezTo>
                <a:cubicBezTo>
                  <a:pt x="1349812" y="382725"/>
                  <a:pt x="1382197" y="431778"/>
                  <a:pt x="1375720" y="490548"/>
                </a:cubicBezTo>
                <a:cubicBezTo>
                  <a:pt x="1364642" y="589198"/>
                  <a:pt x="1275698" y="660178"/>
                  <a:pt x="1177047" y="649101"/>
                </a:cubicBezTo>
                <a:cubicBezTo>
                  <a:pt x="1176342" y="649025"/>
                  <a:pt x="1175637" y="648939"/>
                  <a:pt x="1174933" y="648853"/>
                </a:cubicBezTo>
                <a:cubicBezTo>
                  <a:pt x="1151063" y="646443"/>
                  <a:pt x="1127498" y="641557"/>
                  <a:pt x="1104638" y="634280"/>
                </a:cubicBezTo>
                <a:cubicBezTo>
                  <a:pt x="1083302" y="626736"/>
                  <a:pt x="1062566" y="617563"/>
                  <a:pt x="1042630" y="606848"/>
                </a:cubicBezTo>
                <a:cubicBezTo>
                  <a:pt x="1035201" y="609039"/>
                  <a:pt x="1036058" y="614087"/>
                  <a:pt x="1035868" y="618849"/>
                </a:cubicBezTo>
                <a:cubicBezTo>
                  <a:pt x="1034210" y="644005"/>
                  <a:pt x="1022428" y="667408"/>
                  <a:pt x="1003197" y="683715"/>
                </a:cubicBezTo>
                <a:cubicBezTo>
                  <a:pt x="909280" y="773631"/>
                  <a:pt x="744879" y="800777"/>
                  <a:pt x="627436" y="745532"/>
                </a:cubicBezTo>
                <a:cubicBezTo>
                  <a:pt x="600308" y="733254"/>
                  <a:pt x="575753" y="715966"/>
                  <a:pt x="555046" y="694573"/>
                </a:cubicBezTo>
                <a:cubicBezTo>
                  <a:pt x="549140" y="688191"/>
                  <a:pt x="544759" y="681905"/>
                  <a:pt x="533805" y="688477"/>
                </a:cubicBezTo>
                <a:cubicBezTo>
                  <a:pt x="483513" y="718862"/>
                  <a:pt x="429030" y="716481"/>
                  <a:pt x="375214" y="703431"/>
                </a:cubicBezTo>
                <a:cubicBezTo>
                  <a:pt x="316254" y="688344"/>
                  <a:pt x="263390" y="655416"/>
                  <a:pt x="223861" y="609134"/>
                </a:cubicBezTo>
                <a:cubicBezTo>
                  <a:pt x="201287" y="584055"/>
                  <a:pt x="186152" y="553184"/>
                  <a:pt x="180142" y="519980"/>
                </a:cubicBezTo>
                <a:cubicBezTo>
                  <a:pt x="179094" y="514455"/>
                  <a:pt x="180142" y="508264"/>
                  <a:pt x="174427" y="503787"/>
                </a:cubicBezTo>
                <a:cubicBezTo>
                  <a:pt x="164902" y="502454"/>
                  <a:pt x="156424" y="507502"/>
                  <a:pt x="147185" y="509217"/>
                </a:cubicBezTo>
                <a:cubicBezTo>
                  <a:pt x="95712" y="521094"/>
                  <a:pt x="42848" y="495910"/>
                  <a:pt x="19645" y="448447"/>
                </a:cubicBezTo>
                <a:cubicBezTo>
                  <a:pt x="-7596" y="397393"/>
                  <a:pt x="-4358" y="344910"/>
                  <a:pt x="16216" y="292904"/>
                </a:cubicBezTo>
                <a:cubicBezTo>
                  <a:pt x="32123" y="251308"/>
                  <a:pt x="62584" y="216885"/>
                  <a:pt x="101941" y="196035"/>
                </a:cubicBezTo>
                <a:cubicBezTo>
                  <a:pt x="185571" y="151172"/>
                  <a:pt x="271772" y="140123"/>
                  <a:pt x="360545" y="180890"/>
                </a:cubicBezTo>
                <a:cubicBezTo>
                  <a:pt x="366165" y="176985"/>
                  <a:pt x="366070" y="170793"/>
                  <a:pt x="367784" y="165459"/>
                </a:cubicBezTo>
                <a:cubicBezTo>
                  <a:pt x="381052" y="122844"/>
                  <a:pt x="408694" y="86154"/>
                  <a:pt x="445984" y="61637"/>
                </a:cubicBezTo>
                <a:cubicBezTo>
                  <a:pt x="493609" y="28633"/>
                  <a:pt x="566404" y="5154"/>
                  <a:pt x="643842" y="748"/>
                </a:cubicBezTo>
                <a:close/>
              </a:path>
            </a:pathLst>
          </a:custGeom>
          <a:solidFill>
            <a:schemeClr val="accent4">
              <a:alpha val="22000"/>
            </a:schemeClr>
          </a:solidFill>
          <a:ln w="9525"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95DB86F9-957F-B7BC-FD43-DA32FCF561B2}"/>
              </a:ext>
            </a:extLst>
          </p:cNvPr>
          <p:cNvSpPr/>
          <p:nvPr/>
        </p:nvSpPr>
        <p:spPr>
          <a:xfrm>
            <a:off x="3476343" y="3939482"/>
            <a:ext cx="231136" cy="226999"/>
          </a:xfrm>
          <a:custGeom>
            <a:avLst/>
            <a:gdLst>
              <a:gd name="connsiteX0" fmla="*/ 223937 w 231136"/>
              <a:gd name="connsiteY0" fmla="*/ 100580 h 226999"/>
              <a:gd name="connsiteX1" fmla="*/ 142307 w 231136"/>
              <a:gd name="connsiteY1" fmla="*/ 95341 h 226999"/>
              <a:gd name="connsiteX2" fmla="*/ 135449 w 231136"/>
              <a:gd name="connsiteY2" fmla="*/ 52193 h 226999"/>
              <a:gd name="connsiteX3" fmla="*/ 128020 w 231136"/>
              <a:gd name="connsiteY3" fmla="*/ 5139 h 226999"/>
              <a:gd name="connsiteX4" fmla="*/ 118971 w 231136"/>
              <a:gd name="connsiteY4" fmla="*/ 358 h 226999"/>
              <a:gd name="connsiteX5" fmla="*/ 114971 w 231136"/>
              <a:gd name="connsiteY5" fmla="*/ 3425 h 226999"/>
              <a:gd name="connsiteX6" fmla="*/ 73727 w 231136"/>
              <a:gd name="connsiteY6" fmla="*/ 91341 h 226999"/>
              <a:gd name="connsiteX7" fmla="*/ 54677 w 231136"/>
              <a:gd name="connsiteY7" fmla="*/ 90293 h 226999"/>
              <a:gd name="connsiteX8" fmla="*/ 7052 w 231136"/>
              <a:gd name="connsiteY8" fmla="*/ 87721 h 226999"/>
              <a:gd name="connsiteX9" fmla="*/ 107 w 231136"/>
              <a:gd name="connsiteY9" fmla="*/ 95055 h 226999"/>
              <a:gd name="connsiteX10" fmla="*/ 3528 w 231136"/>
              <a:gd name="connsiteY10" fmla="*/ 100961 h 226999"/>
              <a:gd name="connsiteX11" fmla="*/ 51915 w 231136"/>
              <a:gd name="connsiteY11" fmla="*/ 135442 h 226999"/>
              <a:gd name="connsiteX12" fmla="*/ 35342 w 231136"/>
              <a:gd name="connsiteY12" fmla="*/ 166684 h 226999"/>
              <a:gd name="connsiteX13" fmla="*/ 10196 w 231136"/>
              <a:gd name="connsiteY13" fmla="*/ 212118 h 226999"/>
              <a:gd name="connsiteX14" fmla="*/ 9529 w 231136"/>
              <a:gd name="connsiteY14" fmla="*/ 213546 h 226999"/>
              <a:gd name="connsiteX15" fmla="*/ 10386 w 231136"/>
              <a:gd name="connsiteY15" fmla="*/ 222214 h 226999"/>
              <a:gd name="connsiteX16" fmla="*/ 13339 w 231136"/>
              <a:gd name="connsiteY16" fmla="*/ 224976 h 226999"/>
              <a:gd name="connsiteX17" fmla="*/ 21911 w 231136"/>
              <a:gd name="connsiteY17" fmla="*/ 226119 h 226999"/>
              <a:gd name="connsiteX18" fmla="*/ 103160 w 231136"/>
              <a:gd name="connsiteY18" fmla="*/ 179161 h 226999"/>
              <a:gd name="connsiteX19" fmla="*/ 119638 w 231136"/>
              <a:gd name="connsiteY19" fmla="*/ 194496 h 226999"/>
              <a:gd name="connsiteX20" fmla="*/ 150308 w 231136"/>
              <a:gd name="connsiteY20" fmla="*/ 224024 h 226999"/>
              <a:gd name="connsiteX21" fmla="*/ 160414 w 231136"/>
              <a:gd name="connsiteY21" fmla="*/ 223872 h 226999"/>
              <a:gd name="connsiteX22" fmla="*/ 162215 w 231136"/>
              <a:gd name="connsiteY22" fmla="*/ 217166 h 226999"/>
              <a:gd name="connsiteX23" fmla="*/ 152023 w 231136"/>
              <a:gd name="connsiteY23" fmla="*/ 152682 h 226999"/>
              <a:gd name="connsiteX24" fmla="*/ 181741 w 231136"/>
              <a:gd name="connsiteY24" fmla="*/ 137156 h 226999"/>
              <a:gd name="connsiteX25" fmla="*/ 228128 w 231136"/>
              <a:gd name="connsiteY25" fmla="*/ 113915 h 226999"/>
              <a:gd name="connsiteX26" fmla="*/ 223937 w 231136"/>
              <a:gd name="connsiteY26" fmla="*/ 100580 h 226999"/>
              <a:gd name="connsiteX27" fmla="*/ 105636 w 231136"/>
              <a:gd name="connsiteY27" fmla="*/ 57908 h 226999"/>
              <a:gd name="connsiteX28" fmla="*/ 117828 w 231136"/>
              <a:gd name="connsiteY28" fmla="*/ 31524 h 226999"/>
              <a:gd name="connsiteX29" fmla="*/ 127353 w 231136"/>
              <a:gd name="connsiteY29" fmla="*/ 94484 h 226999"/>
              <a:gd name="connsiteX30" fmla="*/ 88682 w 231136"/>
              <a:gd name="connsiteY30" fmla="*/ 92293 h 226999"/>
              <a:gd name="connsiteX31" fmla="*/ 105636 w 231136"/>
              <a:gd name="connsiteY31" fmla="*/ 57908 h 226999"/>
              <a:gd name="connsiteX32" fmla="*/ 130115 w 231136"/>
              <a:gd name="connsiteY32" fmla="*/ 108867 h 226999"/>
              <a:gd name="connsiteX33" fmla="*/ 135830 w 231136"/>
              <a:gd name="connsiteY33" fmla="*/ 144871 h 226999"/>
              <a:gd name="connsiteX34" fmla="*/ 104588 w 231136"/>
              <a:gd name="connsiteY34" fmla="*/ 161826 h 226999"/>
              <a:gd name="connsiteX35" fmla="*/ 69251 w 231136"/>
              <a:gd name="connsiteY35" fmla="*/ 131727 h 226999"/>
              <a:gd name="connsiteX36" fmla="*/ 82300 w 231136"/>
              <a:gd name="connsiteY36" fmla="*/ 106009 h 226999"/>
              <a:gd name="connsiteX37" fmla="*/ 45724 w 231136"/>
              <a:gd name="connsiteY37" fmla="*/ 113248 h 226999"/>
              <a:gd name="connsiteX38" fmla="*/ 31913 w 231136"/>
              <a:gd name="connsiteY38" fmla="*/ 103723 h 226999"/>
              <a:gd name="connsiteX39" fmla="*/ 66869 w 231136"/>
              <a:gd name="connsiteY39" fmla="*/ 105628 h 226999"/>
              <a:gd name="connsiteX40" fmla="*/ 58011 w 231136"/>
              <a:gd name="connsiteY40" fmla="*/ 123059 h 226999"/>
              <a:gd name="connsiteX41" fmla="*/ 45724 w 231136"/>
              <a:gd name="connsiteY41" fmla="*/ 113248 h 226999"/>
              <a:gd name="connsiteX42" fmla="*/ 58868 w 231136"/>
              <a:gd name="connsiteY42" fmla="*/ 187543 h 226999"/>
              <a:gd name="connsiteX43" fmla="*/ 30293 w 231136"/>
              <a:gd name="connsiteY43" fmla="*/ 204212 h 226999"/>
              <a:gd name="connsiteX44" fmla="*/ 62583 w 231136"/>
              <a:gd name="connsiteY44" fmla="*/ 144490 h 226999"/>
              <a:gd name="connsiteX45" fmla="*/ 91158 w 231136"/>
              <a:gd name="connsiteY45" fmla="*/ 169065 h 226999"/>
              <a:gd name="connsiteX46" fmla="*/ 58868 w 231136"/>
              <a:gd name="connsiteY46" fmla="*/ 187734 h 226999"/>
              <a:gd name="connsiteX47" fmla="*/ 140498 w 231136"/>
              <a:gd name="connsiteY47" fmla="*/ 173922 h 226999"/>
              <a:gd name="connsiteX48" fmla="*/ 144498 w 231136"/>
              <a:gd name="connsiteY48" fmla="*/ 199068 h 226999"/>
              <a:gd name="connsiteX49" fmla="*/ 115923 w 231136"/>
              <a:gd name="connsiteY49" fmla="*/ 171922 h 226999"/>
              <a:gd name="connsiteX50" fmla="*/ 138497 w 231136"/>
              <a:gd name="connsiteY50" fmla="*/ 159730 h 226999"/>
              <a:gd name="connsiteX51" fmla="*/ 149070 w 231136"/>
              <a:gd name="connsiteY51" fmla="*/ 137823 h 226999"/>
              <a:gd name="connsiteX52" fmla="*/ 144593 w 231136"/>
              <a:gd name="connsiteY52" fmla="*/ 109819 h 226999"/>
              <a:gd name="connsiteX53" fmla="*/ 175931 w 231136"/>
              <a:gd name="connsiteY53" fmla="*/ 111629 h 226999"/>
              <a:gd name="connsiteX54" fmla="*/ 197267 w 231136"/>
              <a:gd name="connsiteY54" fmla="*/ 113058 h 226999"/>
              <a:gd name="connsiteX55" fmla="*/ 149070 w 231136"/>
              <a:gd name="connsiteY55" fmla="*/ 137823 h 22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31136" h="226999">
                <a:moveTo>
                  <a:pt x="223937" y="100580"/>
                </a:moveTo>
                <a:lnTo>
                  <a:pt x="142307" y="95341"/>
                </a:lnTo>
                <a:lnTo>
                  <a:pt x="135449" y="52193"/>
                </a:lnTo>
                <a:lnTo>
                  <a:pt x="128020" y="5139"/>
                </a:lnTo>
                <a:cubicBezTo>
                  <a:pt x="126839" y="1320"/>
                  <a:pt x="122791" y="-823"/>
                  <a:pt x="118971" y="358"/>
                </a:cubicBezTo>
                <a:cubicBezTo>
                  <a:pt x="117314" y="863"/>
                  <a:pt x="115895" y="1958"/>
                  <a:pt x="114971" y="3425"/>
                </a:cubicBezTo>
                <a:cubicBezTo>
                  <a:pt x="101826" y="33076"/>
                  <a:pt x="88082" y="62385"/>
                  <a:pt x="73727" y="91341"/>
                </a:cubicBezTo>
                <a:lnTo>
                  <a:pt x="54677" y="90293"/>
                </a:lnTo>
                <a:lnTo>
                  <a:pt x="7052" y="87721"/>
                </a:lnTo>
                <a:cubicBezTo>
                  <a:pt x="3108" y="87826"/>
                  <a:pt x="-1" y="91112"/>
                  <a:pt x="107" y="95055"/>
                </a:cubicBezTo>
                <a:cubicBezTo>
                  <a:pt x="173" y="97475"/>
                  <a:pt x="1461" y="99704"/>
                  <a:pt x="3528" y="100961"/>
                </a:cubicBezTo>
                <a:cubicBezTo>
                  <a:pt x="20292" y="111629"/>
                  <a:pt x="36294" y="123250"/>
                  <a:pt x="51915" y="135442"/>
                </a:cubicBezTo>
                <a:cubicBezTo>
                  <a:pt x="46486" y="145919"/>
                  <a:pt x="40961" y="156301"/>
                  <a:pt x="35342" y="166684"/>
                </a:cubicBezTo>
                <a:cubicBezTo>
                  <a:pt x="27150" y="181924"/>
                  <a:pt x="18768" y="197068"/>
                  <a:pt x="10196" y="212118"/>
                </a:cubicBezTo>
                <a:cubicBezTo>
                  <a:pt x="9898" y="212556"/>
                  <a:pt x="9672" y="213042"/>
                  <a:pt x="9529" y="213546"/>
                </a:cubicBezTo>
                <a:cubicBezTo>
                  <a:pt x="7391" y="216185"/>
                  <a:pt x="7773" y="220052"/>
                  <a:pt x="10386" y="222214"/>
                </a:cubicBezTo>
                <a:lnTo>
                  <a:pt x="13339" y="224976"/>
                </a:lnTo>
                <a:cubicBezTo>
                  <a:pt x="15630" y="227215"/>
                  <a:pt x="19115" y="227672"/>
                  <a:pt x="21911" y="226119"/>
                </a:cubicBezTo>
                <a:cubicBezTo>
                  <a:pt x="48772" y="210051"/>
                  <a:pt x="75851" y="194401"/>
                  <a:pt x="103160" y="179161"/>
                </a:cubicBezTo>
                <a:lnTo>
                  <a:pt x="119638" y="194496"/>
                </a:lnTo>
                <a:cubicBezTo>
                  <a:pt x="129925" y="204021"/>
                  <a:pt x="140212" y="214118"/>
                  <a:pt x="150308" y="224024"/>
                </a:cubicBezTo>
                <a:cubicBezTo>
                  <a:pt x="153137" y="226777"/>
                  <a:pt x="157662" y="226701"/>
                  <a:pt x="160414" y="223872"/>
                </a:cubicBezTo>
                <a:cubicBezTo>
                  <a:pt x="162129" y="222100"/>
                  <a:pt x="162815" y="219566"/>
                  <a:pt x="162215" y="217166"/>
                </a:cubicBezTo>
                <a:cubicBezTo>
                  <a:pt x="158786" y="195639"/>
                  <a:pt x="155385" y="174142"/>
                  <a:pt x="152023" y="152682"/>
                </a:cubicBezTo>
                <a:cubicBezTo>
                  <a:pt x="161548" y="147443"/>
                  <a:pt x="171835" y="142204"/>
                  <a:pt x="181741" y="137156"/>
                </a:cubicBezTo>
                <a:cubicBezTo>
                  <a:pt x="197171" y="129250"/>
                  <a:pt x="212602" y="121440"/>
                  <a:pt x="228128" y="113915"/>
                </a:cubicBezTo>
                <a:cubicBezTo>
                  <a:pt x="234319" y="110486"/>
                  <a:pt x="230414" y="101056"/>
                  <a:pt x="223937" y="100580"/>
                </a:cubicBezTo>
                <a:close/>
                <a:moveTo>
                  <a:pt x="105636" y="57908"/>
                </a:moveTo>
                <a:cubicBezTo>
                  <a:pt x="109827" y="49145"/>
                  <a:pt x="113828" y="40382"/>
                  <a:pt x="117828" y="31524"/>
                </a:cubicBezTo>
                <a:lnTo>
                  <a:pt x="127353" y="94484"/>
                </a:lnTo>
                <a:lnTo>
                  <a:pt x="88682" y="92293"/>
                </a:lnTo>
                <a:cubicBezTo>
                  <a:pt x="94682" y="80863"/>
                  <a:pt x="100207" y="69433"/>
                  <a:pt x="105636" y="57908"/>
                </a:cubicBezTo>
                <a:close/>
                <a:moveTo>
                  <a:pt x="130115" y="108867"/>
                </a:moveTo>
                <a:lnTo>
                  <a:pt x="135830" y="144871"/>
                </a:lnTo>
                <a:cubicBezTo>
                  <a:pt x="125353" y="150396"/>
                  <a:pt x="114971" y="156111"/>
                  <a:pt x="104588" y="161826"/>
                </a:cubicBezTo>
                <a:cubicBezTo>
                  <a:pt x="93092" y="151472"/>
                  <a:pt x="81319" y="141442"/>
                  <a:pt x="69251" y="131727"/>
                </a:cubicBezTo>
                <a:cubicBezTo>
                  <a:pt x="73632" y="123154"/>
                  <a:pt x="78014" y="114582"/>
                  <a:pt x="82300" y="106009"/>
                </a:cubicBezTo>
                <a:close/>
                <a:moveTo>
                  <a:pt x="45724" y="113248"/>
                </a:moveTo>
                <a:cubicBezTo>
                  <a:pt x="41152" y="109819"/>
                  <a:pt x="36199" y="106581"/>
                  <a:pt x="31913" y="103723"/>
                </a:cubicBezTo>
                <a:lnTo>
                  <a:pt x="66869" y="105628"/>
                </a:lnTo>
                <a:lnTo>
                  <a:pt x="58011" y="123059"/>
                </a:lnTo>
                <a:cubicBezTo>
                  <a:pt x="53944" y="119563"/>
                  <a:pt x="49851" y="116296"/>
                  <a:pt x="45724" y="113248"/>
                </a:cubicBezTo>
                <a:close/>
                <a:moveTo>
                  <a:pt x="58868" y="187543"/>
                </a:moveTo>
                <a:cubicBezTo>
                  <a:pt x="49343" y="192972"/>
                  <a:pt x="39818" y="198592"/>
                  <a:pt x="30293" y="204212"/>
                </a:cubicBezTo>
                <a:cubicBezTo>
                  <a:pt x="41342" y="184467"/>
                  <a:pt x="52106" y="164559"/>
                  <a:pt x="62583" y="144490"/>
                </a:cubicBezTo>
                <a:cubicBezTo>
                  <a:pt x="72108" y="152491"/>
                  <a:pt x="81633" y="160683"/>
                  <a:pt x="91158" y="169065"/>
                </a:cubicBezTo>
                <a:cubicBezTo>
                  <a:pt x="80585" y="175161"/>
                  <a:pt x="69727" y="181257"/>
                  <a:pt x="58868" y="187734"/>
                </a:cubicBezTo>
                <a:close/>
                <a:moveTo>
                  <a:pt x="140498" y="173922"/>
                </a:moveTo>
                <a:lnTo>
                  <a:pt x="144498" y="199068"/>
                </a:lnTo>
                <a:cubicBezTo>
                  <a:pt x="134973" y="189925"/>
                  <a:pt x="125448" y="180876"/>
                  <a:pt x="115923" y="171922"/>
                </a:cubicBezTo>
                <a:lnTo>
                  <a:pt x="138497" y="159730"/>
                </a:lnTo>
                <a:close/>
                <a:moveTo>
                  <a:pt x="149070" y="137823"/>
                </a:moveTo>
                <a:lnTo>
                  <a:pt x="144593" y="109819"/>
                </a:lnTo>
                <a:lnTo>
                  <a:pt x="175931" y="111629"/>
                </a:lnTo>
                <a:lnTo>
                  <a:pt x="197267" y="113058"/>
                </a:lnTo>
                <a:cubicBezTo>
                  <a:pt x="181074" y="121059"/>
                  <a:pt x="165072" y="129441"/>
                  <a:pt x="149070" y="137823"/>
                </a:cubicBezTo>
                <a:close/>
              </a:path>
            </a:pathLst>
          </a:custGeom>
          <a:solidFill>
            <a:srgbClr val="FFFFFF"/>
          </a:solidFill>
          <a:ln w="9525" cap="flat">
            <a:noFill/>
            <a:prstDash val="solid"/>
            <a:miter/>
          </a:ln>
        </p:spPr>
        <p:txBody>
          <a:bodyPr rtlCol="0" anchor="ctr"/>
          <a:lstStyle/>
          <a:p>
            <a:endParaRPr lang="zh-CN" altLang="en-US"/>
          </a:p>
        </p:txBody>
      </p:sp>
      <p:sp>
        <p:nvSpPr>
          <p:cNvPr id="4" name="任意多边形: 形状 3">
            <a:extLst>
              <a:ext uri="{FF2B5EF4-FFF2-40B4-BE49-F238E27FC236}">
                <a16:creationId xmlns:a16="http://schemas.microsoft.com/office/drawing/2014/main" id="{BBFC9E4F-2709-CBF9-707C-BD793CC4C90A}"/>
              </a:ext>
            </a:extLst>
          </p:cNvPr>
          <p:cNvSpPr/>
          <p:nvPr/>
        </p:nvSpPr>
        <p:spPr>
          <a:xfrm>
            <a:off x="10680945" y="5913247"/>
            <a:ext cx="374310" cy="343832"/>
          </a:xfrm>
          <a:custGeom>
            <a:avLst/>
            <a:gdLst>
              <a:gd name="connsiteX0" fmla="*/ 147161 w 245649"/>
              <a:gd name="connsiteY0" fmla="*/ 120396 h 225647"/>
              <a:gd name="connsiteX1" fmla="*/ 154114 w 245649"/>
              <a:gd name="connsiteY1" fmla="*/ 225647 h 225647"/>
              <a:gd name="connsiteX2" fmla="*/ 101727 w 245649"/>
              <a:gd name="connsiteY2" fmla="*/ 128873 h 225647"/>
              <a:gd name="connsiteX3" fmla="*/ 0 w 245649"/>
              <a:gd name="connsiteY3" fmla="*/ 155067 h 225647"/>
              <a:gd name="connsiteX4" fmla="*/ 76486 w 245649"/>
              <a:gd name="connsiteY4" fmla="*/ 90202 h 225647"/>
              <a:gd name="connsiteX5" fmla="*/ 53816 w 245649"/>
              <a:gd name="connsiteY5" fmla="*/ 7715 h 225647"/>
              <a:gd name="connsiteX6" fmla="*/ 118491 w 245649"/>
              <a:gd name="connsiteY6" fmla="*/ 73342 h 225647"/>
              <a:gd name="connsiteX7" fmla="*/ 153543 w 245649"/>
              <a:gd name="connsiteY7" fmla="*/ 0 h 225647"/>
              <a:gd name="connsiteX8" fmla="*/ 148685 w 245649"/>
              <a:gd name="connsiteY8" fmla="*/ 80391 h 225647"/>
              <a:gd name="connsiteX9" fmla="*/ 245650 w 245649"/>
              <a:gd name="connsiteY9" fmla="*/ 96583 h 225647"/>
              <a:gd name="connsiteX10" fmla="*/ 147161 w 245649"/>
              <a:gd name="connsiteY10" fmla="*/ 120396 h 225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649" h="225647">
                <a:moveTo>
                  <a:pt x="147161" y="120396"/>
                </a:moveTo>
                <a:lnTo>
                  <a:pt x="154114" y="225647"/>
                </a:lnTo>
                <a:lnTo>
                  <a:pt x="101727" y="128873"/>
                </a:lnTo>
                <a:lnTo>
                  <a:pt x="0" y="155067"/>
                </a:lnTo>
                <a:lnTo>
                  <a:pt x="76486" y="90202"/>
                </a:lnTo>
                <a:lnTo>
                  <a:pt x="53816" y="7715"/>
                </a:lnTo>
                <a:lnTo>
                  <a:pt x="118491" y="73342"/>
                </a:lnTo>
                <a:lnTo>
                  <a:pt x="153543" y="0"/>
                </a:lnTo>
                <a:lnTo>
                  <a:pt x="148685" y="80391"/>
                </a:lnTo>
                <a:lnTo>
                  <a:pt x="245650" y="96583"/>
                </a:lnTo>
                <a:lnTo>
                  <a:pt x="147161" y="120396"/>
                </a:lnTo>
                <a:close/>
              </a:path>
            </a:pathLst>
          </a:custGeom>
          <a:solidFill>
            <a:schemeClr val="accent2">
              <a:lumMod val="60000"/>
              <a:lumOff val="40000"/>
              <a:alpha val="38000"/>
            </a:schemeClr>
          </a:solidFill>
          <a:ln w="9525" cap="flat">
            <a:noFill/>
            <a:prstDash val="solid"/>
            <a:miter/>
          </a:ln>
        </p:spPr>
        <p:txBody>
          <a:bodyPr rtlCol="0" anchor="ctr"/>
          <a:lstStyle/>
          <a:p>
            <a:endParaRPr lang="zh-CN" altLang="en-US"/>
          </a:p>
        </p:txBody>
      </p:sp>
      <p:sp>
        <p:nvSpPr>
          <p:cNvPr id="3" name="任意多边形: 形状 2">
            <a:extLst>
              <a:ext uri="{FF2B5EF4-FFF2-40B4-BE49-F238E27FC236}">
                <a16:creationId xmlns:a16="http://schemas.microsoft.com/office/drawing/2014/main" id="{C2D35055-33F5-7501-E8EC-090372FD2AB1}"/>
              </a:ext>
            </a:extLst>
          </p:cNvPr>
          <p:cNvSpPr/>
          <p:nvPr/>
        </p:nvSpPr>
        <p:spPr>
          <a:xfrm>
            <a:off x="11006924" y="296679"/>
            <a:ext cx="602308" cy="597348"/>
          </a:xfrm>
          <a:custGeom>
            <a:avLst/>
            <a:gdLst>
              <a:gd name="connsiteX0" fmla="*/ 168363 w 256097"/>
              <a:gd name="connsiteY0" fmla="*/ 253976 h 253988"/>
              <a:gd name="connsiteX1" fmla="*/ 164363 w 256097"/>
              <a:gd name="connsiteY1" fmla="*/ 252167 h 253988"/>
              <a:gd name="connsiteX2" fmla="*/ 102260 w 256097"/>
              <a:gd name="connsiteY2" fmla="*/ 177395 h 253988"/>
              <a:gd name="connsiteX3" fmla="*/ 7010 w 256097"/>
              <a:gd name="connsiteY3" fmla="*/ 212924 h 253988"/>
              <a:gd name="connsiteX4" fmla="*/ 1104 w 256097"/>
              <a:gd name="connsiteY4" fmla="*/ 211209 h 253988"/>
              <a:gd name="connsiteX5" fmla="*/ 1104 w 256097"/>
              <a:gd name="connsiteY5" fmla="*/ 205113 h 253988"/>
              <a:gd name="connsiteX6" fmla="*/ 58254 w 256097"/>
              <a:gd name="connsiteY6" fmla="*/ 124817 h 253988"/>
              <a:gd name="connsiteX7" fmla="*/ 17773 w 256097"/>
              <a:gd name="connsiteY7" fmla="*/ 76049 h 253988"/>
              <a:gd name="connsiteX8" fmla="*/ 17202 w 256097"/>
              <a:gd name="connsiteY8" fmla="*/ 70144 h 253988"/>
              <a:gd name="connsiteX9" fmla="*/ 22631 w 256097"/>
              <a:gd name="connsiteY9" fmla="*/ 67667 h 253988"/>
              <a:gd name="connsiteX10" fmla="*/ 89877 w 256097"/>
              <a:gd name="connsiteY10" fmla="*/ 80431 h 253988"/>
              <a:gd name="connsiteX11" fmla="*/ 145504 w 256097"/>
              <a:gd name="connsiteY11" fmla="*/ 2230 h 253988"/>
              <a:gd name="connsiteX12" fmla="*/ 151123 w 256097"/>
              <a:gd name="connsiteY12" fmla="*/ 230 h 253988"/>
              <a:gd name="connsiteX13" fmla="*/ 154838 w 256097"/>
              <a:gd name="connsiteY13" fmla="*/ 4802 h 253988"/>
              <a:gd name="connsiteX14" fmla="*/ 161601 w 256097"/>
              <a:gd name="connsiteY14" fmla="*/ 93956 h 253988"/>
              <a:gd name="connsiteX15" fmla="*/ 251993 w 256097"/>
              <a:gd name="connsiteY15" fmla="*/ 111101 h 253988"/>
              <a:gd name="connsiteX16" fmla="*/ 256184 w 256097"/>
              <a:gd name="connsiteY16" fmla="*/ 115769 h 253988"/>
              <a:gd name="connsiteX17" fmla="*/ 252850 w 256097"/>
              <a:gd name="connsiteY17" fmla="*/ 121007 h 253988"/>
              <a:gd name="connsiteX18" fmla="*/ 166173 w 256097"/>
              <a:gd name="connsiteY18" fmla="*/ 153488 h 253988"/>
              <a:gd name="connsiteX19" fmla="*/ 173316 w 256097"/>
              <a:gd name="connsiteY19" fmla="*/ 248738 h 253988"/>
              <a:gd name="connsiteX20" fmla="*/ 170078 w 256097"/>
              <a:gd name="connsiteY20" fmla="*/ 253881 h 253988"/>
              <a:gd name="connsiteX21" fmla="*/ 168363 w 256097"/>
              <a:gd name="connsiteY21" fmla="*/ 253976 h 253988"/>
              <a:gd name="connsiteX22" fmla="*/ 112452 w 256097"/>
              <a:gd name="connsiteY22" fmla="*/ 173585 h 253988"/>
              <a:gd name="connsiteX23" fmla="*/ 161982 w 256097"/>
              <a:gd name="connsiteY23" fmla="*/ 233117 h 253988"/>
              <a:gd name="connsiteX24" fmla="*/ 156267 w 256097"/>
              <a:gd name="connsiteY24" fmla="*/ 156917 h 253988"/>
              <a:gd name="connsiteX25" fmla="*/ 65303 w 256097"/>
              <a:gd name="connsiteY25" fmla="*/ 133009 h 253988"/>
              <a:gd name="connsiteX26" fmla="*/ 19487 w 256097"/>
              <a:gd name="connsiteY26" fmla="*/ 197303 h 253988"/>
              <a:gd name="connsiteX27" fmla="*/ 95687 w 256097"/>
              <a:gd name="connsiteY27" fmla="*/ 168728 h 253988"/>
              <a:gd name="connsiteX28" fmla="*/ 71494 w 256097"/>
              <a:gd name="connsiteY28" fmla="*/ 124341 h 253988"/>
              <a:gd name="connsiteX29" fmla="*/ 105499 w 256097"/>
              <a:gd name="connsiteY29" fmla="*/ 165203 h 253988"/>
              <a:gd name="connsiteX30" fmla="*/ 155409 w 256097"/>
              <a:gd name="connsiteY30" fmla="*/ 146153 h 253988"/>
              <a:gd name="connsiteX31" fmla="*/ 152076 w 256097"/>
              <a:gd name="connsiteY31" fmla="*/ 102434 h 253988"/>
              <a:gd name="connsiteX32" fmla="*/ 94926 w 256097"/>
              <a:gd name="connsiteY32" fmla="*/ 91480 h 253988"/>
              <a:gd name="connsiteX33" fmla="*/ 162649 w 256097"/>
              <a:gd name="connsiteY33" fmla="*/ 104624 h 253988"/>
              <a:gd name="connsiteX34" fmla="*/ 165506 w 256097"/>
              <a:gd name="connsiteY34" fmla="*/ 142724 h 253988"/>
              <a:gd name="connsiteX35" fmla="*/ 232181 w 256097"/>
              <a:gd name="connsiteY35" fmla="*/ 117769 h 253988"/>
              <a:gd name="connsiteX36" fmla="*/ 35109 w 256097"/>
              <a:gd name="connsiteY36" fmla="*/ 80526 h 253988"/>
              <a:gd name="connsiteX37" fmla="*/ 64636 w 256097"/>
              <a:gd name="connsiteY37" fmla="*/ 116054 h 253988"/>
              <a:gd name="connsiteX38" fmla="*/ 83686 w 256097"/>
              <a:gd name="connsiteY38" fmla="*/ 89670 h 253988"/>
              <a:gd name="connsiteX39" fmla="*/ 101212 w 256097"/>
              <a:gd name="connsiteY39" fmla="*/ 82526 h 253988"/>
              <a:gd name="connsiteX40" fmla="*/ 151314 w 256097"/>
              <a:gd name="connsiteY40" fmla="*/ 92051 h 253988"/>
              <a:gd name="connsiteX41" fmla="*/ 145789 w 256097"/>
              <a:gd name="connsiteY41" fmla="*/ 19947 h 25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6097" h="253988">
                <a:moveTo>
                  <a:pt x="168363" y="253976"/>
                </a:moveTo>
                <a:cubicBezTo>
                  <a:pt x="166830" y="254005"/>
                  <a:pt x="165363" y="253338"/>
                  <a:pt x="164363" y="252167"/>
                </a:cubicBezTo>
                <a:lnTo>
                  <a:pt x="102260" y="177395"/>
                </a:lnTo>
                <a:lnTo>
                  <a:pt x="7010" y="212924"/>
                </a:lnTo>
                <a:cubicBezTo>
                  <a:pt x="4876" y="213686"/>
                  <a:pt x="2495" y="213000"/>
                  <a:pt x="1104" y="211209"/>
                </a:cubicBezTo>
                <a:cubicBezTo>
                  <a:pt x="-229" y="209399"/>
                  <a:pt x="-229" y="206923"/>
                  <a:pt x="1104" y="205113"/>
                </a:cubicBezTo>
                <a:lnTo>
                  <a:pt x="58254" y="124817"/>
                </a:lnTo>
                <a:lnTo>
                  <a:pt x="17773" y="76049"/>
                </a:lnTo>
                <a:cubicBezTo>
                  <a:pt x="16354" y="74402"/>
                  <a:pt x="16125" y="72039"/>
                  <a:pt x="17202" y="70144"/>
                </a:cubicBezTo>
                <a:cubicBezTo>
                  <a:pt x="18316" y="68267"/>
                  <a:pt x="20478" y="67277"/>
                  <a:pt x="22631" y="67667"/>
                </a:cubicBezTo>
                <a:lnTo>
                  <a:pt x="89877" y="80431"/>
                </a:lnTo>
                <a:lnTo>
                  <a:pt x="145504" y="2230"/>
                </a:lnTo>
                <a:cubicBezTo>
                  <a:pt x="146761" y="430"/>
                  <a:pt x="149018" y="-370"/>
                  <a:pt x="151123" y="230"/>
                </a:cubicBezTo>
                <a:cubicBezTo>
                  <a:pt x="153228" y="773"/>
                  <a:pt x="154743" y="2631"/>
                  <a:pt x="154838" y="4802"/>
                </a:cubicBezTo>
                <a:lnTo>
                  <a:pt x="161601" y="93956"/>
                </a:lnTo>
                <a:lnTo>
                  <a:pt x="251993" y="111101"/>
                </a:lnTo>
                <a:cubicBezTo>
                  <a:pt x="254307" y="111492"/>
                  <a:pt x="256041" y="113425"/>
                  <a:pt x="256184" y="115769"/>
                </a:cubicBezTo>
                <a:cubicBezTo>
                  <a:pt x="256374" y="118064"/>
                  <a:pt x="255013" y="120207"/>
                  <a:pt x="252850" y="121007"/>
                </a:cubicBezTo>
                <a:lnTo>
                  <a:pt x="166173" y="153488"/>
                </a:lnTo>
                <a:lnTo>
                  <a:pt x="173316" y="248738"/>
                </a:lnTo>
                <a:cubicBezTo>
                  <a:pt x="173536" y="250995"/>
                  <a:pt x="172202" y="253110"/>
                  <a:pt x="170078" y="253881"/>
                </a:cubicBezTo>
                <a:cubicBezTo>
                  <a:pt x="169516" y="254024"/>
                  <a:pt x="168935" y="254062"/>
                  <a:pt x="168363" y="253976"/>
                </a:cubicBezTo>
                <a:close/>
                <a:moveTo>
                  <a:pt x="112452" y="173585"/>
                </a:moveTo>
                <a:lnTo>
                  <a:pt x="161982" y="233117"/>
                </a:lnTo>
                <a:lnTo>
                  <a:pt x="156267" y="156917"/>
                </a:lnTo>
                <a:close/>
                <a:moveTo>
                  <a:pt x="65303" y="133009"/>
                </a:moveTo>
                <a:lnTo>
                  <a:pt x="19487" y="197303"/>
                </a:lnTo>
                <a:lnTo>
                  <a:pt x="95687" y="168728"/>
                </a:lnTo>
                <a:close/>
                <a:moveTo>
                  <a:pt x="71494" y="124341"/>
                </a:moveTo>
                <a:lnTo>
                  <a:pt x="105499" y="165203"/>
                </a:lnTo>
                <a:lnTo>
                  <a:pt x="155409" y="146153"/>
                </a:lnTo>
                <a:lnTo>
                  <a:pt x="152076" y="102434"/>
                </a:lnTo>
                <a:lnTo>
                  <a:pt x="94926" y="91480"/>
                </a:lnTo>
                <a:close/>
                <a:moveTo>
                  <a:pt x="162649" y="104624"/>
                </a:moveTo>
                <a:lnTo>
                  <a:pt x="165506" y="142724"/>
                </a:lnTo>
                <a:lnTo>
                  <a:pt x="232181" y="117769"/>
                </a:lnTo>
                <a:close/>
                <a:moveTo>
                  <a:pt x="35109" y="80526"/>
                </a:moveTo>
                <a:lnTo>
                  <a:pt x="64636" y="116054"/>
                </a:lnTo>
                <a:lnTo>
                  <a:pt x="83686" y="89670"/>
                </a:lnTo>
                <a:close/>
                <a:moveTo>
                  <a:pt x="101212" y="82526"/>
                </a:moveTo>
                <a:lnTo>
                  <a:pt x="151314" y="92051"/>
                </a:lnTo>
                <a:lnTo>
                  <a:pt x="145789" y="19947"/>
                </a:lnTo>
                <a:close/>
              </a:path>
            </a:pathLst>
          </a:custGeom>
          <a:solidFill>
            <a:schemeClr val="accent4">
              <a:alpha val="25000"/>
            </a:schemeClr>
          </a:solidFill>
          <a:ln w="9525" cap="flat">
            <a:noFill/>
            <a:prstDash val="solid"/>
            <a:miter/>
          </a:ln>
        </p:spPr>
        <p:txBody>
          <a:bodyPr rtlCol="0" anchor="ctr"/>
          <a:lstStyle/>
          <a:p>
            <a:endParaRPr lang="zh-CN" altLang="en-US"/>
          </a:p>
        </p:txBody>
      </p:sp>
      <p:sp>
        <p:nvSpPr>
          <p:cNvPr id="5" name="Text1">
            <a:extLst>
              <a:ext uri="{FF2B5EF4-FFF2-40B4-BE49-F238E27FC236}">
                <a16:creationId xmlns:a16="http://schemas.microsoft.com/office/drawing/2014/main" id="{1BE79538-6081-B2C6-554B-34CE9C5C873E}"/>
              </a:ext>
            </a:extLst>
          </p:cNvPr>
          <p:cNvSpPr txBox="1"/>
          <p:nvPr>
            <p:custDataLst>
              <p:tags r:id="rId2"/>
            </p:custDataLst>
          </p:nvPr>
        </p:nvSpPr>
        <p:spPr>
          <a:xfrm>
            <a:off x="7992405" y="2369793"/>
            <a:ext cx="3734354" cy="460375"/>
          </a:xfrm>
          <a:prstGeom prst="rect">
            <a:avLst/>
          </a:prstGeom>
          <a:noFill/>
        </p:spPr>
        <p:txBody>
          <a:bodyPr wrap="square" rtlCol="0" anchor="ctr" anchorCtr="0">
            <a:normAutofit/>
          </a:bodyPr>
          <a:lstStyle/>
          <a:p>
            <a:pPr algn="l" fontAlgn="ctr"/>
            <a:r>
              <a:rPr lang="zh-CN" altLang="en-US" sz="2000" b="1">
                <a:latin typeface="微软雅黑" panose="020B0503020204020204" pitchFamily="34" charset="-122"/>
                <a:ea typeface="微软雅黑" panose="020B0503020204020204" pitchFamily="34" charset="-122"/>
              </a:rPr>
              <a:t>汪星人猫咪联盟团队专业</a:t>
            </a:r>
            <a:endParaRPr lang="zh-CN" altLang="en-US" sz="2000" b="1" dirty="0">
              <a:latin typeface="微软雅黑" panose="020B0503020204020204" pitchFamily="34" charset="-122"/>
              <a:ea typeface="微软雅黑" panose="020B0503020204020204" pitchFamily="34" charset="-122"/>
            </a:endParaRPr>
          </a:p>
        </p:txBody>
      </p:sp>
      <p:sp>
        <p:nvSpPr>
          <p:cNvPr id="6" name="Text2">
            <a:extLst>
              <a:ext uri="{FF2B5EF4-FFF2-40B4-BE49-F238E27FC236}">
                <a16:creationId xmlns:a16="http://schemas.microsoft.com/office/drawing/2014/main" id="{52EEFFB1-6E1F-A8CC-2532-1F4777DF1A1C}"/>
              </a:ext>
            </a:extLst>
          </p:cNvPr>
          <p:cNvSpPr txBox="1"/>
          <p:nvPr>
            <p:custDataLst>
              <p:tags r:id="rId3"/>
            </p:custDataLst>
          </p:nvPr>
        </p:nvSpPr>
        <p:spPr>
          <a:xfrm>
            <a:off x="7992405" y="2902085"/>
            <a:ext cx="3734354" cy="3376487"/>
          </a:xfrm>
          <a:prstGeom prst="rect">
            <a:avLst/>
          </a:prstGeom>
          <a:noFill/>
        </p:spPr>
        <p:txBody>
          <a:bodyPr wrap="square" rtlCol="0">
            <a:normAutofit/>
          </a:bodyPr>
          <a:lstStyle/>
          <a:p>
            <a:pPr>
              <a:lnSpc>
                <a:spcPct val="150000"/>
              </a:lnSpc>
              <a:spcBef>
                <a:spcPts val="150"/>
              </a:spcBef>
              <a:spcAft>
                <a:spcPts val="150"/>
              </a:spcAft>
            </a:pPr>
            <a:r>
              <a:rPr lang="zh-CN" altLang="en-US" sz="1200">
                <a:solidFill>
                  <a:schemeClr val="bg2"/>
                </a:solidFill>
                <a:latin typeface="微软雅黑" panose="020B0503020204020204" pitchFamily="34" charset="-122"/>
                <a:ea typeface="微软雅黑" panose="020B0503020204020204" pitchFamily="34" charset="-122"/>
              </a:rPr>
              <a:t>团队由资深宠物营养师、兽医组成，确保项目提供专业级的产品与服务，满足宠物主人对品质的追求。</a:t>
            </a:r>
            <a:endParaRPr lang="zh-CN" altLang="en-US" sz="1200" dirty="0">
              <a:solidFill>
                <a:schemeClr val="bg2"/>
              </a:solidFill>
              <a:latin typeface="微软雅黑" panose="020B0503020204020204" pitchFamily="34" charset="-122"/>
              <a:ea typeface="微软雅黑" panose="020B0503020204020204" pitchFamily="34" charset="-122"/>
            </a:endParaRPr>
          </a:p>
        </p:txBody>
      </p:sp>
      <p:sp>
        <p:nvSpPr>
          <p:cNvPr id="7" name="Text3">
            <a:extLst>
              <a:ext uri="{FF2B5EF4-FFF2-40B4-BE49-F238E27FC236}">
                <a16:creationId xmlns:a16="http://schemas.microsoft.com/office/drawing/2014/main" id="{7B1B0BE1-A8E1-38FC-FFB5-070FD04FFA5E}"/>
              </a:ext>
            </a:extLst>
          </p:cNvPr>
          <p:cNvSpPr txBox="1"/>
          <p:nvPr>
            <p:custDataLst>
              <p:tags r:id="rId4"/>
            </p:custDataLst>
          </p:nvPr>
        </p:nvSpPr>
        <p:spPr>
          <a:xfrm>
            <a:off x="465242" y="2369793"/>
            <a:ext cx="3580795" cy="460375"/>
          </a:xfrm>
          <a:prstGeom prst="rect">
            <a:avLst/>
          </a:prstGeom>
          <a:noFill/>
        </p:spPr>
        <p:txBody>
          <a:bodyPr wrap="square" rtlCol="0" anchor="ctr" anchorCtr="0">
            <a:normAutofit/>
          </a:bodyPr>
          <a:lstStyle/>
          <a:p>
            <a:pPr algn="r" fontAlgn="ctr"/>
            <a:r>
              <a:rPr lang="zh-CN" altLang="en-US" sz="2000" b="1">
                <a:latin typeface="微软雅黑" panose="020B0503020204020204" pitchFamily="34" charset="-122"/>
                <a:ea typeface="微软雅黑" panose="020B0503020204020204" pitchFamily="34" charset="-122"/>
              </a:rPr>
              <a:t>宠物之家项目需求明确</a:t>
            </a:r>
            <a:endParaRPr lang="zh-CN" altLang="en-US" sz="2000" b="1" dirty="0">
              <a:latin typeface="微软雅黑" panose="020B0503020204020204" pitchFamily="34" charset="-122"/>
              <a:ea typeface="微软雅黑" panose="020B0503020204020204" pitchFamily="34" charset="-122"/>
            </a:endParaRPr>
          </a:p>
        </p:txBody>
      </p:sp>
      <p:sp>
        <p:nvSpPr>
          <p:cNvPr id="8" name="Text4">
            <a:extLst>
              <a:ext uri="{FF2B5EF4-FFF2-40B4-BE49-F238E27FC236}">
                <a16:creationId xmlns:a16="http://schemas.microsoft.com/office/drawing/2014/main" id="{BCB35177-91F0-E6F5-98ED-F822D54088EC}"/>
              </a:ext>
            </a:extLst>
          </p:cNvPr>
          <p:cNvSpPr txBox="1"/>
          <p:nvPr>
            <p:custDataLst>
              <p:tags r:id="rId5"/>
            </p:custDataLst>
          </p:nvPr>
        </p:nvSpPr>
        <p:spPr>
          <a:xfrm>
            <a:off x="465242" y="2902085"/>
            <a:ext cx="3580795" cy="3376487"/>
          </a:xfrm>
          <a:prstGeom prst="rect">
            <a:avLst/>
          </a:prstGeom>
          <a:noFill/>
        </p:spPr>
        <p:txBody>
          <a:bodyPr wrap="square" rtlCol="0">
            <a:normAutofit/>
          </a:bodyPr>
          <a:lstStyle/>
          <a:p>
            <a:pPr algn="r">
              <a:lnSpc>
                <a:spcPct val="150000"/>
              </a:lnSpc>
              <a:spcBef>
                <a:spcPts val="150"/>
              </a:spcBef>
              <a:spcAft>
                <a:spcPts val="150"/>
              </a:spcAft>
            </a:pPr>
            <a:r>
              <a:rPr lang="zh-CN" altLang="en-US" sz="1200">
                <a:solidFill>
                  <a:schemeClr val="bg2"/>
                </a:solidFill>
                <a:latin typeface="微软雅黑" panose="020B0503020204020204" pitchFamily="34" charset="-122"/>
                <a:ea typeface="微软雅黑" panose="020B0503020204020204" pitchFamily="34" charset="-122"/>
              </a:rPr>
              <a:t>经过市场调研，宠物之家项目明确服务宠物主人与宠物，提供健康饮食、日常护理等一站式服务，满足宠物市场不断增长的需求。</a:t>
            </a:r>
            <a:endParaRPr lang="zh-CN" altLang="en-US" sz="1200" dirty="0">
              <a:solidFill>
                <a:schemeClr val="bg2"/>
              </a:solidFill>
              <a:latin typeface="微软雅黑" panose="020B0503020204020204" pitchFamily="34" charset="-122"/>
              <a:ea typeface="微软雅黑" panose="020B0503020204020204" pitchFamily="34" charset="-122"/>
            </a:endParaRPr>
          </a:p>
        </p:txBody>
      </p:sp>
      <p:sp>
        <p:nvSpPr>
          <p:cNvPr id="9" name="Text5">
            <a:extLst>
              <a:ext uri="{FF2B5EF4-FFF2-40B4-BE49-F238E27FC236}">
                <a16:creationId xmlns:a16="http://schemas.microsoft.com/office/drawing/2014/main" id="{9DAC2E0D-BF17-BB91-87D1-F06326FDB4B8}"/>
              </a:ext>
            </a:extLst>
          </p:cNvPr>
          <p:cNvSpPr txBox="1"/>
          <p:nvPr>
            <p:custDataLst>
              <p:tags r:id="rId6"/>
            </p:custDataLst>
          </p:nvPr>
        </p:nvSpPr>
        <p:spPr>
          <a:xfrm flipH="1">
            <a:off x="7337890" y="2857525"/>
            <a:ext cx="554893" cy="533858"/>
          </a:xfrm>
          <a:prstGeom prst="ellipse">
            <a:avLst/>
          </a:prstGeom>
          <a:solidFill>
            <a:schemeClr val="accent3"/>
          </a:solidFill>
        </p:spPr>
        <p:txBody>
          <a:bodyPr wrap="none" lIns="108000" tIns="108000" rIns="108000" bIns="108000" rtlCol="0" anchor="ctr" anchorCtr="0">
            <a:noAutofit/>
          </a:bodyPr>
          <a:lstStyle>
            <a:defPPr>
              <a:defRPr lang="zh-CN"/>
            </a:defPPr>
            <a:lvl1pPr algn="ctr">
              <a:defRPr kumimoji="1" sz="1200" b="1">
                <a:solidFill>
                  <a:srgbClr val="FFFFFF"/>
                </a:solidFill>
              </a:defRPr>
            </a:lvl1pPr>
          </a:lstStyle>
          <a:p>
            <a:r>
              <a:rPr lang="en-US" altLang="zh-CN" sz="1800">
                <a:solidFill>
                  <a:schemeClr val="bg1"/>
                </a:solidFill>
                <a:latin typeface="微软雅黑" panose="020B0503020204020204" pitchFamily="34" charset="-122"/>
                <a:ea typeface="微软雅黑" panose="020B0503020204020204" pitchFamily="34" charset="-122"/>
                <a:cs typeface="Roboto" panose="02000000000000000000" pitchFamily="2" charset="0"/>
              </a:rPr>
              <a:t>02</a:t>
            </a:r>
            <a:endParaRPr lang="zh-CN" altLang="en-US" sz="1800" dirty="0">
              <a:solidFill>
                <a:schemeClr val="bg1"/>
              </a:solidFill>
              <a:latin typeface="微软雅黑" panose="020B0503020204020204" pitchFamily="34" charset="-122"/>
              <a:ea typeface="微软雅黑" panose="020B0503020204020204" pitchFamily="34" charset="-122"/>
              <a:cs typeface="Roboto" panose="02000000000000000000" pitchFamily="2" charset="0"/>
            </a:endParaRPr>
          </a:p>
        </p:txBody>
      </p:sp>
      <p:sp>
        <p:nvSpPr>
          <p:cNvPr id="10" name="Text6">
            <a:extLst>
              <a:ext uri="{FF2B5EF4-FFF2-40B4-BE49-F238E27FC236}">
                <a16:creationId xmlns:a16="http://schemas.microsoft.com/office/drawing/2014/main" id="{FDDF1E95-9DF8-2E82-28EB-B722CB93B495}"/>
              </a:ext>
            </a:extLst>
          </p:cNvPr>
          <p:cNvSpPr txBox="1"/>
          <p:nvPr>
            <p:custDataLst>
              <p:tags r:id="rId7"/>
            </p:custDataLst>
          </p:nvPr>
        </p:nvSpPr>
        <p:spPr>
          <a:xfrm flipH="1">
            <a:off x="4185392" y="2857524"/>
            <a:ext cx="554893" cy="554893"/>
          </a:xfrm>
          <a:prstGeom prst="ellipse">
            <a:avLst/>
          </a:prstGeom>
          <a:solidFill>
            <a:schemeClr val="accent2"/>
          </a:solidFill>
        </p:spPr>
        <p:txBody>
          <a:bodyPr wrap="none" lIns="108000" tIns="108000" rIns="108000" bIns="108000" rtlCol="0" anchor="ctr" anchorCtr="0">
            <a:noAutofit/>
          </a:bodyPr>
          <a:lstStyle>
            <a:defPPr>
              <a:defRPr lang="zh-CN"/>
            </a:defPPr>
            <a:lvl1pPr algn="ctr">
              <a:defRPr kumimoji="1" sz="1200" b="1">
                <a:solidFill>
                  <a:srgbClr val="FFFFFF"/>
                </a:solidFill>
              </a:defRPr>
            </a:lvl1pPr>
          </a:lstStyle>
          <a:p>
            <a:r>
              <a:rPr lang="en-US" altLang="zh-CN" sz="1800">
                <a:latin typeface="微软雅黑" panose="020B0503020204020204" pitchFamily="34" charset="-122"/>
                <a:ea typeface="微软雅黑" panose="020B0503020204020204" pitchFamily="34" charset="-122"/>
                <a:cs typeface="Roboto" panose="02000000000000000000" pitchFamily="2" charset="0"/>
              </a:rPr>
              <a:t>01</a:t>
            </a:r>
            <a:endParaRPr lang="zh-CN" altLang="en-US" sz="1800" dirty="0">
              <a:latin typeface="微软雅黑" panose="020B0503020204020204" pitchFamily="34" charset="-122"/>
              <a:ea typeface="微软雅黑" panose="020B0503020204020204" pitchFamily="34" charset="-122"/>
              <a:cs typeface="Roboto" panose="02000000000000000000" pitchFamily="2" charset="0"/>
            </a:endParaRPr>
          </a:p>
        </p:txBody>
      </p:sp>
      <p:grpSp>
        <p:nvGrpSpPr>
          <p:cNvPr id="14" name="Shape1">
            <a:extLst>
              <a:ext uri="{FF2B5EF4-FFF2-40B4-BE49-F238E27FC236}">
                <a16:creationId xmlns:a16="http://schemas.microsoft.com/office/drawing/2014/main" id="{C4DA7052-7EA5-3944-8032-887533D689CC}"/>
              </a:ext>
            </a:extLst>
          </p:cNvPr>
          <p:cNvGrpSpPr/>
          <p:nvPr>
            <p:custDataLst>
              <p:tags r:id="rId8"/>
            </p:custDataLst>
          </p:nvPr>
        </p:nvGrpSpPr>
        <p:grpSpPr>
          <a:xfrm>
            <a:off x="4655454" y="1711376"/>
            <a:ext cx="2727534" cy="2847189"/>
            <a:chOff x="4655454" y="2023895"/>
            <a:chExt cx="2727534" cy="2847189"/>
          </a:xfrm>
        </p:grpSpPr>
        <p:sp>
          <p:nvSpPr>
            <p:cNvPr id="11" name="arrow">
              <a:extLst>
                <a:ext uri="{FF2B5EF4-FFF2-40B4-BE49-F238E27FC236}">
                  <a16:creationId xmlns:a16="http://schemas.microsoft.com/office/drawing/2014/main" id="{6F392A1E-4A5F-E355-309A-2823AE5193D7}"/>
                </a:ext>
              </a:extLst>
            </p:cNvPr>
            <p:cNvSpPr/>
            <p:nvPr/>
          </p:nvSpPr>
          <p:spPr bwMode="auto">
            <a:xfrm>
              <a:off x="4655454" y="2023895"/>
              <a:ext cx="2727534" cy="1155985"/>
            </a:xfrm>
            <a:custGeom>
              <a:avLst/>
              <a:gdLst>
                <a:gd name="T0" fmla="*/ 202 w 1088"/>
                <a:gd name="T1" fmla="*/ 399 h 459"/>
                <a:gd name="T2" fmla="*/ 561 w 1088"/>
                <a:gd name="T3" fmla="*/ 166 h 459"/>
                <a:gd name="T4" fmla="*/ 942 w 1088"/>
                <a:gd name="T5" fmla="*/ 459 h 459"/>
                <a:gd name="T6" fmla="*/ 990 w 1088"/>
                <a:gd name="T7" fmla="*/ 355 h 459"/>
                <a:gd name="T8" fmla="*/ 1088 w 1088"/>
                <a:gd name="T9" fmla="*/ 372 h 459"/>
                <a:gd name="T10" fmla="*/ 561 w 1088"/>
                <a:gd name="T11" fmla="*/ 0 h 459"/>
                <a:gd name="T12" fmla="*/ 79 w 1088"/>
                <a:gd name="T13" fmla="*/ 276 h 459"/>
                <a:gd name="T14" fmla="*/ 0 w 1088"/>
                <a:gd name="T15" fmla="*/ 197 h 459"/>
                <a:gd name="T16" fmla="*/ 0 w 1088"/>
                <a:gd name="T17" fmla="*/ 450 h 459"/>
                <a:gd name="T18" fmla="*/ 253 w 1088"/>
                <a:gd name="T19" fmla="*/ 45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8" h="459">
                  <a:moveTo>
                    <a:pt x="202" y="399"/>
                  </a:moveTo>
                  <a:cubicBezTo>
                    <a:pt x="263" y="261"/>
                    <a:pt x="401" y="166"/>
                    <a:pt x="561" y="166"/>
                  </a:cubicBezTo>
                  <a:cubicBezTo>
                    <a:pt x="744" y="166"/>
                    <a:pt x="897" y="290"/>
                    <a:pt x="942" y="459"/>
                  </a:cubicBezTo>
                  <a:cubicBezTo>
                    <a:pt x="990" y="355"/>
                    <a:pt x="990" y="355"/>
                    <a:pt x="990" y="355"/>
                  </a:cubicBezTo>
                  <a:cubicBezTo>
                    <a:pt x="1088" y="372"/>
                    <a:pt x="1088" y="372"/>
                    <a:pt x="1088" y="372"/>
                  </a:cubicBezTo>
                  <a:cubicBezTo>
                    <a:pt x="1011" y="155"/>
                    <a:pt x="804" y="0"/>
                    <a:pt x="561" y="0"/>
                  </a:cubicBezTo>
                  <a:cubicBezTo>
                    <a:pt x="356" y="0"/>
                    <a:pt x="176" y="111"/>
                    <a:pt x="79" y="276"/>
                  </a:cubicBezTo>
                  <a:cubicBezTo>
                    <a:pt x="0" y="197"/>
                    <a:pt x="0" y="197"/>
                    <a:pt x="0" y="197"/>
                  </a:cubicBezTo>
                  <a:cubicBezTo>
                    <a:pt x="0" y="450"/>
                    <a:pt x="0" y="450"/>
                    <a:pt x="0" y="450"/>
                  </a:cubicBezTo>
                  <a:cubicBezTo>
                    <a:pt x="253" y="450"/>
                    <a:pt x="253" y="450"/>
                    <a:pt x="253" y="45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2" name="arrow">
              <a:extLst>
                <a:ext uri="{FF2B5EF4-FFF2-40B4-BE49-F238E27FC236}">
                  <a16:creationId xmlns:a16="http://schemas.microsoft.com/office/drawing/2014/main" id="{C6451CF6-B359-D364-FBC7-6971CEED6C8C}"/>
                </a:ext>
              </a:extLst>
            </p:cNvPr>
            <p:cNvSpPr/>
            <p:nvPr/>
          </p:nvSpPr>
          <p:spPr bwMode="auto">
            <a:xfrm flipH="1" flipV="1">
              <a:off x="4655454" y="3715099"/>
              <a:ext cx="2727534" cy="1155985"/>
            </a:xfrm>
            <a:custGeom>
              <a:avLst/>
              <a:gdLst>
                <a:gd name="T0" fmla="*/ 202 w 1088"/>
                <a:gd name="T1" fmla="*/ 399 h 459"/>
                <a:gd name="T2" fmla="*/ 561 w 1088"/>
                <a:gd name="T3" fmla="*/ 166 h 459"/>
                <a:gd name="T4" fmla="*/ 942 w 1088"/>
                <a:gd name="T5" fmla="*/ 459 h 459"/>
                <a:gd name="T6" fmla="*/ 990 w 1088"/>
                <a:gd name="T7" fmla="*/ 355 h 459"/>
                <a:gd name="T8" fmla="*/ 1088 w 1088"/>
                <a:gd name="T9" fmla="*/ 372 h 459"/>
                <a:gd name="T10" fmla="*/ 561 w 1088"/>
                <a:gd name="T11" fmla="*/ 0 h 459"/>
                <a:gd name="T12" fmla="*/ 79 w 1088"/>
                <a:gd name="T13" fmla="*/ 276 h 459"/>
                <a:gd name="T14" fmla="*/ 0 w 1088"/>
                <a:gd name="T15" fmla="*/ 197 h 459"/>
                <a:gd name="T16" fmla="*/ 0 w 1088"/>
                <a:gd name="T17" fmla="*/ 450 h 459"/>
                <a:gd name="T18" fmla="*/ 253 w 1088"/>
                <a:gd name="T19" fmla="*/ 45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8" h="459">
                  <a:moveTo>
                    <a:pt x="202" y="399"/>
                  </a:moveTo>
                  <a:cubicBezTo>
                    <a:pt x="263" y="261"/>
                    <a:pt x="401" y="166"/>
                    <a:pt x="561" y="166"/>
                  </a:cubicBezTo>
                  <a:cubicBezTo>
                    <a:pt x="744" y="166"/>
                    <a:pt x="897" y="290"/>
                    <a:pt x="942" y="459"/>
                  </a:cubicBezTo>
                  <a:cubicBezTo>
                    <a:pt x="990" y="355"/>
                    <a:pt x="990" y="355"/>
                    <a:pt x="990" y="355"/>
                  </a:cubicBezTo>
                  <a:cubicBezTo>
                    <a:pt x="1088" y="372"/>
                    <a:pt x="1088" y="372"/>
                    <a:pt x="1088" y="372"/>
                  </a:cubicBezTo>
                  <a:cubicBezTo>
                    <a:pt x="1011" y="155"/>
                    <a:pt x="804" y="0"/>
                    <a:pt x="561" y="0"/>
                  </a:cubicBezTo>
                  <a:cubicBezTo>
                    <a:pt x="356" y="0"/>
                    <a:pt x="176" y="111"/>
                    <a:pt x="79" y="276"/>
                  </a:cubicBezTo>
                  <a:cubicBezTo>
                    <a:pt x="0" y="197"/>
                    <a:pt x="0" y="197"/>
                    <a:pt x="0" y="197"/>
                  </a:cubicBezTo>
                  <a:cubicBezTo>
                    <a:pt x="0" y="450"/>
                    <a:pt x="0" y="450"/>
                    <a:pt x="0" y="450"/>
                  </a:cubicBezTo>
                  <a:cubicBezTo>
                    <a:pt x="253" y="450"/>
                    <a:pt x="253" y="450"/>
                    <a:pt x="253" y="450"/>
                  </a:cubicBez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sp>
        <p:nvSpPr>
          <p:cNvPr id="2" name="Text7">
            <a:extLst>
              <a:ext uri="{FF2B5EF4-FFF2-40B4-BE49-F238E27FC236}">
                <a16:creationId xmlns:a16="http://schemas.microsoft.com/office/drawing/2014/main" id="{A28FE6E7-679A-C40C-C423-0A8E7792DDFE}"/>
              </a:ext>
            </a:extLst>
          </p:cNvPr>
          <p:cNvSpPr txBox="1"/>
          <p:nvPr>
            <p:custDataLst>
              <p:tags r:id="rId9"/>
            </p:custDataLst>
          </p:nvPr>
        </p:nvSpPr>
        <p:spPr>
          <a:xfrm>
            <a:off x="347808" y="339877"/>
            <a:ext cx="11496384" cy="720348"/>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en-US" altLang="zh-CN" sz="3200" b="1" noProof="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1 </a:t>
            </a:r>
            <a:r>
              <a:rPr lang="zh-CN" altLang="en-US" sz="3200" b="1" noProof="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用例图</a:t>
            </a:r>
            <a:endParaRPr lang="zh-CN" altLang="en-US" sz="3200" b="1" dirty="0">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spTree>
    <p:custDataLst>
      <p:tags r:id="rId1"/>
    </p:custDataLst>
    <p:extLst>
      <p:ext uri="{BB962C8B-B14F-4D97-AF65-F5344CB8AC3E}">
        <p14:creationId xmlns:p14="http://schemas.microsoft.com/office/powerpoint/2010/main" val="668939791"/>
      </p:ext>
    </p:extLst>
  </p:cSld>
  <p:clrMapOvr>
    <a:masterClrMapping/>
  </p:clrMapOvr>
  <mc:AlternateContent xmlns:mc="http://schemas.openxmlformats.org/markup-compatibility/2006">
    <mc:Choice xmlns:p14="http://schemas.microsoft.com/office/powerpoint/2010/main" Requires="p14">
      <p:transition spd="slow" p14:dur="2000">
        <p14:reveal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23" presetClass="entr" presetSubtype="288"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3*#ppt_w"/>
                                          </p:val>
                                        </p:tav>
                                        <p:tav tm="100000">
                                          <p:val>
                                            <p:strVal val="#ppt_w"/>
                                          </p:val>
                                        </p:tav>
                                      </p:tavLst>
                                    </p:anim>
                                    <p:anim calcmode="lin" valueType="num">
                                      <p:cBhvr>
                                        <p:cTn id="13" dur="500" fill="hold"/>
                                        <p:tgtEl>
                                          <p:spTgt spid="21"/>
                                        </p:tgtEl>
                                        <p:attrNameLst>
                                          <p:attrName>ppt_h</p:attrName>
                                        </p:attrNameLst>
                                      </p:cBhvr>
                                      <p:tavLst>
                                        <p:tav tm="0">
                                          <p:val>
                                            <p:strVal val="4/3*#ppt_h"/>
                                          </p:val>
                                        </p:tav>
                                        <p:tav tm="100000">
                                          <p:val>
                                            <p:strVal val="#ppt_h"/>
                                          </p:val>
                                        </p:tav>
                                      </p:tavLst>
                                    </p:anim>
                                  </p:childTnLst>
                                </p:cTn>
                              </p:par>
                              <p:par>
                                <p:cTn id="14" presetID="23" presetClass="entr" presetSubtype="288"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p:cTn id="16" dur="500" fill="hold"/>
                                        <p:tgtEl>
                                          <p:spTgt spid="20"/>
                                        </p:tgtEl>
                                        <p:attrNameLst>
                                          <p:attrName>ppt_w</p:attrName>
                                        </p:attrNameLst>
                                      </p:cBhvr>
                                      <p:tavLst>
                                        <p:tav tm="0">
                                          <p:val>
                                            <p:strVal val="4/3*#ppt_w"/>
                                          </p:val>
                                        </p:tav>
                                        <p:tav tm="100000">
                                          <p:val>
                                            <p:strVal val="#ppt_w"/>
                                          </p:val>
                                        </p:tav>
                                      </p:tavLst>
                                    </p:anim>
                                    <p:anim calcmode="lin" valueType="num">
                                      <p:cBhvr>
                                        <p:cTn id="17" dur="500" fill="hold"/>
                                        <p:tgtEl>
                                          <p:spTgt spid="20"/>
                                        </p:tgtEl>
                                        <p:attrNameLst>
                                          <p:attrName>ppt_h</p:attrName>
                                        </p:attrNameLst>
                                      </p:cBhvr>
                                      <p:tavLst>
                                        <p:tav tm="0">
                                          <p:val>
                                            <p:strVal val="4/3*#ppt_h"/>
                                          </p:val>
                                        </p:tav>
                                        <p:tav tm="100000">
                                          <p:val>
                                            <p:strVal val="#ppt_h"/>
                                          </p:val>
                                        </p:tav>
                                      </p:tavLst>
                                    </p:anim>
                                  </p:childTnLst>
                                </p:cTn>
                              </p:par>
                              <p:par>
                                <p:cTn id="18" presetID="23" presetClass="entr" presetSubtype="288"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p:cTn id="20" dur="500" fill="hold"/>
                                        <p:tgtEl>
                                          <p:spTgt spid="19"/>
                                        </p:tgtEl>
                                        <p:attrNameLst>
                                          <p:attrName>ppt_w</p:attrName>
                                        </p:attrNameLst>
                                      </p:cBhvr>
                                      <p:tavLst>
                                        <p:tav tm="0">
                                          <p:val>
                                            <p:strVal val="4/3*#ppt_w"/>
                                          </p:val>
                                        </p:tav>
                                        <p:tav tm="100000">
                                          <p:val>
                                            <p:strVal val="#ppt_w"/>
                                          </p:val>
                                        </p:tav>
                                      </p:tavLst>
                                    </p:anim>
                                    <p:anim calcmode="lin" valueType="num">
                                      <p:cBhvr>
                                        <p:cTn id="21" dur="500" fill="hold"/>
                                        <p:tgtEl>
                                          <p:spTgt spid="19"/>
                                        </p:tgtEl>
                                        <p:attrNameLst>
                                          <p:attrName>ppt_h</p:attrName>
                                        </p:attrNameLst>
                                      </p:cBhvr>
                                      <p:tavLst>
                                        <p:tav tm="0">
                                          <p:val>
                                            <p:strVal val="4/3*#ppt_h"/>
                                          </p:val>
                                        </p:tav>
                                        <p:tav tm="100000">
                                          <p:val>
                                            <p:strVal val="#ppt_h"/>
                                          </p:val>
                                        </p:tav>
                                      </p:tavLst>
                                    </p:anim>
                                  </p:childTnLst>
                                </p:cTn>
                              </p:par>
                              <p:par>
                                <p:cTn id="22" presetID="23" presetClass="entr" presetSubtype="288"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strVal val="4/3*#ppt_w"/>
                                          </p:val>
                                        </p:tav>
                                        <p:tav tm="100000">
                                          <p:val>
                                            <p:strVal val="#ppt_w"/>
                                          </p:val>
                                        </p:tav>
                                      </p:tavLst>
                                    </p:anim>
                                    <p:anim calcmode="lin" valueType="num">
                                      <p:cBhvr>
                                        <p:cTn id="25" dur="500" fill="hold"/>
                                        <p:tgtEl>
                                          <p:spTgt spid="18"/>
                                        </p:tgtEl>
                                        <p:attrNameLst>
                                          <p:attrName>ppt_h</p:attrName>
                                        </p:attrNameLst>
                                      </p:cBhvr>
                                      <p:tavLst>
                                        <p:tav tm="0">
                                          <p:val>
                                            <p:strVal val="4/3*#ppt_h"/>
                                          </p:val>
                                        </p:tav>
                                        <p:tav tm="100000">
                                          <p:val>
                                            <p:strVal val="#ppt_h"/>
                                          </p:val>
                                        </p:tav>
                                      </p:tavLst>
                                    </p:anim>
                                  </p:childTnLst>
                                </p:cTn>
                              </p:par>
                              <p:par>
                                <p:cTn id="26" presetID="23" presetClass="entr" presetSubtype="288"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p:cTn id="28" dur="500" fill="hold"/>
                                        <p:tgtEl>
                                          <p:spTgt spid="17"/>
                                        </p:tgtEl>
                                        <p:attrNameLst>
                                          <p:attrName>ppt_w</p:attrName>
                                        </p:attrNameLst>
                                      </p:cBhvr>
                                      <p:tavLst>
                                        <p:tav tm="0">
                                          <p:val>
                                            <p:strVal val="4/3*#ppt_w"/>
                                          </p:val>
                                        </p:tav>
                                        <p:tav tm="100000">
                                          <p:val>
                                            <p:strVal val="#ppt_w"/>
                                          </p:val>
                                        </p:tav>
                                      </p:tavLst>
                                    </p:anim>
                                    <p:anim calcmode="lin" valueType="num">
                                      <p:cBhvr>
                                        <p:cTn id="29" dur="500" fill="hold"/>
                                        <p:tgtEl>
                                          <p:spTgt spid="17"/>
                                        </p:tgtEl>
                                        <p:attrNameLst>
                                          <p:attrName>ppt_h</p:attrName>
                                        </p:attrNameLst>
                                      </p:cBhvr>
                                      <p:tavLst>
                                        <p:tav tm="0">
                                          <p:val>
                                            <p:strVal val="4/3*#ppt_h"/>
                                          </p:val>
                                        </p:tav>
                                        <p:tav tm="100000">
                                          <p:val>
                                            <p:strVal val="#ppt_h"/>
                                          </p:val>
                                        </p:tav>
                                      </p:tavLst>
                                    </p:anim>
                                  </p:childTnLst>
                                </p:cTn>
                              </p:par>
                              <p:par>
                                <p:cTn id="30" presetID="23" presetClass="entr" presetSubtype="288"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p:cTn id="32" dur="500" fill="hold"/>
                                        <p:tgtEl>
                                          <p:spTgt spid="16"/>
                                        </p:tgtEl>
                                        <p:attrNameLst>
                                          <p:attrName>ppt_w</p:attrName>
                                        </p:attrNameLst>
                                      </p:cBhvr>
                                      <p:tavLst>
                                        <p:tav tm="0">
                                          <p:val>
                                            <p:strVal val="4/3*#ppt_w"/>
                                          </p:val>
                                        </p:tav>
                                        <p:tav tm="100000">
                                          <p:val>
                                            <p:strVal val="#ppt_w"/>
                                          </p:val>
                                        </p:tav>
                                      </p:tavLst>
                                    </p:anim>
                                    <p:anim calcmode="lin" valueType="num">
                                      <p:cBhvr>
                                        <p:cTn id="33" dur="500" fill="hold"/>
                                        <p:tgtEl>
                                          <p:spTgt spid="16"/>
                                        </p:tgtEl>
                                        <p:attrNameLst>
                                          <p:attrName>ppt_h</p:attrName>
                                        </p:attrNameLst>
                                      </p:cBhvr>
                                      <p:tavLst>
                                        <p:tav tm="0">
                                          <p:val>
                                            <p:strVal val="4/3*#ppt_h"/>
                                          </p:val>
                                        </p:tav>
                                        <p:tav tm="100000">
                                          <p:val>
                                            <p:strVal val="#ppt_h"/>
                                          </p:val>
                                        </p:tav>
                                      </p:tavLst>
                                    </p:anim>
                                  </p:childTnLst>
                                </p:cTn>
                              </p:par>
                              <p:par>
                                <p:cTn id="34" presetID="23" presetClass="entr" presetSubtype="288"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p:cTn id="36" dur="500" fill="hold"/>
                                        <p:tgtEl>
                                          <p:spTgt spid="15"/>
                                        </p:tgtEl>
                                        <p:attrNameLst>
                                          <p:attrName>ppt_w</p:attrName>
                                        </p:attrNameLst>
                                      </p:cBhvr>
                                      <p:tavLst>
                                        <p:tav tm="0">
                                          <p:val>
                                            <p:strVal val="4/3*#ppt_w"/>
                                          </p:val>
                                        </p:tav>
                                        <p:tav tm="100000">
                                          <p:val>
                                            <p:strVal val="#ppt_w"/>
                                          </p:val>
                                        </p:tav>
                                      </p:tavLst>
                                    </p:anim>
                                    <p:anim calcmode="lin" valueType="num">
                                      <p:cBhvr>
                                        <p:cTn id="37" dur="500" fill="hold"/>
                                        <p:tgtEl>
                                          <p:spTgt spid="15"/>
                                        </p:tgtEl>
                                        <p:attrNameLst>
                                          <p:attrName>ppt_h</p:attrName>
                                        </p:attrNameLst>
                                      </p:cBhvr>
                                      <p:tavLst>
                                        <p:tav tm="0">
                                          <p:val>
                                            <p:strVal val="4/3*#ppt_h"/>
                                          </p:val>
                                        </p:tav>
                                        <p:tav tm="100000">
                                          <p:val>
                                            <p:strVal val="#ppt_h"/>
                                          </p:val>
                                        </p:tav>
                                      </p:tavLst>
                                    </p:anim>
                                  </p:childTnLst>
                                </p:cTn>
                              </p:par>
                              <p:par>
                                <p:cTn id="38" presetID="23" presetClass="entr" presetSubtype="288"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p:cTn id="40" dur="500" fill="hold"/>
                                        <p:tgtEl>
                                          <p:spTgt spid="13"/>
                                        </p:tgtEl>
                                        <p:attrNameLst>
                                          <p:attrName>ppt_w</p:attrName>
                                        </p:attrNameLst>
                                      </p:cBhvr>
                                      <p:tavLst>
                                        <p:tav tm="0">
                                          <p:val>
                                            <p:strVal val="4/3*#ppt_w"/>
                                          </p:val>
                                        </p:tav>
                                        <p:tav tm="100000">
                                          <p:val>
                                            <p:strVal val="#ppt_w"/>
                                          </p:val>
                                        </p:tav>
                                      </p:tavLst>
                                    </p:anim>
                                    <p:anim calcmode="lin" valueType="num">
                                      <p:cBhvr>
                                        <p:cTn id="41" dur="500" fill="hold"/>
                                        <p:tgtEl>
                                          <p:spTgt spid="13"/>
                                        </p:tgtEl>
                                        <p:attrNameLst>
                                          <p:attrName>ppt_h</p:attrName>
                                        </p:attrNameLst>
                                      </p:cBhvr>
                                      <p:tavLst>
                                        <p:tav tm="0">
                                          <p:val>
                                            <p:strVal val="4/3*#ppt_h"/>
                                          </p:val>
                                        </p:tav>
                                        <p:tav tm="100000">
                                          <p:val>
                                            <p:strVal val="#ppt_h"/>
                                          </p:val>
                                        </p:tav>
                                      </p:tavLst>
                                    </p:anim>
                                  </p:childTnLst>
                                </p:cTn>
                              </p:par>
                              <p:par>
                                <p:cTn id="42" presetID="23" presetClass="entr" presetSubtype="288" fill="hold" grpId="0" nodeType="withEffect">
                                  <p:stCondLst>
                                    <p:cond delay="0"/>
                                  </p:stCondLst>
                                  <p:childTnLst>
                                    <p:set>
                                      <p:cBhvr>
                                        <p:cTn id="43" dur="1" fill="hold">
                                          <p:stCondLst>
                                            <p:cond delay="0"/>
                                          </p:stCondLst>
                                        </p:cTn>
                                        <p:tgtEl>
                                          <p:spTgt spid="4"/>
                                        </p:tgtEl>
                                        <p:attrNameLst>
                                          <p:attrName>style.visibility</p:attrName>
                                        </p:attrNameLst>
                                      </p:cBhvr>
                                      <p:to>
                                        <p:strVal val="visible"/>
                                      </p:to>
                                    </p:set>
                                    <p:anim calcmode="lin" valueType="num">
                                      <p:cBhvr>
                                        <p:cTn id="44" dur="500" fill="hold"/>
                                        <p:tgtEl>
                                          <p:spTgt spid="4"/>
                                        </p:tgtEl>
                                        <p:attrNameLst>
                                          <p:attrName>ppt_w</p:attrName>
                                        </p:attrNameLst>
                                      </p:cBhvr>
                                      <p:tavLst>
                                        <p:tav tm="0">
                                          <p:val>
                                            <p:strVal val="4/3*#ppt_w"/>
                                          </p:val>
                                        </p:tav>
                                        <p:tav tm="100000">
                                          <p:val>
                                            <p:strVal val="#ppt_w"/>
                                          </p:val>
                                        </p:tav>
                                      </p:tavLst>
                                    </p:anim>
                                    <p:anim calcmode="lin" valueType="num">
                                      <p:cBhvr>
                                        <p:cTn id="45" dur="500" fill="hold"/>
                                        <p:tgtEl>
                                          <p:spTgt spid="4"/>
                                        </p:tgtEl>
                                        <p:attrNameLst>
                                          <p:attrName>ppt_h</p:attrName>
                                        </p:attrNameLst>
                                      </p:cBhvr>
                                      <p:tavLst>
                                        <p:tav tm="0">
                                          <p:val>
                                            <p:strVal val="4/3*#ppt_h"/>
                                          </p:val>
                                        </p:tav>
                                        <p:tav tm="100000">
                                          <p:val>
                                            <p:strVal val="#ppt_h"/>
                                          </p:val>
                                        </p:tav>
                                      </p:tavLst>
                                    </p:anim>
                                  </p:childTnLst>
                                </p:cTn>
                              </p:par>
                              <p:par>
                                <p:cTn id="46" presetID="23" presetClass="entr" presetSubtype="288" fill="hold" grpId="0" nodeType="withEffect">
                                  <p:stCondLst>
                                    <p:cond delay="0"/>
                                  </p:stCondLst>
                                  <p:childTnLst>
                                    <p:set>
                                      <p:cBhvr>
                                        <p:cTn id="47" dur="1" fill="hold">
                                          <p:stCondLst>
                                            <p:cond delay="0"/>
                                          </p:stCondLst>
                                        </p:cTn>
                                        <p:tgtEl>
                                          <p:spTgt spid="3"/>
                                        </p:tgtEl>
                                        <p:attrNameLst>
                                          <p:attrName>style.visibility</p:attrName>
                                        </p:attrNameLst>
                                      </p:cBhvr>
                                      <p:to>
                                        <p:strVal val="visible"/>
                                      </p:to>
                                    </p:set>
                                    <p:anim calcmode="lin" valueType="num">
                                      <p:cBhvr>
                                        <p:cTn id="48" dur="500" fill="hold"/>
                                        <p:tgtEl>
                                          <p:spTgt spid="3"/>
                                        </p:tgtEl>
                                        <p:attrNameLst>
                                          <p:attrName>ppt_w</p:attrName>
                                        </p:attrNameLst>
                                      </p:cBhvr>
                                      <p:tavLst>
                                        <p:tav tm="0">
                                          <p:val>
                                            <p:strVal val="4/3*#ppt_w"/>
                                          </p:val>
                                        </p:tav>
                                        <p:tav tm="100000">
                                          <p:val>
                                            <p:strVal val="#ppt_w"/>
                                          </p:val>
                                        </p:tav>
                                      </p:tavLst>
                                    </p:anim>
                                    <p:anim calcmode="lin" valueType="num">
                                      <p:cBhvr>
                                        <p:cTn id="49" dur="500" fill="hold"/>
                                        <p:tgtEl>
                                          <p:spTgt spid="3"/>
                                        </p:tgtEl>
                                        <p:attrNameLst>
                                          <p:attrName>ppt_h</p:attrName>
                                        </p:attrNameLst>
                                      </p:cBhvr>
                                      <p:tavLst>
                                        <p:tav tm="0">
                                          <p:val>
                                            <p:strVal val="4/3*#ppt_h"/>
                                          </p:val>
                                        </p:tav>
                                        <p:tav tm="100000">
                                          <p:val>
                                            <p:strVal val="#ppt_h"/>
                                          </p:val>
                                        </p:tav>
                                      </p:tavLst>
                                    </p:anim>
                                  </p:childTnLst>
                                </p:cTn>
                              </p:par>
                              <p:par>
                                <p:cTn id="50" presetID="23" presetClass="entr" presetSubtype="288" fill="hold" nodeType="with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p:cTn id="52" dur="500" fill="hold"/>
                                        <p:tgtEl>
                                          <p:spTgt spid="14"/>
                                        </p:tgtEl>
                                        <p:attrNameLst>
                                          <p:attrName>ppt_w</p:attrName>
                                        </p:attrNameLst>
                                      </p:cBhvr>
                                      <p:tavLst>
                                        <p:tav tm="0">
                                          <p:val>
                                            <p:strVal val="4/3*#ppt_w"/>
                                          </p:val>
                                        </p:tav>
                                        <p:tav tm="100000">
                                          <p:val>
                                            <p:strVal val="#ppt_w"/>
                                          </p:val>
                                        </p:tav>
                                      </p:tavLst>
                                    </p:anim>
                                    <p:anim calcmode="lin" valueType="num">
                                      <p:cBhvr>
                                        <p:cTn id="53" dur="500" fill="hold"/>
                                        <p:tgtEl>
                                          <p:spTgt spid="14"/>
                                        </p:tgtEl>
                                        <p:attrNameLst>
                                          <p:attrName>ppt_h</p:attrName>
                                        </p:attrNameLst>
                                      </p:cBhvr>
                                      <p:tavLst>
                                        <p:tav tm="0">
                                          <p:val>
                                            <p:strVal val="4/3*#ppt_h"/>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23" presetClass="entr" presetSubtype="288" fill="hold" grpId="0" nodeType="clickEffect">
                                  <p:stCondLst>
                                    <p:cond delay="0"/>
                                  </p:stCondLst>
                                  <p:childTnLst>
                                    <p:set>
                                      <p:cBhvr>
                                        <p:cTn id="57" dur="1" fill="hold">
                                          <p:stCondLst>
                                            <p:cond delay="0"/>
                                          </p:stCondLst>
                                        </p:cTn>
                                        <p:tgtEl>
                                          <p:spTgt spid="7"/>
                                        </p:tgtEl>
                                        <p:attrNameLst>
                                          <p:attrName>style.visibility</p:attrName>
                                        </p:attrNameLst>
                                      </p:cBhvr>
                                      <p:to>
                                        <p:strVal val="visible"/>
                                      </p:to>
                                    </p:set>
                                    <p:anim calcmode="lin" valueType="num">
                                      <p:cBhvr>
                                        <p:cTn id="58" dur="500" fill="hold"/>
                                        <p:tgtEl>
                                          <p:spTgt spid="7"/>
                                        </p:tgtEl>
                                        <p:attrNameLst>
                                          <p:attrName>ppt_w</p:attrName>
                                        </p:attrNameLst>
                                      </p:cBhvr>
                                      <p:tavLst>
                                        <p:tav tm="0">
                                          <p:val>
                                            <p:strVal val="4/3*#ppt_w"/>
                                          </p:val>
                                        </p:tav>
                                        <p:tav tm="100000">
                                          <p:val>
                                            <p:strVal val="#ppt_w"/>
                                          </p:val>
                                        </p:tav>
                                      </p:tavLst>
                                    </p:anim>
                                    <p:anim calcmode="lin" valueType="num">
                                      <p:cBhvr>
                                        <p:cTn id="59" dur="500" fill="hold"/>
                                        <p:tgtEl>
                                          <p:spTgt spid="7"/>
                                        </p:tgtEl>
                                        <p:attrNameLst>
                                          <p:attrName>ppt_h</p:attrName>
                                        </p:attrNameLst>
                                      </p:cBhvr>
                                      <p:tavLst>
                                        <p:tav tm="0">
                                          <p:val>
                                            <p:strVal val="4/3*#ppt_h"/>
                                          </p:val>
                                        </p:tav>
                                        <p:tav tm="100000">
                                          <p:val>
                                            <p:strVal val="#ppt_h"/>
                                          </p:val>
                                        </p:tav>
                                      </p:tavLst>
                                    </p:anim>
                                    <p:anim to="" calcmode="lin" valueType="num">
                                      <p:cBhvr>
                                        <p:cTn id="60" dur="500" fill="hold">
                                          <p:stCondLst>
                                            <p:cond delay="0"/>
                                          </p:stCondLst>
                                        </p:cTn>
                                        <p:tgtEl>
                                          <p:spTgt spid="7"/>
                                        </p:tgtEl>
                                        <p:attrNameLst>
                                          <p:attrName>ppt_x</p:attrName>
                                        </p:attrNameLst>
                                      </p:cBhvr>
                                      <p:tavLst>
                                        <p:tav tm="0">
                                          <p:val>
                                            <p:strVal val="#ppt_x+0.28651878"/>
                                          </p:val>
                                        </p:tav>
                                        <p:tav tm="100000">
                                          <p:val>
                                            <p:strVal val="#ppt_x+0.28651878"/>
                                          </p:val>
                                        </p:tav>
                                      </p:tavLst>
                                    </p:anim>
                                    <p:anim to="" calcmode="lin" valueType="num">
                                      <p:cBhvr>
                                        <p:cTn id="61" dur="500" fill="hold">
                                          <p:stCondLst>
                                            <p:cond delay="0"/>
                                          </p:stCondLst>
                                        </p:cTn>
                                        <p:tgtEl>
                                          <p:spTgt spid="7"/>
                                        </p:tgtEl>
                                        <p:attrNameLst>
                                          <p:attrName>ppt_y</p:attrName>
                                        </p:attrNameLst>
                                      </p:cBhvr>
                                      <p:tavLst>
                                        <p:tav tm="0">
                                          <p:val>
                                            <p:strVal val="#ppt_y+0"/>
                                          </p:val>
                                        </p:tav>
                                        <p:tav tm="100000">
                                          <p:val>
                                            <p:strVal val="#ppt_y+0"/>
                                          </p:val>
                                        </p:tav>
                                      </p:tavLst>
                                    </p:anim>
                                  </p:childTnLst>
                                </p:cTn>
                              </p:par>
                              <p:par>
                                <p:cTn id="62" presetID="23" presetClass="entr" presetSubtype="288" fill="hold" grpId="0" nodeType="withEffect">
                                  <p:stCondLst>
                                    <p:cond delay="0"/>
                                  </p:stCondLst>
                                  <p:childTnLst>
                                    <p:set>
                                      <p:cBhvr>
                                        <p:cTn id="63" dur="1" fill="hold">
                                          <p:stCondLst>
                                            <p:cond delay="0"/>
                                          </p:stCondLst>
                                        </p:cTn>
                                        <p:tgtEl>
                                          <p:spTgt spid="8"/>
                                        </p:tgtEl>
                                        <p:attrNameLst>
                                          <p:attrName>style.visibility</p:attrName>
                                        </p:attrNameLst>
                                      </p:cBhvr>
                                      <p:to>
                                        <p:strVal val="visible"/>
                                      </p:to>
                                    </p:set>
                                    <p:anim calcmode="lin" valueType="num">
                                      <p:cBhvr>
                                        <p:cTn id="64" dur="500" fill="hold"/>
                                        <p:tgtEl>
                                          <p:spTgt spid="8"/>
                                        </p:tgtEl>
                                        <p:attrNameLst>
                                          <p:attrName>ppt_w</p:attrName>
                                        </p:attrNameLst>
                                      </p:cBhvr>
                                      <p:tavLst>
                                        <p:tav tm="0">
                                          <p:val>
                                            <p:strVal val="4/3*#ppt_w"/>
                                          </p:val>
                                        </p:tav>
                                        <p:tav tm="100000">
                                          <p:val>
                                            <p:strVal val="#ppt_w"/>
                                          </p:val>
                                        </p:tav>
                                      </p:tavLst>
                                    </p:anim>
                                    <p:anim calcmode="lin" valueType="num">
                                      <p:cBhvr>
                                        <p:cTn id="65" dur="500" fill="hold"/>
                                        <p:tgtEl>
                                          <p:spTgt spid="8"/>
                                        </p:tgtEl>
                                        <p:attrNameLst>
                                          <p:attrName>ppt_h</p:attrName>
                                        </p:attrNameLst>
                                      </p:cBhvr>
                                      <p:tavLst>
                                        <p:tav tm="0">
                                          <p:val>
                                            <p:strVal val="4/3*#ppt_h"/>
                                          </p:val>
                                        </p:tav>
                                        <p:tav tm="100000">
                                          <p:val>
                                            <p:strVal val="#ppt_h"/>
                                          </p:val>
                                        </p:tav>
                                      </p:tavLst>
                                    </p:anim>
                                    <p:anim to="" calcmode="lin" valueType="num">
                                      <p:cBhvr>
                                        <p:cTn id="66" dur="500" fill="hold">
                                          <p:stCondLst>
                                            <p:cond delay="0"/>
                                          </p:stCondLst>
                                        </p:cTn>
                                        <p:tgtEl>
                                          <p:spTgt spid="8"/>
                                        </p:tgtEl>
                                        <p:attrNameLst>
                                          <p:attrName>ppt_x</p:attrName>
                                        </p:attrNameLst>
                                      </p:cBhvr>
                                      <p:tavLst>
                                        <p:tav tm="0">
                                          <p:val>
                                            <p:strVal val="#ppt_x+0.28651878"/>
                                          </p:val>
                                        </p:tav>
                                        <p:tav tm="100000">
                                          <p:val>
                                            <p:strVal val="#ppt_x+0.28651878"/>
                                          </p:val>
                                        </p:tav>
                                      </p:tavLst>
                                    </p:anim>
                                    <p:anim to="" calcmode="lin" valueType="num">
                                      <p:cBhvr>
                                        <p:cTn id="67" dur="500" fill="hold">
                                          <p:stCondLst>
                                            <p:cond delay="0"/>
                                          </p:stCondLst>
                                        </p:cTn>
                                        <p:tgtEl>
                                          <p:spTgt spid="8"/>
                                        </p:tgtEl>
                                        <p:attrNameLst>
                                          <p:attrName>ppt_y</p:attrName>
                                        </p:attrNameLst>
                                      </p:cBhvr>
                                      <p:tavLst>
                                        <p:tav tm="0">
                                          <p:val>
                                            <p:strVal val="#ppt_y+0"/>
                                          </p:val>
                                        </p:tav>
                                        <p:tav tm="100000">
                                          <p:val>
                                            <p:strVal val="#ppt_y+0"/>
                                          </p:val>
                                        </p:tav>
                                      </p:tavLst>
                                    </p:anim>
                                  </p:childTnLst>
                                </p:cTn>
                              </p:par>
                              <p:par>
                                <p:cTn id="68" presetID="23" presetClass="entr" presetSubtype="288" fill="hold" grpId="0" nodeType="withEffect">
                                  <p:stCondLst>
                                    <p:cond delay="0"/>
                                  </p:stCondLst>
                                  <p:childTnLst>
                                    <p:set>
                                      <p:cBhvr>
                                        <p:cTn id="69" dur="1" fill="hold">
                                          <p:stCondLst>
                                            <p:cond delay="0"/>
                                          </p:stCondLst>
                                        </p:cTn>
                                        <p:tgtEl>
                                          <p:spTgt spid="10"/>
                                        </p:tgtEl>
                                        <p:attrNameLst>
                                          <p:attrName>style.visibility</p:attrName>
                                        </p:attrNameLst>
                                      </p:cBhvr>
                                      <p:to>
                                        <p:strVal val="visible"/>
                                      </p:to>
                                    </p:set>
                                    <p:anim calcmode="lin" valueType="num">
                                      <p:cBhvr>
                                        <p:cTn id="70" dur="500" fill="hold"/>
                                        <p:tgtEl>
                                          <p:spTgt spid="10"/>
                                        </p:tgtEl>
                                        <p:attrNameLst>
                                          <p:attrName>ppt_w</p:attrName>
                                        </p:attrNameLst>
                                      </p:cBhvr>
                                      <p:tavLst>
                                        <p:tav tm="0">
                                          <p:val>
                                            <p:strVal val="4/3*#ppt_w"/>
                                          </p:val>
                                        </p:tav>
                                        <p:tav tm="100000">
                                          <p:val>
                                            <p:strVal val="#ppt_w"/>
                                          </p:val>
                                        </p:tav>
                                      </p:tavLst>
                                    </p:anim>
                                    <p:anim calcmode="lin" valueType="num">
                                      <p:cBhvr>
                                        <p:cTn id="71" dur="500" fill="hold"/>
                                        <p:tgtEl>
                                          <p:spTgt spid="10"/>
                                        </p:tgtEl>
                                        <p:attrNameLst>
                                          <p:attrName>ppt_h</p:attrName>
                                        </p:attrNameLst>
                                      </p:cBhvr>
                                      <p:tavLst>
                                        <p:tav tm="0">
                                          <p:val>
                                            <p:strVal val="4/3*#ppt_h"/>
                                          </p:val>
                                        </p:tav>
                                        <p:tav tm="100000">
                                          <p:val>
                                            <p:strVal val="#ppt_h"/>
                                          </p:val>
                                        </p:tav>
                                      </p:tavLst>
                                    </p:anim>
                                    <p:anim to="" calcmode="lin" valueType="num">
                                      <p:cBhvr>
                                        <p:cTn id="72" dur="500" fill="hold">
                                          <p:stCondLst>
                                            <p:cond delay="0"/>
                                          </p:stCondLst>
                                        </p:cTn>
                                        <p:tgtEl>
                                          <p:spTgt spid="10"/>
                                        </p:tgtEl>
                                        <p:attrNameLst>
                                          <p:attrName>ppt_x</p:attrName>
                                        </p:attrNameLst>
                                      </p:cBhvr>
                                      <p:tavLst>
                                        <p:tav tm="0">
                                          <p:val>
                                            <p:strVal val="#ppt_x+0.28651878"/>
                                          </p:val>
                                        </p:tav>
                                        <p:tav tm="100000">
                                          <p:val>
                                            <p:strVal val="#ppt_x+0.28651878"/>
                                          </p:val>
                                        </p:tav>
                                      </p:tavLst>
                                    </p:anim>
                                    <p:anim to="" calcmode="lin" valueType="num">
                                      <p:cBhvr>
                                        <p:cTn id="73" dur="500" fill="hold">
                                          <p:stCondLst>
                                            <p:cond delay="0"/>
                                          </p:stCondLst>
                                        </p:cTn>
                                        <p:tgtEl>
                                          <p:spTgt spid="10"/>
                                        </p:tgtEl>
                                        <p:attrNameLst>
                                          <p:attrName>ppt_y</p:attrName>
                                        </p:attrNameLst>
                                      </p:cBhvr>
                                      <p:tavLst>
                                        <p:tav tm="0">
                                          <p:val>
                                            <p:strVal val="#ppt_y+0"/>
                                          </p:val>
                                        </p:tav>
                                        <p:tav tm="100000">
                                          <p:val>
                                            <p:strVal val="#ppt_y+0"/>
                                          </p:val>
                                        </p:tav>
                                      </p:tavLst>
                                    </p:anim>
                                  </p:childTnLst>
                                </p:cTn>
                              </p:par>
                            </p:childTnLst>
                          </p:cTn>
                        </p:par>
                      </p:childTnLst>
                    </p:cTn>
                  </p:par>
                  <p:par>
                    <p:cTn id="74" fill="hold">
                      <p:stCondLst>
                        <p:cond delay="indefinite"/>
                      </p:stCondLst>
                      <p:childTnLst>
                        <p:par>
                          <p:cTn id="75" fill="hold">
                            <p:stCondLst>
                              <p:cond delay="0"/>
                            </p:stCondLst>
                            <p:childTnLst>
                              <p:par>
                                <p:cTn id="76" presetID="23" presetClass="entr" presetSubtype="288" fill="hold" grpId="0" nodeType="clickEffect">
                                  <p:stCondLst>
                                    <p:cond delay="0"/>
                                  </p:stCondLst>
                                  <p:childTnLst>
                                    <p:set>
                                      <p:cBhvr>
                                        <p:cTn id="77" dur="1" fill="hold">
                                          <p:stCondLst>
                                            <p:cond delay="0"/>
                                          </p:stCondLst>
                                        </p:cTn>
                                        <p:tgtEl>
                                          <p:spTgt spid="5"/>
                                        </p:tgtEl>
                                        <p:attrNameLst>
                                          <p:attrName>style.visibility</p:attrName>
                                        </p:attrNameLst>
                                      </p:cBhvr>
                                      <p:to>
                                        <p:strVal val="visible"/>
                                      </p:to>
                                    </p:set>
                                    <p:anim calcmode="lin" valueType="num">
                                      <p:cBhvr>
                                        <p:cTn id="78" dur="500" fill="hold"/>
                                        <p:tgtEl>
                                          <p:spTgt spid="5"/>
                                        </p:tgtEl>
                                        <p:attrNameLst>
                                          <p:attrName>ppt_w</p:attrName>
                                        </p:attrNameLst>
                                      </p:cBhvr>
                                      <p:tavLst>
                                        <p:tav tm="0">
                                          <p:val>
                                            <p:strVal val="4/3*#ppt_w"/>
                                          </p:val>
                                        </p:tav>
                                        <p:tav tm="100000">
                                          <p:val>
                                            <p:strVal val="#ppt_w"/>
                                          </p:val>
                                        </p:tav>
                                      </p:tavLst>
                                    </p:anim>
                                    <p:anim calcmode="lin" valueType="num">
                                      <p:cBhvr>
                                        <p:cTn id="79" dur="500" fill="hold"/>
                                        <p:tgtEl>
                                          <p:spTgt spid="5"/>
                                        </p:tgtEl>
                                        <p:attrNameLst>
                                          <p:attrName>ppt_h</p:attrName>
                                        </p:attrNameLst>
                                      </p:cBhvr>
                                      <p:tavLst>
                                        <p:tav tm="0">
                                          <p:val>
                                            <p:strVal val="4/3*#ppt_h"/>
                                          </p:val>
                                        </p:tav>
                                        <p:tav tm="100000">
                                          <p:val>
                                            <p:strVal val="#ppt_h"/>
                                          </p:val>
                                        </p:tav>
                                      </p:tavLst>
                                    </p:anim>
                                    <p:anim to="" calcmode="lin" valueType="num">
                                      <p:cBhvr>
                                        <p:cTn id="80" dur="500" fill="hold">
                                          <p:stCondLst>
                                            <p:cond delay="0"/>
                                          </p:stCondLst>
                                        </p:cTn>
                                        <p:tgtEl>
                                          <p:spTgt spid="5"/>
                                        </p:tgtEl>
                                        <p:attrNameLst>
                                          <p:attrName>ppt_x</p:attrName>
                                        </p:attrNameLst>
                                      </p:cBhvr>
                                      <p:tavLst>
                                        <p:tav tm="0">
                                          <p:val>
                                            <p:strVal val="#ppt_x+0"/>
                                          </p:val>
                                        </p:tav>
                                        <p:tav tm="100000">
                                          <p:val>
                                            <p:strVal val="#ppt_x+0"/>
                                          </p:val>
                                        </p:tav>
                                      </p:tavLst>
                                    </p:anim>
                                    <p:anim to="" calcmode="lin" valueType="num">
                                      <p:cBhvr>
                                        <p:cTn id="81" dur="500" fill="hold">
                                          <p:stCondLst>
                                            <p:cond delay="0"/>
                                          </p:stCondLst>
                                        </p:cTn>
                                        <p:tgtEl>
                                          <p:spTgt spid="5"/>
                                        </p:tgtEl>
                                        <p:attrNameLst>
                                          <p:attrName>ppt_y</p:attrName>
                                        </p:attrNameLst>
                                      </p:cBhvr>
                                      <p:tavLst>
                                        <p:tav tm="0">
                                          <p:val>
                                            <p:strVal val="#ppt_y+0"/>
                                          </p:val>
                                        </p:tav>
                                        <p:tav tm="100000">
                                          <p:val>
                                            <p:strVal val="#ppt_y+0"/>
                                          </p:val>
                                        </p:tav>
                                      </p:tavLst>
                                    </p:anim>
                                  </p:childTnLst>
                                </p:cTn>
                              </p:par>
                              <p:par>
                                <p:cTn id="82" presetID="23" presetClass="entr" presetSubtype="288" fill="hold" grpId="0" nodeType="withEffect">
                                  <p:stCondLst>
                                    <p:cond delay="0"/>
                                  </p:stCondLst>
                                  <p:childTnLst>
                                    <p:set>
                                      <p:cBhvr>
                                        <p:cTn id="83" dur="1" fill="hold">
                                          <p:stCondLst>
                                            <p:cond delay="0"/>
                                          </p:stCondLst>
                                        </p:cTn>
                                        <p:tgtEl>
                                          <p:spTgt spid="6"/>
                                        </p:tgtEl>
                                        <p:attrNameLst>
                                          <p:attrName>style.visibility</p:attrName>
                                        </p:attrNameLst>
                                      </p:cBhvr>
                                      <p:to>
                                        <p:strVal val="visible"/>
                                      </p:to>
                                    </p:set>
                                    <p:anim calcmode="lin" valueType="num">
                                      <p:cBhvr>
                                        <p:cTn id="84" dur="500" fill="hold"/>
                                        <p:tgtEl>
                                          <p:spTgt spid="6"/>
                                        </p:tgtEl>
                                        <p:attrNameLst>
                                          <p:attrName>ppt_w</p:attrName>
                                        </p:attrNameLst>
                                      </p:cBhvr>
                                      <p:tavLst>
                                        <p:tav tm="0">
                                          <p:val>
                                            <p:strVal val="4/3*#ppt_w"/>
                                          </p:val>
                                        </p:tav>
                                        <p:tav tm="100000">
                                          <p:val>
                                            <p:strVal val="#ppt_w"/>
                                          </p:val>
                                        </p:tav>
                                      </p:tavLst>
                                    </p:anim>
                                    <p:anim calcmode="lin" valueType="num">
                                      <p:cBhvr>
                                        <p:cTn id="85" dur="500" fill="hold"/>
                                        <p:tgtEl>
                                          <p:spTgt spid="6"/>
                                        </p:tgtEl>
                                        <p:attrNameLst>
                                          <p:attrName>ppt_h</p:attrName>
                                        </p:attrNameLst>
                                      </p:cBhvr>
                                      <p:tavLst>
                                        <p:tav tm="0">
                                          <p:val>
                                            <p:strVal val="4/3*#ppt_h"/>
                                          </p:val>
                                        </p:tav>
                                        <p:tav tm="100000">
                                          <p:val>
                                            <p:strVal val="#ppt_h"/>
                                          </p:val>
                                        </p:tav>
                                      </p:tavLst>
                                    </p:anim>
                                    <p:anim to="" calcmode="lin" valueType="num">
                                      <p:cBhvr>
                                        <p:cTn id="86" dur="500" fill="hold">
                                          <p:stCondLst>
                                            <p:cond delay="0"/>
                                          </p:stCondLst>
                                        </p:cTn>
                                        <p:tgtEl>
                                          <p:spTgt spid="6"/>
                                        </p:tgtEl>
                                        <p:attrNameLst>
                                          <p:attrName>ppt_x</p:attrName>
                                        </p:attrNameLst>
                                      </p:cBhvr>
                                      <p:tavLst>
                                        <p:tav tm="0">
                                          <p:val>
                                            <p:strVal val="#ppt_x+0"/>
                                          </p:val>
                                        </p:tav>
                                        <p:tav tm="100000">
                                          <p:val>
                                            <p:strVal val="#ppt_x+0"/>
                                          </p:val>
                                        </p:tav>
                                      </p:tavLst>
                                    </p:anim>
                                    <p:anim to="" calcmode="lin" valueType="num">
                                      <p:cBhvr>
                                        <p:cTn id="87" dur="500" fill="hold">
                                          <p:stCondLst>
                                            <p:cond delay="0"/>
                                          </p:stCondLst>
                                        </p:cTn>
                                        <p:tgtEl>
                                          <p:spTgt spid="6"/>
                                        </p:tgtEl>
                                        <p:attrNameLst>
                                          <p:attrName>ppt_y</p:attrName>
                                        </p:attrNameLst>
                                      </p:cBhvr>
                                      <p:tavLst>
                                        <p:tav tm="0">
                                          <p:val>
                                            <p:strVal val="#ppt_y+0"/>
                                          </p:val>
                                        </p:tav>
                                        <p:tav tm="100000">
                                          <p:val>
                                            <p:strVal val="#ppt_y+0"/>
                                          </p:val>
                                        </p:tav>
                                      </p:tavLst>
                                    </p:anim>
                                  </p:childTnLst>
                                </p:cTn>
                              </p:par>
                              <p:par>
                                <p:cTn id="88" presetID="23" presetClass="entr" presetSubtype="288" fill="hold" grpId="0" nodeType="withEffect">
                                  <p:stCondLst>
                                    <p:cond delay="0"/>
                                  </p:stCondLst>
                                  <p:childTnLst>
                                    <p:set>
                                      <p:cBhvr>
                                        <p:cTn id="89" dur="1" fill="hold">
                                          <p:stCondLst>
                                            <p:cond delay="0"/>
                                          </p:stCondLst>
                                        </p:cTn>
                                        <p:tgtEl>
                                          <p:spTgt spid="9"/>
                                        </p:tgtEl>
                                        <p:attrNameLst>
                                          <p:attrName>style.visibility</p:attrName>
                                        </p:attrNameLst>
                                      </p:cBhvr>
                                      <p:to>
                                        <p:strVal val="visible"/>
                                      </p:to>
                                    </p:set>
                                    <p:anim calcmode="lin" valueType="num">
                                      <p:cBhvr>
                                        <p:cTn id="90" dur="500" fill="hold"/>
                                        <p:tgtEl>
                                          <p:spTgt spid="9"/>
                                        </p:tgtEl>
                                        <p:attrNameLst>
                                          <p:attrName>ppt_w</p:attrName>
                                        </p:attrNameLst>
                                      </p:cBhvr>
                                      <p:tavLst>
                                        <p:tav tm="0">
                                          <p:val>
                                            <p:strVal val="4/3*#ppt_w"/>
                                          </p:val>
                                        </p:tav>
                                        <p:tav tm="100000">
                                          <p:val>
                                            <p:strVal val="#ppt_w"/>
                                          </p:val>
                                        </p:tav>
                                      </p:tavLst>
                                    </p:anim>
                                    <p:anim calcmode="lin" valueType="num">
                                      <p:cBhvr>
                                        <p:cTn id="91" dur="500" fill="hold"/>
                                        <p:tgtEl>
                                          <p:spTgt spid="9"/>
                                        </p:tgtEl>
                                        <p:attrNameLst>
                                          <p:attrName>ppt_h</p:attrName>
                                        </p:attrNameLst>
                                      </p:cBhvr>
                                      <p:tavLst>
                                        <p:tav tm="0">
                                          <p:val>
                                            <p:strVal val="4/3*#ppt_h"/>
                                          </p:val>
                                        </p:tav>
                                        <p:tav tm="100000">
                                          <p:val>
                                            <p:strVal val="#ppt_h"/>
                                          </p:val>
                                        </p:tav>
                                      </p:tavLst>
                                    </p:anim>
                                    <p:anim to="" calcmode="lin" valueType="num">
                                      <p:cBhvr>
                                        <p:cTn id="92" dur="500" fill="hold">
                                          <p:stCondLst>
                                            <p:cond delay="0"/>
                                          </p:stCondLst>
                                        </p:cTn>
                                        <p:tgtEl>
                                          <p:spTgt spid="9"/>
                                        </p:tgtEl>
                                        <p:attrNameLst>
                                          <p:attrName>ppt_x</p:attrName>
                                        </p:attrNameLst>
                                      </p:cBhvr>
                                      <p:tavLst>
                                        <p:tav tm="0">
                                          <p:val>
                                            <p:strVal val="#ppt_x+0"/>
                                          </p:val>
                                        </p:tav>
                                        <p:tav tm="100000">
                                          <p:val>
                                            <p:strVal val="#ppt_x+0"/>
                                          </p:val>
                                        </p:tav>
                                      </p:tavLst>
                                    </p:anim>
                                    <p:anim to="" calcmode="lin" valueType="num">
                                      <p:cBhvr>
                                        <p:cTn id="93" dur="500" fill="hold">
                                          <p:stCondLst>
                                            <p:cond delay="0"/>
                                          </p:stCondLst>
                                        </p:cTn>
                                        <p:tgtEl>
                                          <p:spTgt spid="9"/>
                                        </p:tgtEl>
                                        <p:attrNameLst>
                                          <p:attrName>ppt_y</p:attrName>
                                        </p:attrNameLst>
                                      </p:cBhvr>
                                      <p:tavLst>
                                        <p:tav tm="0">
                                          <p:val>
                                            <p:strVal val="#ppt_y+0"/>
                                          </p:val>
                                        </p:tav>
                                        <p:tav tm="100000">
                                          <p:val>
                                            <p:strVal val="#ppt_y+0"/>
                                          </p:val>
                                        </p:tav>
                                      </p:tavLst>
                                    </p:anim>
                                  </p:childTnLst>
                                </p:cTn>
                              </p:par>
                              <p:par>
                                <p:cTn id="94" presetID="35" presetClass="path" presetSubtype="0" accel="50000" decel="50000" fill="hold" grpId="1" nodeType="withEffect">
                                  <p:stCondLst>
                                    <p:cond delay="0"/>
                                  </p:stCondLst>
                                  <p:childTnLst>
                                    <p:anim to="" calcmode="lin" valueType="num">
                                      <p:cBhvr>
                                        <p:cTn id="95" dur="500" fill="hold">
                                          <p:stCondLst>
                                            <p:cond delay="0"/>
                                          </p:stCondLst>
                                        </p:cTn>
                                        <p:tgtEl>
                                          <p:spTgt spid="7"/>
                                        </p:tgtEl>
                                        <p:attrNameLst>
                                          <p:attrName>ppt_x</p:attrName>
                                        </p:attrNameLst>
                                      </p:cBhvr>
                                      <p:tavLst>
                                        <p:tav tm="0">
                                          <p:val>
                                            <p:strVal val="ppt_x"/>
                                          </p:val>
                                        </p:tav>
                                        <p:tav tm="100000">
                                          <p:val>
                                            <p:strVal val="#ppt_x+0"/>
                                          </p:val>
                                        </p:tav>
                                      </p:tavLst>
                                    </p:anim>
                                    <p:anim to="" calcmode="lin" valueType="num">
                                      <p:cBhvr>
                                        <p:cTn id="96" dur="500" fill="hold">
                                          <p:stCondLst>
                                            <p:cond delay="0"/>
                                          </p:stCondLst>
                                        </p:cTn>
                                        <p:tgtEl>
                                          <p:spTgt spid="7"/>
                                        </p:tgtEl>
                                        <p:attrNameLst>
                                          <p:attrName>ppt_y</p:attrName>
                                        </p:attrNameLst>
                                      </p:cBhvr>
                                      <p:tavLst>
                                        <p:tav tm="0">
                                          <p:val>
                                            <p:strVal val="ppt_y"/>
                                          </p:val>
                                        </p:tav>
                                        <p:tav tm="100000">
                                          <p:val>
                                            <p:strVal val="#ppt_y+0"/>
                                          </p:val>
                                        </p:tav>
                                      </p:tavLst>
                                    </p:anim>
                                    <p:anim to="" calcmode="lin" valueType="num">
                                      <p:cBhvr>
                                        <p:cTn id="97" dur="500" fill="hold">
                                          <p:stCondLst>
                                            <p:cond delay="0"/>
                                          </p:stCondLst>
                                        </p:cTn>
                                        <p:tgtEl>
                                          <p:spTgt spid="7"/>
                                        </p:tgtEl>
                                        <p:attrNameLst>
                                          <p:attrName>ppt_w</p:attrName>
                                        </p:attrNameLst>
                                      </p:cBhvr>
                                      <p:tavLst>
                                        <p:tav tm="0">
                                          <p:val>
                                            <p:strVal val="ppt_w"/>
                                          </p:val>
                                        </p:tav>
                                        <p:tav tm="100000">
                                          <p:val>
                                            <p:strVal val="#ppt_w"/>
                                          </p:val>
                                        </p:tav>
                                      </p:tavLst>
                                    </p:anim>
                                    <p:anim to="" calcmode="lin" valueType="num">
                                      <p:cBhvr>
                                        <p:cTn id="98" dur="500" fill="hold">
                                          <p:stCondLst>
                                            <p:cond delay="0"/>
                                          </p:stCondLst>
                                        </p:cTn>
                                        <p:tgtEl>
                                          <p:spTgt spid="7"/>
                                        </p:tgtEl>
                                        <p:attrNameLst>
                                          <p:attrName>ppt_h</p:attrName>
                                        </p:attrNameLst>
                                      </p:cBhvr>
                                      <p:tavLst>
                                        <p:tav tm="0">
                                          <p:val>
                                            <p:strVal val="ppt_h"/>
                                          </p:val>
                                        </p:tav>
                                        <p:tav tm="100000">
                                          <p:val>
                                            <p:strVal val="#ppt_h"/>
                                          </p:val>
                                        </p:tav>
                                      </p:tavLst>
                                    </p:anim>
                                  </p:childTnLst>
                                </p:cTn>
                              </p:par>
                              <p:par>
                                <p:cTn id="99" presetID="35" presetClass="path" presetSubtype="0" accel="50000" decel="50000" fill="hold" grpId="1" nodeType="withEffect">
                                  <p:stCondLst>
                                    <p:cond delay="0"/>
                                  </p:stCondLst>
                                  <p:childTnLst>
                                    <p:anim to="" calcmode="lin" valueType="num">
                                      <p:cBhvr>
                                        <p:cTn id="100" dur="500" fill="hold">
                                          <p:stCondLst>
                                            <p:cond delay="0"/>
                                          </p:stCondLst>
                                        </p:cTn>
                                        <p:tgtEl>
                                          <p:spTgt spid="8"/>
                                        </p:tgtEl>
                                        <p:attrNameLst>
                                          <p:attrName>ppt_x</p:attrName>
                                        </p:attrNameLst>
                                      </p:cBhvr>
                                      <p:tavLst>
                                        <p:tav tm="0">
                                          <p:val>
                                            <p:strVal val="ppt_x"/>
                                          </p:val>
                                        </p:tav>
                                        <p:tav tm="100000">
                                          <p:val>
                                            <p:strVal val="#ppt_x+0"/>
                                          </p:val>
                                        </p:tav>
                                      </p:tavLst>
                                    </p:anim>
                                    <p:anim to="" calcmode="lin" valueType="num">
                                      <p:cBhvr>
                                        <p:cTn id="101" dur="500" fill="hold">
                                          <p:stCondLst>
                                            <p:cond delay="0"/>
                                          </p:stCondLst>
                                        </p:cTn>
                                        <p:tgtEl>
                                          <p:spTgt spid="8"/>
                                        </p:tgtEl>
                                        <p:attrNameLst>
                                          <p:attrName>ppt_y</p:attrName>
                                        </p:attrNameLst>
                                      </p:cBhvr>
                                      <p:tavLst>
                                        <p:tav tm="0">
                                          <p:val>
                                            <p:strVal val="ppt_y"/>
                                          </p:val>
                                        </p:tav>
                                        <p:tav tm="100000">
                                          <p:val>
                                            <p:strVal val="#ppt_y+0"/>
                                          </p:val>
                                        </p:tav>
                                      </p:tavLst>
                                    </p:anim>
                                    <p:anim to="" calcmode="lin" valueType="num">
                                      <p:cBhvr>
                                        <p:cTn id="102" dur="500" fill="hold">
                                          <p:stCondLst>
                                            <p:cond delay="0"/>
                                          </p:stCondLst>
                                        </p:cTn>
                                        <p:tgtEl>
                                          <p:spTgt spid="8"/>
                                        </p:tgtEl>
                                        <p:attrNameLst>
                                          <p:attrName>ppt_w</p:attrName>
                                        </p:attrNameLst>
                                      </p:cBhvr>
                                      <p:tavLst>
                                        <p:tav tm="0">
                                          <p:val>
                                            <p:strVal val="ppt_w"/>
                                          </p:val>
                                        </p:tav>
                                        <p:tav tm="100000">
                                          <p:val>
                                            <p:strVal val="#ppt_w"/>
                                          </p:val>
                                        </p:tav>
                                      </p:tavLst>
                                    </p:anim>
                                    <p:anim to="" calcmode="lin" valueType="num">
                                      <p:cBhvr>
                                        <p:cTn id="103" dur="500" fill="hold">
                                          <p:stCondLst>
                                            <p:cond delay="0"/>
                                          </p:stCondLst>
                                        </p:cTn>
                                        <p:tgtEl>
                                          <p:spTgt spid="8"/>
                                        </p:tgtEl>
                                        <p:attrNameLst>
                                          <p:attrName>ppt_h</p:attrName>
                                        </p:attrNameLst>
                                      </p:cBhvr>
                                      <p:tavLst>
                                        <p:tav tm="0">
                                          <p:val>
                                            <p:strVal val="ppt_h"/>
                                          </p:val>
                                        </p:tav>
                                        <p:tav tm="100000">
                                          <p:val>
                                            <p:strVal val="#ppt_h"/>
                                          </p:val>
                                        </p:tav>
                                      </p:tavLst>
                                    </p:anim>
                                  </p:childTnLst>
                                </p:cTn>
                              </p:par>
                              <p:par>
                                <p:cTn id="104" presetID="35" presetClass="path" presetSubtype="0" accel="50000" decel="50000" fill="hold" grpId="1" nodeType="withEffect">
                                  <p:stCondLst>
                                    <p:cond delay="0"/>
                                  </p:stCondLst>
                                  <p:childTnLst>
                                    <p:anim to="" calcmode="lin" valueType="num">
                                      <p:cBhvr>
                                        <p:cTn id="105" dur="500" fill="hold">
                                          <p:stCondLst>
                                            <p:cond delay="0"/>
                                          </p:stCondLst>
                                        </p:cTn>
                                        <p:tgtEl>
                                          <p:spTgt spid="10"/>
                                        </p:tgtEl>
                                        <p:attrNameLst>
                                          <p:attrName>ppt_x</p:attrName>
                                        </p:attrNameLst>
                                      </p:cBhvr>
                                      <p:tavLst>
                                        <p:tav tm="0">
                                          <p:val>
                                            <p:strVal val="ppt_x"/>
                                          </p:val>
                                        </p:tav>
                                        <p:tav tm="100000">
                                          <p:val>
                                            <p:strVal val="#ppt_x+0"/>
                                          </p:val>
                                        </p:tav>
                                      </p:tavLst>
                                    </p:anim>
                                    <p:anim to="" calcmode="lin" valueType="num">
                                      <p:cBhvr>
                                        <p:cTn id="106" dur="500" fill="hold">
                                          <p:stCondLst>
                                            <p:cond delay="0"/>
                                          </p:stCondLst>
                                        </p:cTn>
                                        <p:tgtEl>
                                          <p:spTgt spid="10"/>
                                        </p:tgtEl>
                                        <p:attrNameLst>
                                          <p:attrName>ppt_y</p:attrName>
                                        </p:attrNameLst>
                                      </p:cBhvr>
                                      <p:tavLst>
                                        <p:tav tm="0">
                                          <p:val>
                                            <p:strVal val="ppt_y"/>
                                          </p:val>
                                        </p:tav>
                                        <p:tav tm="100000">
                                          <p:val>
                                            <p:strVal val="#ppt_y+0"/>
                                          </p:val>
                                        </p:tav>
                                      </p:tavLst>
                                    </p:anim>
                                    <p:anim to="" calcmode="lin" valueType="num">
                                      <p:cBhvr>
                                        <p:cTn id="107" dur="500" fill="hold">
                                          <p:stCondLst>
                                            <p:cond delay="0"/>
                                          </p:stCondLst>
                                        </p:cTn>
                                        <p:tgtEl>
                                          <p:spTgt spid="10"/>
                                        </p:tgtEl>
                                        <p:attrNameLst>
                                          <p:attrName>ppt_w</p:attrName>
                                        </p:attrNameLst>
                                      </p:cBhvr>
                                      <p:tavLst>
                                        <p:tav tm="0">
                                          <p:val>
                                            <p:strVal val="ppt_w"/>
                                          </p:val>
                                        </p:tav>
                                        <p:tav tm="100000">
                                          <p:val>
                                            <p:strVal val="#ppt_w"/>
                                          </p:val>
                                        </p:tav>
                                      </p:tavLst>
                                    </p:anim>
                                    <p:anim to="" calcmode="lin" valueType="num">
                                      <p:cBhvr>
                                        <p:cTn id="108" dur="500" fill="hold">
                                          <p:stCondLst>
                                            <p:cond delay="0"/>
                                          </p:stCondLst>
                                        </p:cTn>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0" grpId="0" animBg="1"/>
      <p:bldP spid="19" grpId="0" animBg="1"/>
      <p:bldP spid="18" grpId="0" animBg="1"/>
      <p:bldP spid="17" grpId="0" animBg="1"/>
      <p:bldP spid="16" grpId="0" animBg="1"/>
      <p:bldP spid="15" grpId="0" animBg="1"/>
      <p:bldP spid="13" grpId="0" animBg="1"/>
      <p:bldP spid="4" grpId="0" animBg="1"/>
      <p:bldP spid="3" grpId="0" animBg="1"/>
      <p:bldP spid="5" grpId="0"/>
      <p:bldP spid="6" grpId="0"/>
      <p:bldP spid="7" grpId="0"/>
      <p:bldP spid="7" grpId="1"/>
      <p:bldP spid="8" grpId="0"/>
      <p:bldP spid="8" grpId="1"/>
      <p:bldP spid="9" grpId="0" animBg="1"/>
      <p:bldP spid="10" grpId="0" animBg="1"/>
      <p:bldP spid="10" grpId="1" animBg="1"/>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Shape1">
            <a:extLst>
              <a:ext uri="{FF2B5EF4-FFF2-40B4-BE49-F238E27FC236}">
                <a16:creationId xmlns:a16="http://schemas.microsoft.com/office/drawing/2014/main" id="{DB376FA5-E5F8-1171-A343-3BAD2D59A6F5}"/>
              </a:ext>
            </a:extLst>
          </p:cNvPr>
          <p:cNvGrpSpPr/>
          <p:nvPr>
            <p:custDataLst>
              <p:tags r:id="rId2"/>
            </p:custDataLst>
          </p:nvPr>
        </p:nvGrpSpPr>
        <p:grpSpPr>
          <a:xfrm>
            <a:off x="3631302" y="1383216"/>
            <a:ext cx="4695483" cy="4695597"/>
            <a:chOff x="3631302" y="1383216"/>
            <a:chExt cx="4695483" cy="4695597"/>
          </a:xfrm>
        </p:grpSpPr>
        <p:sp>
          <p:nvSpPr>
            <p:cNvPr id="23" name="Freeform 5">
              <a:extLst>
                <a:ext uri="{FF2B5EF4-FFF2-40B4-BE49-F238E27FC236}">
                  <a16:creationId xmlns:a16="http://schemas.microsoft.com/office/drawing/2014/main" id="{BE00E9D1-901D-8553-2B2F-8679368A1D13}"/>
                </a:ext>
              </a:extLst>
            </p:cNvPr>
            <p:cNvSpPr>
              <a:spLocks/>
            </p:cNvSpPr>
            <p:nvPr/>
          </p:nvSpPr>
          <p:spPr bwMode="auto">
            <a:xfrm rot="2700000">
              <a:off x="4200450" y="2416863"/>
              <a:ext cx="687096" cy="1825392"/>
            </a:xfrm>
            <a:custGeom>
              <a:avLst/>
              <a:gdLst>
                <a:gd name="T0" fmla="*/ 367 w 367"/>
                <a:gd name="T1" fmla="*/ 975 h 975"/>
                <a:gd name="T2" fmla="*/ 367 w 367"/>
                <a:gd name="T3" fmla="*/ 0 h 975"/>
                <a:gd name="T4" fmla="*/ 0 w 367"/>
                <a:gd name="T5" fmla="*/ 0 h 975"/>
                <a:gd name="T6" fmla="*/ 0 w 367"/>
                <a:gd name="T7" fmla="*/ 609 h 975"/>
                <a:gd name="T8" fmla="*/ 367 w 367"/>
                <a:gd name="T9" fmla="*/ 975 h 975"/>
              </a:gdLst>
              <a:ahLst/>
              <a:cxnLst>
                <a:cxn ang="0">
                  <a:pos x="T0" y="T1"/>
                </a:cxn>
                <a:cxn ang="0">
                  <a:pos x="T2" y="T3"/>
                </a:cxn>
                <a:cxn ang="0">
                  <a:pos x="T4" y="T5"/>
                </a:cxn>
                <a:cxn ang="0">
                  <a:pos x="T6" y="T7"/>
                </a:cxn>
                <a:cxn ang="0">
                  <a:pos x="T8" y="T9"/>
                </a:cxn>
              </a:cxnLst>
              <a:rect l="0" t="0" r="r" b="b"/>
              <a:pathLst>
                <a:path w="367" h="975">
                  <a:moveTo>
                    <a:pt x="367" y="975"/>
                  </a:moveTo>
                  <a:lnTo>
                    <a:pt x="367" y="0"/>
                  </a:lnTo>
                  <a:lnTo>
                    <a:pt x="0" y="0"/>
                  </a:lnTo>
                  <a:lnTo>
                    <a:pt x="0" y="609"/>
                  </a:lnTo>
                  <a:lnTo>
                    <a:pt x="367" y="975"/>
                  </a:lnTo>
                  <a:close/>
                </a:path>
              </a:pathLst>
            </a:custGeom>
            <a:solidFill>
              <a:srgbClr val="3E3E3E"/>
            </a:solidFill>
            <a:ln>
              <a:noFill/>
            </a:ln>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cs typeface="阿里巴巴普惠体 2.0 55 Regular" panose="00020600040101010101" pitchFamily="18" charset="-122"/>
                <a:sym typeface="HarmonyOS Sans SC Light" panose="00000400000000000000" pitchFamily="2" charset="-122"/>
              </a:endParaRPr>
            </a:p>
          </p:txBody>
        </p:sp>
        <p:grpSp>
          <p:nvGrpSpPr>
            <p:cNvPr id="4" name="组合 3">
              <a:extLst>
                <a:ext uri="{FF2B5EF4-FFF2-40B4-BE49-F238E27FC236}">
                  <a16:creationId xmlns:a16="http://schemas.microsoft.com/office/drawing/2014/main" id="{3D80BD29-86FA-A376-08D8-F8537B074F95}"/>
                </a:ext>
              </a:extLst>
            </p:cNvPr>
            <p:cNvGrpSpPr/>
            <p:nvPr/>
          </p:nvGrpSpPr>
          <p:grpSpPr>
            <a:xfrm>
              <a:off x="4071548" y="1383216"/>
              <a:ext cx="4255237" cy="4695597"/>
              <a:chOff x="4071548" y="1383216"/>
              <a:chExt cx="4255237" cy="4695597"/>
            </a:xfrm>
          </p:grpSpPr>
          <p:grpSp>
            <p:nvGrpSpPr>
              <p:cNvPr id="3" name="组合 2">
                <a:extLst>
                  <a:ext uri="{FF2B5EF4-FFF2-40B4-BE49-F238E27FC236}">
                    <a16:creationId xmlns:a16="http://schemas.microsoft.com/office/drawing/2014/main" id="{5CFF1F73-4D70-DA5D-1C69-E809218AC40B}"/>
                  </a:ext>
                </a:extLst>
              </p:cNvPr>
              <p:cNvGrpSpPr/>
              <p:nvPr/>
            </p:nvGrpSpPr>
            <p:grpSpPr>
              <a:xfrm>
                <a:off x="4344569" y="1383216"/>
                <a:ext cx="3982216" cy="4695597"/>
                <a:chOff x="4344569" y="1383216"/>
                <a:chExt cx="3982216" cy="4695597"/>
              </a:xfrm>
            </p:grpSpPr>
            <p:sp>
              <p:nvSpPr>
                <p:cNvPr id="24" name="Freeform 6">
                  <a:extLst>
                    <a:ext uri="{FF2B5EF4-FFF2-40B4-BE49-F238E27FC236}">
                      <a16:creationId xmlns:a16="http://schemas.microsoft.com/office/drawing/2014/main" id="{EEA82FEB-D2FA-27F2-35FF-D0481930A53A}"/>
                    </a:ext>
                  </a:extLst>
                </p:cNvPr>
                <p:cNvSpPr>
                  <a:spLocks/>
                </p:cNvSpPr>
                <p:nvPr/>
              </p:nvSpPr>
              <p:spPr bwMode="auto">
                <a:xfrm rot="2700000">
                  <a:off x="5470394" y="1953300"/>
                  <a:ext cx="1823520" cy="683352"/>
                </a:xfrm>
                <a:custGeom>
                  <a:avLst/>
                  <a:gdLst>
                    <a:gd name="T0" fmla="*/ 0 w 974"/>
                    <a:gd name="T1" fmla="*/ 365 h 365"/>
                    <a:gd name="T2" fmla="*/ 974 w 974"/>
                    <a:gd name="T3" fmla="*/ 365 h 365"/>
                    <a:gd name="T4" fmla="*/ 974 w 974"/>
                    <a:gd name="T5" fmla="*/ 0 h 365"/>
                    <a:gd name="T6" fmla="*/ 365 w 974"/>
                    <a:gd name="T7" fmla="*/ 0 h 365"/>
                    <a:gd name="T8" fmla="*/ 0 w 974"/>
                    <a:gd name="T9" fmla="*/ 365 h 365"/>
                  </a:gdLst>
                  <a:ahLst/>
                  <a:cxnLst>
                    <a:cxn ang="0">
                      <a:pos x="T0" y="T1"/>
                    </a:cxn>
                    <a:cxn ang="0">
                      <a:pos x="T2" y="T3"/>
                    </a:cxn>
                    <a:cxn ang="0">
                      <a:pos x="T4" y="T5"/>
                    </a:cxn>
                    <a:cxn ang="0">
                      <a:pos x="T6" y="T7"/>
                    </a:cxn>
                    <a:cxn ang="0">
                      <a:pos x="T8" y="T9"/>
                    </a:cxn>
                  </a:cxnLst>
                  <a:rect l="0" t="0" r="r" b="b"/>
                  <a:pathLst>
                    <a:path w="974" h="365">
                      <a:moveTo>
                        <a:pt x="0" y="365"/>
                      </a:moveTo>
                      <a:lnTo>
                        <a:pt x="974" y="365"/>
                      </a:lnTo>
                      <a:lnTo>
                        <a:pt x="974" y="0"/>
                      </a:lnTo>
                      <a:lnTo>
                        <a:pt x="365" y="0"/>
                      </a:lnTo>
                      <a:lnTo>
                        <a:pt x="0" y="365"/>
                      </a:lnTo>
                      <a:close/>
                    </a:path>
                  </a:pathLst>
                </a:custGeom>
                <a:solidFill>
                  <a:srgbClr val="3E3E3E"/>
                </a:solidFill>
                <a:ln>
                  <a:noFill/>
                </a:ln>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cs typeface="阿里巴巴普惠体 2.0 55 Regular" panose="00020600040101010101" pitchFamily="18" charset="-122"/>
                    <a:sym typeface="HarmonyOS Sans SC Light" panose="00000400000000000000" pitchFamily="2" charset="-122"/>
                  </a:endParaRPr>
                </a:p>
              </p:txBody>
            </p:sp>
            <p:sp>
              <p:nvSpPr>
                <p:cNvPr id="25" name="Freeform 7">
                  <a:extLst>
                    <a:ext uri="{FF2B5EF4-FFF2-40B4-BE49-F238E27FC236}">
                      <a16:creationId xmlns:a16="http://schemas.microsoft.com/office/drawing/2014/main" id="{09C30FD3-3955-31F0-2BEC-A33C0BF42671}"/>
                    </a:ext>
                  </a:extLst>
                </p:cNvPr>
                <p:cNvSpPr>
                  <a:spLocks/>
                </p:cNvSpPr>
                <p:nvPr/>
              </p:nvSpPr>
              <p:spPr bwMode="auto">
                <a:xfrm rot="2700000">
                  <a:off x="4839765" y="1328381"/>
                  <a:ext cx="1207567" cy="2197959"/>
                </a:xfrm>
                <a:custGeom>
                  <a:avLst/>
                  <a:gdLst>
                    <a:gd name="T0" fmla="*/ 505 w 645"/>
                    <a:gd name="T1" fmla="*/ 0 h 1174"/>
                    <a:gd name="T2" fmla="*/ 140 w 645"/>
                    <a:gd name="T3" fmla="*/ 365 h 1174"/>
                    <a:gd name="T4" fmla="*/ 140 w 645"/>
                    <a:gd name="T5" fmla="*/ 780 h 1174"/>
                    <a:gd name="T6" fmla="*/ 0 w 645"/>
                    <a:gd name="T7" fmla="*/ 780 h 1174"/>
                    <a:gd name="T8" fmla="*/ 322 w 645"/>
                    <a:gd name="T9" fmla="*/ 1174 h 1174"/>
                    <a:gd name="T10" fmla="*/ 645 w 645"/>
                    <a:gd name="T11" fmla="*/ 780 h 1174"/>
                    <a:gd name="T12" fmla="*/ 505 w 645"/>
                    <a:gd name="T13" fmla="*/ 780 h 1174"/>
                    <a:gd name="T14" fmla="*/ 505 w 645"/>
                    <a:gd name="T15" fmla="*/ 0 h 1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5" h="1174">
                      <a:moveTo>
                        <a:pt x="505" y="0"/>
                      </a:moveTo>
                      <a:lnTo>
                        <a:pt x="140" y="365"/>
                      </a:lnTo>
                      <a:lnTo>
                        <a:pt x="140" y="780"/>
                      </a:lnTo>
                      <a:lnTo>
                        <a:pt x="0" y="780"/>
                      </a:lnTo>
                      <a:lnTo>
                        <a:pt x="322" y="1174"/>
                      </a:lnTo>
                      <a:lnTo>
                        <a:pt x="645" y="780"/>
                      </a:lnTo>
                      <a:lnTo>
                        <a:pt x="505" y="780"/>
                      </a:lnTo>
                      <a:lnTo>
                        <a:pt x="505" y="0"/>
                      </a:lnTo>
                      <a:close/>
                    </a:path>
                  </a:pathLst>
                </a:custGeom>
                <a:solidFill>
                  <a:schemeClr val="tx1"/>
                </a:solidFill>
                <a:ln>
                  <a:noFill/>
                </a:ln>
              </p:spPr>
              <p:txBody>
                <a:bodyPr vert="horz" wrap="square" lIns="91440" tIns="45720" rIns="91440" bIns="274320" numCol="1" anchor="b" anchorCtr="0" compatLnSpc="1">
                  <a:prstTxWarp prst="textNoShape">
                    <a:avLst/>
                  </a:prstTxWarp>
                </a:bodyPr>
                <a:lstStyle/>
                <a:p>
                  <a:pPr algn="ctr"/>
                  <a:endParaRPr lang="en-US" sz="2800" dirty="0">
                    <a:solidFill>
                      <a:srgbClr val="FFFFFF"/>
                    </a:solidFill>
                    <a:latin typeface="微软雅黑" panose="020B0503020204020204" pitchFamily="34" charset="-122"/>
                    <a:ea typeface="微软雅黑" panose="020B0503020204020204" pitchFamily="34" charset="-122"/>
                    <a:cs typeface="阿里巴巴普惠体 2.0 55 Regular" panose="00020600040101010101" pitchFamily="18" charset="-122"/>
                    <a:sym typeface="HarmonyOS Sans SC Light" panose="00000400000000000000" pitchFamily="2" charset="-122"/>
                  </a:endParaRPr>
                </a:p>
              </p:txBody>
            </p:sp>
            <p:sp>
              <p:nvSpPr>
                <p:cNvPr id="26" name="Freeform 8">
                  <a:extLst>
                    <a:ext uri="{FF2B5EF4-FFF2-40B4-BE49-F238E27FC236}">
                      <a16:creationId xmlns:a16="http://schemas.microsoft.com/office/drawing/2014/main" id="{752EEC2A-03DC-68BA-8C11-DBE893081F55}"/>
                    </a:ext>
                  </a:extLst>
                </p:cNvPr>
                <p:cNvSpPr>
                  <a:spLocks/>
                </p:cNvSpPr>
                <p:nvPr/>
              </p:nvSpPr>
              <p:spPr bwMode="auto">
                <a:xfrm rot="2700000">
                  <a:off x="7072413" y="3221760"/>
                  <a:ext cx="683352" cy="1825392"/>
                </a:xfrm>
                <a:custGeom>
                  <a:avLst/>
                  <a:gdLst>
                    <a:gd name="T0" fmla="*/ 0 w 365"/>
                    <a:gd name="T1" fmla="*/ 0 h 975"/>
                    <a:gd name="T2" fmla="*/ 0 w 365"/>
                    <a:gd name="T3" fmla="*/ 975 h 975"/>
                    <a:gd name="T4" fmla="*/ 365 w 365"/>
                    <a:gd name="T5" fmla="*/ 975 h 975"/>
                    <a:gd name="T6" fmla="*/ 365 w 365"/>
                    <a:gd name="T7" fmla="*/ 365 h 975"/>
                    <a:gd name="T8" fmla="*/ 0 w 365"/>
                    <a:gd name="T9" fmla="*/ 0 h 975"/>
                  </a:gdLst>
                  <a:ahLst/>
                  <a:cxnLst>
                    <a:cxn ang="0">
                      <a:pos x="T0" y="T1"/>
                    </a:cxn>
                    <a:cxn ang="0">
                      <a:pos x="T2" y="T3"/>
                    </a:cxn>
                    <a:cxn ang="0">
                      <a:pos x="T4" y="T5"/>
                    </a:cxn>
                    <a:cxn ang="0">
                      <a:pos x="T6" y="T7"/>
                    </a:cxn>
                    <a:cxn ang="0">
                      <a:pos x="T8" y="T9"/>
                    </a:cxn>
                  </a:cxnLst>
                  <a:rect l="0" t="0" r="r" b="b"/>
                  <a:pathLst>
                    <a:path w="365" h="975">
                      <a:moveTo>
                        <a:pt x="0" y="0"/>
                      </a:moveTo>
                      <a:lnTo>
                        <a:pt x="0" y="975"/>
                      </a:lnTo>
                      <a:lnTo>
                        <a:pt x="365" y="975"/>
                      </a:lnTo>
                      <a:lnTo>
                        <a:pt x="365" y="365"/>
                      </a:lnTo>
                      <a:lnTo>
                        <a:pt x="0" y="0"/>
                      </a:lnTo>
                      <a:close/>
                    </a:path>
                  </a:pathLst>
                </a:custGeom>
                <a:solidFill>
                  <a:srgbClr val="3E3E3E"/>
                </a:solidFill>
                <a:ln>
                  <a:noFill/>
                </a:ln>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cs typeface="阿里巴巴普惠体 2.0 55 Regular" panose="00020600040101010101" pitchFamily="18" charset="-122"/>
                    <a:sym typeface="HarmonyOS Sans SC Light" panose="00000400000000000000" pitchFamily="2" charset="-122"/>
                  </a:endParaRPr>
                </a:p>
              </p:txBody>
            </p:sp>
            <p:sp>
              <p:nvSpPr>
                <p:cNvPr id="28" name="Freeform 10">
                  <a:extLst>
                    <a:ext uri="{FF2B5EF4-FFF2-40B4-BE49-F238E27FC236}">
                      <a16:creationId xmlns:a16="http://schemas.microsoft.com/office/drawing/2014/main" id="{14E1F767-F43A-2F14-A55E-BA5DBF3445A0}"/>
                    </a:ext>
                  </a:extLst>
                </p:cNvPr>
                <p:cNvSpPr>
                  <a:spLocks/>
                </p:cNvSpPr>
                <p:nvPr/>
              </p:nvSpPr>
              <p:spPr bwMode="auto">
                <a:xfrm rot="2700000">
                  <a:off x="4663511" y="4824441"/>
                  <a:ext cx="1823520" cy="685224"/>
                </a:xfrm>
                <a:custGeom>
                  <a:avLst/>
                  <a:gdLst>
                    <a:gd name="T0" fmla="*/ 974 w 974"/>
                    <a:gd name="T1" fmla="*/ 0 h 366"/>
                    <a:gd name="T2" fmla="*/ 0 w 974"/>
                    <a:gd name="T3" fmla="*/ 0 h 366"/>
                    <a:gd name="T4" fmla="*/ 0 w 974"/>
                    <a:gd name="T5" fmla="*/ 366 h 366"/>
                    <a:gd name="T6" fmla="*/ 609 w 974"/>
                    <a:gd name="T7" fmla="*/ 366 h 366"/>
                    <a:gd name="T8" fmla="*/ 974 w 974"/>
                    <a:gd name="T9" fmla="*/ 0 h 366"/>
                  </a:gdLst>
                  <a:ahLst/>
                  <a:cxnLst>
                    <a:cxn ang="0">
                      <a:pos x="T0" y="T1"/>
                    </a:cxn>
                    <a:cxn ang="0">
                      <a:pos x="T2" y="T3"/>
                    </a:cxn>
                    <a:cxn ang="0">
                      <a:pos x="T4" y="T5"/>
                    </a:cxn>
                    <a:cxn ang="0">
                      <a:pos x="T6" y="T7"/>
                    </a:cxn>
                    <a:cxn ang="0">
                      <a:pos x="T8" y="T9"/>
                    </a:cxn>
                  </a:cxnLst>
                  <a:rect l="0" t="0" r="r" b="b"/>
                  <a:pathLst>
                    <a:path w="974" h="366">
                      <a:moveTo>
                        <a:pt x="974" y="0"/>
                      </a:moveTo>
                      <a:lnTo>
                        <a:pt x="0" y="0"/>
                      </a:lnTo>
                      <a:lnTo>
                        <a:pt x="0" y="366"/>
                      </a:lnTo>
                      <a:lnTo>
                        <a:pt x="609" y="366"/>
                      </a:lnTo>
                      <a:lnTo>
                        <a:pt x="974" y="0"/>
                      </a:lnTo>
                      <a:close/>
                    </a:path>
                  </a:pathLst>
                </a:custGeom>
                <a:solidFill>
                  <a:srgbClr val="3E3E3E"/>
                </a:solidFill>
                <a:ln>
                  <a:noFill/>
                </a:ln>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cs typeface="阿里巴巴普惠体 2.0 55 Regular" panose="00020600040101010101" pitchFamily="18" charset="-122"/>
                    <a:sym typeface="HarmonyOS Sans SC Light" panose="00000400000000000000" pitchFamily="2" charset="-122"/>
                  </a:endParaRPr>
                </a:p>
              </p:txBody>
            </p:sp>
            <p:sp>
              <p:nvSpPr>
                <p:cNvPr id="29" name="Freeform 11">
                  <a:extLst>
                    <a:ext uri="{FF2B5EF4-FFF2-40B4-BE49-F238E27FC236}">
                      <a16:creationId xmlns:a16="http://schemas.microsoft.com/office/drawing/2014/main" id="{C88DB65D-6800-4E80-D3B9-E268DC1939C4}"/>
                    </a:ext>
                  </a:extLst>
                </p:cNvPr>
                <p:cNvSpPr>
                  <a:spLocks/>
                </p:cNvSpPr>
                <p:nvPr/>
              </p:nvSpPr>
              <p:spPr bwMode="auto">
                <a:xfrm rot="2700000">
                  <a:off x="5909430" y="3936351"/>
                  <a:ext cx="1207567" cy="2197959"/>
                </a:xfrm>
                <a:custGeom>
                  <a:avLst/>
                  <a:gdLst>
                    <a:gd name="T0" fmla="*/ 140 w 645"/>
                    <a:gd name="T1" fmla="*/ 1174 h 1174"/>
                    <a:gd name="T2" fmla="*/ 505 w 645"/>
                    <a:gd name="T3" fmla="*/ 808 h 1174"/>
                    <a:gd name="T4" fmla="*/ 505 w 645"/>
                    <a:gd name="T5" fmla="*/ 394 h 1174"/>
                    <a:gd name="T6" fmla="*/ 645 w 645"/>
                    <a:gd name="T7" fmla="*/ 394 h 1174"/>
                    <a:gd name="T8" fmla="*/ 323 w 645"/>
                    <a:gd name="T9" fmla="*/ 0 h 1174"/>
                    <a:gd name="T10" fmla="*/ 0 w 645"/>
                    <a:gd name="T11" fmla="*/ 394 h 1174"/>
                    <a:gd name="T12" fmla="*/ 140 w 645"/>
                    <a:gd name="T13" fmla="*/ 394 h 1174"/>
                    <a:gd name="T14" fmla="*/ 140 w 645"/>
                    <a:gd name="T15" fmla="*/ 1174 h 1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5" h="1174">
                      <a:moveTo>
                        <a:pt x="140" y="1174"/>
                      </a:moveTo>
                      <a:lnTo>
                        <a:pt x="505" y="808"/>
                      </a:lnTo>
                      <a:lnTo>
                        <a:pt x="505" y="394"/>
                      </a:lnTo>
                      <a:lnTo>
                        <a:pt x="645" y="394"/>
                      </a:lnTo>
                      <a:lnTo>
                        <a:pt x="323" y="0"/>
                      </a:lnTo>
                      <a:lnTo>
                        <a:pt x="0" y="394"/>
                      </a:lnTo>
                      <a:lnTo>
                        <a:pt x="140" y="394"/>
                      </a:lnTo>
                      <a:lnTo>
                        <a:pt x="140" y="1174"/>
                      </a:lnTo>
                      <a:close/>
                    </a:path>
                  </a:pathLst>
                </a:custGeom>
                <a:solidFill>
                  <a:schemeClr val="tx1"/>
                </a:solidFill>
                <a:ln>
                  <a:noFill/>
                </a:ln>
              </p:spPr>
              <p:txBody>
                <a:bodyPr vert="horz" wrap="square" lIns="91440" tIns="274320" rIns="91440" bIns="45720" numCol="1" anchor="t" anchorCtr="0" compatLnSpc="1">
                  <a:prstTxWarp prst="textNoShape">
                    <a:avLst/>
                  </a:prstTxWarp>
                </a:bodyPr>
                <a:lstStyle/>
                <a:p>
                  <a:pPr algn="ctr"/>
                  <a:endParaRPr lang="en-US" sz="2800" dirty="0">
                    <a:solidFill>
                      <a:srgbClr val="FFFFFF"/>
                    </a:solidFill>
                    <a:latin typeface="微软雅黑" panose="020B0503020204020204" pitchFamily="34" charset="-122"/>
                    <a:ea typeface="微软雅黑" panose="020B0503020204020204" pitchFamily="34" charset="-122"/>
                    <a:cs typeface="阿里巴巴普惠体 2.0 55 Regular" panose="00020600040101010101" pitchFamily="18" charset="-122"/>
                    <a:sym typeface="HarmonyOS Sans SC Light" panose="00000400000000000000" pitchFamily="2" charset="-122"/>
                  </a:endParaRPr>
                </a:p>
              </p:txBody>
            </p:sp>
          </p:grpSp>
          <p:sp>
            <p:nvSpPr>
              <p:cNvPr id="27" name="Freeform 9">
                <a:extLst>
                  <a:ext uri="{FF2B5EF4-FFF2-40B4-BE49-F238E27FC236}">
                    <a16:creationId xmlns:a16="http://schemas.microsoft.com/office/drawing/2014/main" id="{E2A33B43-3762-E72C-4DFD-D4FB39E88721}"/>
                  </a:ext>
                </a:extLst>
              </p:cNvPr>
              <p:cNvSpPr>
                <a:spLocks/>
              </p:cNvSpPr>
              <p:nvPr/>
            </p:nvSpPr>
            <p:spPr bwMode="auto">
              <a:xfrm rot="2700000">
                <a:off x="6188181" y="2593391"/>
                <a:ext cx="2192342" cy="1207567"/>
              </a:xfrm>
              <a:custGeom>
                <a:avLst/>
                <a:gdLst>
                  <a:gd name="T0" fmla="*/ 1171 w 1171"/>
                  <a:gd name="T1" fmla="*/ 505 h 645"/>
                  <a:gd name="T2" fmla="*/ 806 w 1171"/>
                  <a:gd name="T3" fmla="*/ 140 h 645"/>
                  <a:gd name="T4" fmla="*/ 391 w 1171"/>
                  <a:gd name="T5" fmla="*/ 140 h 645"/>
                  <a:gd name="T6" fmla="*/ 391 w 1171"/>
                  <a:gd name="T7" fmla="*/ 0 h 645"/>
                  <a:gd name="T8" fmla="*/ 0 w 1171"/>
                  <a:gd name="T9" fmla="*/ 323 h 645"/>
                  <a:gd name="T10" fmla="*/ 391 w 1171"/>
                  <a:gd name="T11" fmla="*/ 645 h 645"/>
                  <a:gd name="T12" fmla="*/ 391 w 1171"/>
                  <a:gd name="T13" fmla="*/ 505 h 645"/>
                  <a:gd name="T14" fmla="*/ 1171 w 1171"/>
                  <a:gd name="T15" fmla="*/ 505 h 6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1" h="645">
                    <a:moveTo>
                      <a:pt x="1171" y="505"/>
                    </a:moveTo>
                    <a:lnTo>
                      <a:pt x="806" y="140"/>
                    </a:lnTo>
                    <a:lnTo>
                      <a:pt x="391" y="140"/>
                    </a:lnTo>
                    <a:lnTo>
                      <a:pt x="391" y="0"/>
                    </a:lnTo>
                    <a:lnTo>
                      <a:pt x="0" y="323"/>
                    </a:lnTo>
                    <a:lnTo>
                      <a:pt x="391" y="645"/>
                    </a:lnTo>
                    <a:lnTo>
                      <a:pt x="391" y="505"/>
                    </a:lnTo>
                    <a:lnTo>
                      <a:pt x="1171" y="505"/>
                    </a:lnTo>
                    <a:close/>
                  </a:path>
                </a:pathLst>
              </a:custGeom>
              <a:solidFill>
                <a:schemeClr val="accent1"/>
              </a:solidFill>
              <a:ln>
                <a:noFill/>
              </a:ln>
            </p:spPr>
            <p:txBody>
              <a:bodyPr vert="horz" wrap="square" lIns="365760" tIns="45720" rIns="91440" bIns="45720" numCol="1" anchor="ctr" anchorCtr="0" compatLnSpc="1">
                <a:prstTxWarp prst="textNoShape">
                  <a:avLst/>
                </a:prstTxWarp>
              </a:bodyPr>
              <a:lstStyle/>
              <a:p>
                <a:endParaRPr lang="en-US" sz="2800" dirty="0">
                  <a:solidFill>
                    <a:srgbClr val="FFFFFF"/>
                  </a:solidFill>
                  <a:latin typeface="微软雅黑" panose="020B0503020204020204" pitchFamily="34" charset="-122"/>
                  <a:ea typeface="微软雅黑" panose="020B0503020204020204" pitchFamily="34" charset="-122"/>
                  <a:cs typeface="阿里巴巴普惠体 2.0 55 Regular" panose="00020600040101010101" pitchFamily="18" charset="-122"/>
                  <a:sym typeface="HarmonyOS Sans SC Light" panose="00000400000000000000" pitchFamily="2" charset="-122"/>
                </a:endParaRPr>
              </a:p>
            </p:txBody>
          </p:sp>
          <p:sp>
            <p:nvSpPr>
              <p:cNvPr id="30" name="Freeform 12">
                <a:extLst>
                  <a:ext uri="{FF2B5EF4-FFF2-40B4-BE49-F238E27FC236}">
                    <a16:creationId xmlns:a16="http://schemas.microsoft.com/office/drawing/2014/main" id="{A538CA5D-3F45-8302-C2FD-441C43E3D11B}"/>
                  </a:ext>
                </a:extLst>
              </p:cNvPr>
              <p:cNvSpPr>
                <a:spLocks/>
              </p:cNvSpPr>
              <p:nvPr/>
            </p:nvSpPr>
            <p:spPr bwMode="auto">
              <a:xfrm rot="2700000">
                <a:off x="3576352" y="3663331"/>
                <a:ext cx="2196087" cy="1205695"/>
              </a:xfrm>
              <a:custGeom>
                <a:avLst/>
                <a:gdLst>
                  <a:gd name="T0" fmla="*/ 0 w 1173"/>
                  <a:gd name="T1" fmla="*/ 139 h 644"/>
                  <a:gd name="T2" fmla="*/ 367 w 1173"/>
                  <a:gd name="T3" fmla="*/ 505 h 644"/>
                  <a:gd name="T4" fmla="*/ 780 w 1173"/>
                  <a:gd name="T5" fmla="*/ 505 h 644"/>
                  <a:gd name="T6" fmla="*/ 780 w 1173"/>
                  <a:gd name="T7" fmla="*/ 644 h 644"/>
                  <a:gd name="T8" fmla="*/ 1173 w 1173"/>
                  <a:gd name="T9" fmla="*/ 322 h 644"/>
                  <a:gd name="T10" fmla="*/ 780 w 1173"/>
                  <a:gd name="T11" fmla="*/ 0 h 644"/>
                  <a:gd name="T12" fmla="*/ 780 w 1173"/>
                  <a:gd name="T13" fmla="*/ 139 h 644"/>
                  <a:gd name="T14" fmla="*/ 0 w 1173"/>
                  <a:gd name="T15" fmla="*/ 139 h 6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3" h="644">
                    <a:moveTo>
                      <a:pt x="0" y="139"/>
                    </a:moveTo>
                    <a:lnTo>
                      <a:pt x="367" y="505"/>
                    </a:lnTo>
                    <a:lnTo>
                      <a:pt x="780" y="505"/>
                    </a:lnTo>
                    <a:lnTo>
                      <a:pt x="780" y="644"/>
                    </a:lnTo>
                    <a:lnTo>
                      <a:pt x="1173" y="322"/>
                    </a:lnTo>
                    <a:lnTo>
                      <a:pt x="780" y="0"/>
                    </a:lnTo>
                    <a:lnTo>
                      <a:pt x="780" y="139"/>
                    </a:lnTo>
                    <a:lnTo>
                      <a:pt x="0" y="139"/>
                    </a:lnTo>
                    <a:close/>
                  </a:path>
                </a:pathLst>
              </a:custGeom>
              <a:solidFill>
                <a:schemeClr val="accent1"/>
              </a:solidFill>
              <a:ln>
                <a:noFill/>
              </a:ln>
            </p:spPr>
            <p:txBody>
              <a:bodyPr vert="horz" wrap="square" lIns="91440" tIns="45720" rIns="365760" bIns="45720" numCol="1" anchor="ctr" anchorCtr="0" compatLnSpc="1">
                <a:prstTxWarp prst="textNoShape">
                  <a:avLst/>
                </a:prstTxWarp>
              </a:bodyPr>
              <a:lstStyle/>
              <a:p>
                <a:pPr algn="r"/>
                <a:endParaRPr lang="en-US" sz="2800" dirty="0">
                  <a:solidFill>
                    <a:srgbClr val="FFFFFF"/>
                  </a:solidFill>
                  <a:latin typeface="微软雅黑" panose="020B0503020204020204" pitchFamily="34" charset="-122"/>
                  <a:ea typeface="微软雅黑" panose="020B0503020204020204" pitchFamily="34" charset="-122"/>
                  <a:cs typeface="阿里巴巴普惠体 2.0 55 Regular" panose="00020600040101010101" pitchFamily="18" charset="-122"/>
                  <a:sym typeface="HarmonyOS Sans SC Light" panose="00000400000000000000" pitchFamily="2" charset="-122"/>
                </a:endParaRPr>
              </a:p>
            </p:txBody>
          </p:sp>
        </p:grpSp>
      </p:grpSp>
      <p:sp>
        <p:nvSpPr>
          <p:cNvPr id="45" name="Text1">
            <a:extLst>
              <a:ext uri="{FF2B5EF4-FFF2-40B4-BE49-F238E27FC236}">
                <a16:creationId xmlns:a16="http://schemas.microsoft.com/office/drawing/2014/main" id="{FC35E326-7D5F-3BA6-9EC9-A17F736F0F58}"/>
              </a:ext>
            </a:extLst>
          </p:cNvPr>
          <p:cNvSpPr txBox="1"/>
          <p:nvPr>
            <p:custDataLst>
              <p:tags r:id="rId3"/>
            </p:custDataLst>
          </p:nvPr>
        </p:nvSpPr>
        <p:spPr>
          <a:xfrm>
            <a:off x="600459" y="4489219"/>
            <a:ext cx="3487695" cy="369332"/>
          </a:xfrm>
          <a:prstGeom prst="rect">
            <a:avLst/>
          </a:prstGeom>
          <a:noFill/>
        </p:spPr>
        <p:txBody>
          <a:bodyPr wrap="square" rtlCol="0">
            <a:normAutofit/>
          </a:bodyPr>
          <a:lstStyle/>
          <a:p>
            <a:pPr algn="r" fontAlgn="ctr"/>
            <a:r>
              <a:rPr lang="zh-CN" altLang="en-US" b="1">
                <a:solidFill>
                  <a:schemeClr val="accent1"/>
                </a:solidFill>
                <a:latin typeface="微软雅黑" panose="020B0503020204020204" pitchFamily="34" charset="-122"/>
                <a:ea typeface="微软雅黑" panose="020B0503020204020204" pitchFamily="34" charset="-122"/>
              </a:rPr>
              <a:t>汪星人猫咪联盟的团队优势</a:t>
            </a:r>
            <a:endParaRPr lang="zh-CN" altLang="en-US" b="1" dirty="0">
              <a:solidFill>
                <a:schemeClr val="accent1"/>
              </a:solidFill>
              <a:latin typeface="微软雅黑" panose="020B0503020204020204" pitchFamily="34" charset="-122"/>
              <a:ea typeface="微软雅黑" panose="020B0503020204020204" pitchFamily="34" charset="-122"/>
            </a:endParaRPr>
          </a:p>
        </p:txBody>
      </p:sp>
      <p:sp>
        <p:nvSpPr>
          <p:cNvPr id="46" name="Text2">
            <a:extLst>
              <a:ext uri="{FF2B5EF4-FFF2-40B4-BE49-F238E27FC236}">
                <a16:creationId xmlns:a16="http://schemas.microsoft.com/office/drawing/2014/main" id="{2E5D024F-0F9D-D672-A76B-C09CFAE513B7}"/>
              </a:ext>
            </a:extLst>
          </p:cNvPr>
          <p:cNvSpPr txBox="1"/>
          <p:nvPr>
            <p:custDataLst>
              <p:tags r:id="rId4"/>
            </p:custDataLst>
          </p:nvPr>
        </p:nvSpPr>
        <p:spPr>
          <a:xfrm>
            <a:off x="600459" y="1815972"/>
            <a:ext cx="3487695" cy="369332"/>
          </a:xfrm>
          <a:prstGeom prst="rect">
            <a:avLst/>
          </a:prstGeom>
          <a:noFill/>
        </p:spPr>
        <p:txBody>
          <a:bodyPr wrap="square" rtlCol="0">
            <a:normAutofit/>
          </a:bodyPr>
          <a:lstStyle/>
          <a:p>
            <a:pPr algn="r" fontAlgn="ctr"/>
            <a:r>
              <a:rPr lang="zh-CN" altLang="en-US" b="1">
                <a:solidFill>
                  <a:schemeClr val="accent1"/>
                </a:solidFill>
                <a:latin typeface="微软雅黑" panose="020B0503020204020204" pitchFamily="34" charset="-122"/>
                <a:ea typeface="微软雅黑" panose="020B0503020204020204" pitchFamily="34" charset="-122"/>
              </a:rPr>
              <a:t>宠物之家项目的必要性</a:t>
            </a:r>
            <a:endParaRPr lang="zh-CN" altLang="en-US" b="1" dirty="0">
              <a:solidFill>
                <a:schemeClr val="accent1"/>
              </a:solidFill>
              <a:latin typeface="微软雅黑" panose="020B0503020204020204" pitchFamily="34" charset="-122"/>
              <a:ea typeface="微软雅黑" panose="020B0503020204020204" pitchFamily="34" charset="-122"/>
            </a:endParaRPr>
          </a:p>
        </p:txBody>
      </p:sp>
      <p:sp>
        <p:nvSpPr>
          <p:cNvPr id="47" name="Text3">
            <a:extLst>
              <a:ext uri="{FF2B5EF4-FFF2-40B4-BE49-F238E27FC236}">
                <a16:creationId xmlns:a16="http://schemas.microsoft.com/office/drawing/2014/main" id="{0831B7DD-DED9-8043-B481-BBB70ED78BC6}"/>
              </a:ext>
            </a:extLst>
          </p:cNvPr>
          <p:cNvSpPr txBox="1"/>
          <p:nvPr>
            <p:custDataLst>
              <p:tags r:id="rId5"/>
            </p:custDataLst>
          </p:nvPr>
        </p:nvSpPr>
        <p:spPr>
          <a:xfrm>
            <a:off x="7878182" y="4489219"/>
            <a:ext cx="3663460" cy="369332"/>
          </a:xfrm>
          <a:prstGeom prst="rect">
            <a:avLst/>
          </a:prstGeom>
          <a:noFill/>
        </p:spPr>
        <p:txBody>
          <a:bodyPr wrap="square" rtlCol="0">
            <a:normAutofit/>
          </a:bodyPr>
          <a:lstStyle/>
          <a:p>
            <a:pPr fontAlgn="ctr"/>
            <a:r>
              <a:rPr lang="zh-CN" altLang="en-US" b="1">
                <a:solidFill>
                  <a:schemeClr val="accent1"/>
                </a:solidFill>
                <a:latin typeface="微软雅黑" panose="020B0503020204020204" pitchFamily="34" charset="-122"/>
                <a:ea typeface="微软雅黑" panose="020B0503020204020204" pitchFamily="34" charset="-122"/>
              </a:rPr>
              <a:t>用例图设计的重要性</a:t>
            </a:r>
            <a:endParaRPr lang="zh-CN" altLang="en-US" b="1" dirty="0">
              <a:solidFill>
                <a:schemeClr val="accent1"/>
              </a:solidFill>
              <a:latin typeface="微软雅黑" panose="020B0503020204020204" pitchFamily="34" charset="-122"/>
              <a:ea typeface="微软雅黑" panose="020B0503020204020204" pitchFamily="34" charset="-122"/>
            </a:endParaRPr>
          </a:p>
        </p:txBody>
      </p:sp>
      <p:sp>
        <p:nvSpPr>
          <p:cNvPr id="48" name="Text4">
            <a:extLst>
              <a:ext uri="{FF2B5EF4-FFF2-40B4-BE49-F238E27FC236}">
                <a16:creationId xmlns:a16="http://schemas.microsoft.com/office/drawing/2014/main" id="{183603EE-7E63-54EA-3FBA-3A4E5B70A30B}"/>
              </a:ext>
            </a:extLst>
          </p:cNvPr>
          <p:cNvSpPr txBox="1"/>
          <p:nvPr>
            <p:custDataLst>
              <p:tags r:id="rId6"/>
            </p:custDataLst>
          </p:nvPr>
        </p:nvSpPr>
        <p:spPr>
          <a:xfrm>
            <a:off x="7878182" y="1815972"/>
            <a:ext cx="3663460" cy="369332"/>
          </a:xfrm>
          <a:prstGeom prst="rect">
            <a:avLst/>
          </a:prstGeom>
          <a:noFill/>
        </p:spPr>
        <p:txBody>
          <a:bodyPr wrap="square" rtlCol="0">
            <a:normAutofit/>
          </a:bodyPr>
          <a:lstStyle/>
          <a:p>
            <a:pPr fontAlgn="ctr"/>
            <a:r>
              <a:rPr lang="zh-CN" altLang="en-US" b="1">
                <a:solidFill>
                  <a:schemeClr val="accent1"/>
                </a:solidFill>
                <a:latin typeface="微软雅黑" panose="020B0503020204020204" pitchFamily="34" charset="-122"/>
                <a:ea typeface="微软雅黑" panose="020B0503020204020204" pitchFamily="34" charset="-122"/>
              </a:rPr>
              <a:t>类图设计的价值</a:t>
            </a:r>
            <a:endParaRPr lang="zh-CN" altLang="en-US" b="1" dirty="0">
              <a:solidFill>
                <a:schemeClr val="accent1"/>
              </a:solidFill>
              <a:latin typeface="微软雅黑" panose="020B0503020204020204" pitchFamily="34" charset="-122"/>
              <a:ea typeface="微软雅黑" panose="020B0503020204020204" pitchFamily="34" charset="-122"/>
            </a:endParaRPr>
          </a:p>
        </p:txBody>
      </p:sp>
      <p:sp>
        <p:nvSpPr>
          <p:cNvPr id="49" name="Text5">
            <a:extLst>
              <a:ext uri="{FF2B5EF4-FFF2-40B4-BE49-F238E27FC236}">
                <a16:creationId xmlns:a16="http://schemas.microsoft.com/office/drawing/2014/main" id="{7AEE40E9-390E-84BB-A3FA-F72CB9BBB480}"/>
              </a:ext>
            </a:extLst>
          </p:cNvPr>
          <p:cNvSpPr txBox="1"/>
          <p:nvPr>
            <p:custDataLst>
              <p:tags r:id="rId7"/>
            </p:custDataLst>
          </p:nvPr>
        </p:nvSpPr>
        <p:spPr>
          <a:xfrm>
            <a:off x="600459" y="4891158"/>
            <a:ext cx="3487695" cy="1391841"/>
          </a:xfrm>
          <a:prstGeom prst="rect">
            <a:avLst/>
          </a:prstGeom>
          <a:noFill/>
        </p:spPr>
        <p:txBody>
          <a:bodyPr wrap="square" lIns="72000" tIns="36000" rIns="72000" bIns="36000" rtlCol="0">
            <a:normAutofit/>
          </a:bodyPr>
          <a:lstStyle/>
          <a:p>
            <a:pPr>
              <a:lnSpc>
                <a:spcPct val="130000"/>
              </a:lnSpc>
              <a:spcBef>
                <a:spcPts val="150"/>
              </a:spcBef>
              <a:spcAft>
                <a:spcPts val="150"/>
              </a:spcAft>
            </a:pPr>
            <a:r>
              <a:rPr lang="zh-CN" altLang="en-US" sz="1200">
                <a:solidFill>
                  <a:schemeClr val="bg2"/>
                </a:solidFill>
                <a:latin typeface="微软雅黑" panose="020B0503020204020204" pitchFamily="34" charset="-122"/>
                <a:ea typeface="微软雅黑" panose="020B0503020204020204" pitchFamily="34" charset="-122"/>
              </a:rPr>
              <a:t>团队成员具备丰富的宠物护理经验，专业背景强，能有效应对各种宠物护理挑战。</a:t>
            </a:r>
            <a:endParaRPr lang="zh-CN" altLang="en-US" sz="1200" dirty="0">
              <a:solidFill>
                <a:schemeClr val="bg2"/>
              </a:solidFill>
              <a:latin typeface="微软雅黑" panose="020B0503020204020204" pitchFamily="34" charset="-122"/>
              <a:ea typeface="微软雅黑" panose="020B0503020204020204" pitchFamily="34" charset="-122"/>
            </a:endParaRPr>
          </a:p>
        </p:txBody>
      </p:sp>
      <p:sp>
        <p:nvSpPr>
          <p:cNvPr id="50" name="Text6">
            <a:extLst>
              <a:ext uri="{FF2B5EF4-FFF2-40B4-BE49-F238E27FC236}">
                <a16:creationId xmlns:a16="http://schemas.microsoft.com/office/drawing/2014/main" id="{690DE2C5-8770-847A-6E7E-0D8E6AEAD2EA}"/>
              </a:ext>
            </a:extLst>
          </p:cNvPr>
          <p:cNvSpPr txBox="1"/>
          <p:nvPr>
            <p:custDataLst>
              <p:tags r:id="rId8"/>
            </p:custDataLst>
          </p:nvPr>
        </p:nvSpPr>
        <p:spPr>
          <a:xfrm>
            <a:off x="600459" y="2217912"/>
            <a:ext cx="3487695" cy="1391842"/>
          </a:xfrm>
          <a:prstGeom prst="rect">
            <a:avLst/>
          </a:prstGeom>
          <a:noFill/>
        </p:spPr>
        <p:txBody>
          <a:bodyPr wrap="square" lIns="72000" tIns="36000" rIns="72000" bIns="36000" rtlCol="0">
            <a:normAutofit/>
          </a:bodyPr>
          <a:lstStyle/>
          <a:p>
            <a:pPr>
              <a:lnSpc>
                <a:spcPct val="130000"/>
              </a:lnSpc>
              <a:spcBef>
                <a:spcPts val="150"/>
              </a:spcBef>
              <a:spcAft>
                <a:spcPts val="150"/>
              </a:spcAft>
            </a:pPr>
            <a:r>
              <a:rPr lang="zh-CN" altLang="en-US" sz="1200">
                <a:solidFill>
                  <a:schemeClr val="bg2"/>
                </a:solidFill>
                <a:latin typeface="微软雅黑" panose="020B0503020204020204" pitchFamily="34" charset="-122"/>
                <a:ea typeface="微软雅黑" panose="020B0503020204020204" pitchFamily="34" charset="-122"/>
              </a:rPr>
              <a:t>随着社会宠物保有量的逐年增长，专业宠物服务平台需求迫切，预计市场规模将突破百亿元。</a:t>
            </a:r>
            <a:endParaRPr lang="zh-CN" altLang="en-US" sz="1200" dirty="0">
              <a:solidFill>
                <a:schemeClr val="bg2"/>
              </a:solidFill>
              <a:latin typeface="微软雅黑" panose="020B0503020204020204" pitchFamily="34" charset="-122"/>
              <a:ea typeface="微软雅黑" panose="020B0503020204020204" pitchFamily="34" charset="-122"/>
            </a:endParaRPr>
          </a:p>
        </p:txBody>
      </p:sp>
      <p:sp>
        <p:nvSpPr>
          <p:cNvPr id="51" name="Text7">
            <a:extLst>
              <a:ext uri="{FF2B5EF4-FFF2-40B4-BE49-F238E27FC236}">
                <a16:creationId xmlns:a16="http://schemas.microsoft.com/office/drawing/2014/main" id="{1DC401B1-4C96-FB7E-DC10-FFD769D526C6}"/>
              </a:ext>
            </a:extLst>
          </p:cNvPr>
          <p:cNvSpPr txBox="1"/>
          <p:nvPr>
            <p:custDataLst>
              <p:tags r:id="rId9"/>
            </p:custDataLst>
          </p:nvPr>
        </p:nvSpPr>
        <p:spPr>
          <a:xfrm>
            <a:off x="7878181" y="4891158"/>
            <a:ext cx="3663461" cy="1391841"/>
          </a:xfrm>
          <a:prstGeom prst="rect">
            <a:avLst/>
          </a:prstGeom>
          <a:noFill/>
        </p:spPr>
        <p:txBody>
          <a:bodyPr wrap="square" lIns="72000" tIns="36000" rIns="72000" bIns="36000" rtlCol="0">
            <a:normAutofit/>
          </a:bodyPr>
          <a:lstStyle/>
          <a:p>
            <a:pPr>
              <a:lnSpc>
                <a:spcPct val="130000"/>
              </a:lnSpc>
              <a:spcBef>
                <a:spcPts val="150"/>
              </a:spcBef>
              <a:spcAft>
                <a:spcPts val="150"/>
              </a:spcAft>
            </a:pPr>
            <a:r>
              <a:rPr lang="zh-CN" altLang="en-US" sz="1200">
                <a:solidFill>
                  <a:schemeClr val="bg2"/>
                </a:solidFill>
                <a:latin typeface="微软雅黑" panose="020B0503020204020204" pitchFamily="34" charset="-122"/>
                <a:ea typeface="微软雅黑" panose="020B0503020204020204" pitchFamily="34" charset="-122"/>
              </a:rPr>
              <a:t>通过用例图设计，清晰展示了宠物之家项目的功能需求和使用场景，为开发提供了明确指导。</a:t>
            </a:r>
            <a:endParaRPr lang="zh-CN" altLang="en-US" sz="1200" dirty="0">
              <a:solidFill>
                <a:schemeClr val="bg2"/>
              </a:solidFill>
              <a:latin typeface="微软雅黑" panose="020B0503020204020204" pitchFamily="34" charset="-122"/>
              <a:ea typeface="微软雅黑" panose="020B0503020204020204" pitchFamily="34" charset="-122"/>
            </a:endParaRPr>
          </a:p>
        </p:txBody>
      </p:sp>
      <p:sp>
        <p:nvSpPr>
          <p:cNvPr id="52" name="Text8">
            <a:extLst>
              <a:ext uri="{FF2B5EF4-FFF2-40B4-BE49-F238E27FC236}">
                <a16:creationId xmlns:a16="http://schemas.microsoft.com/office/drawing/2014/main" id="{374FDD92-D10B-D0CB-C24A-37C236DF85EE}"/>
              </a:ext>
            </a:extLst>
          </p:cNvPr>
          <p:cNvSpPr txBox="1"/>
          <p:nvPr>
            <p:custDataLst>
              <p:tags r:id="rId10"/>
            </p:custDataLst>
          </p:nvPr>
        </p:nvSpPr>
        <p:spPr>
          <a:xfrm>
            <a:off x="7878181" y="2217912"/>
            <a:ext cx="3663461" cy="1391842"/>
          </a:xfrm>
          <a:prstGeom prst="rect">
            <a:avLst/>
          </a:prstGeom>
          <a:noFill/>
        </p:spPr>
        <p:txBody>
          <a:bodyPr wrap="square" lIns="72000" tIns="36000" rIns="72000" bIns="36000" rtlCol="0">
            <a:normAutofit/>
          </a:bodyPr>
          <a:lstStyle/>
          <a:p>
            <a:pPr>
              <a:lnSpc>
                <a:spcPct val="130000"/>
              </a:lnSpc>
              <a:spcBef>
                <a:spcPts val="150"/>
              </a:spcBef>
              <a:spcAft>
                <a:spcPts val="150"/>
              </a:spcAft>
            </a:pPr>
            <a:r>
              <a:rPr lang="zh-CN" altLang="en-US" sz="1200">
                <a:solidFill>
                  <a:schemeClr val="bg2"/>
                </a:solidFill>
                <a:latin typeface="微软雅黑" panose="020B0503020204020204" pitchFamily="34" charset="-122"/>
                <a:ea typeface="微软雅黑" panose="020B0503020204020204" pitchFamily="34" charset="-122"/>
              </a:rPr>
              <a:t>类图设计有效梳理了项目中的类和对象关系，提高了代码的可读性和可维护性，降低了开发风险。</a:t>
            </a:r>
            <a:endParaRPr lang="zh-CN" altLang="en-US" sz="1200" dirty="0">
              <a:solidFill>
                <a:schemeClr val="bg2"/>
              </a:solidFill>
              <a:latin typeface="微软雅黑" panose="020B0503020204020204" pitchFamily="34" charset="-122"/>
              <a:ea typeface="微软雅黑" panose="020B0503020204020204" pitchFamily="34" charset="-122"/>
            </a:endParaRPr>
          </a:p>
        </p:txBody>
      </p:sp>
      <p:sp>
        <p:nvSpPr>
          <p:cNvPr id="54" name="Text9">
            <a:extLst>
              <a:ext uri="{FF2B5EF4-FFF2-40B4-BE49-F238E27FC236}">
                <a16:creationId xmlns:a16="http://schemas.microsoft.com/office/drawing/2014/main" id="{40881ED5-F9DE-55A9-A28B-ADF52A3EB685}"/>
              </a:ext>
            </a:extLst>
          </p:cNvPr>
          <p:cNvSpPr txBox="1"/>
          <p:nvPr>
            <p:custDataLst>
              <p:tags r:id="rId11"/>
            </p:custDataLst>
          </p:nvPr>
        </p:nvSpPr>
        <p:spPr>
          <a:xfrm rot="2700000">
            <a:off x="4717184" y="2625918"/>
            <a:ext cx="668818" cy="461665"/>
          </a:xfrm>
          <a:prstGeom prst="rect">
            <a:avLst/>
          </a:prstGeom>
          <a:noFill/>
        </p:spPr>
        <p:txBody>
          <a:bodyPr wrap="square" rtlCol="0">
            <a:spAutoFit/>
          </a:bodyPr>
          <a:lstStyle/>
          <a:p>
            <a:pPr algn="ctr"/>
            <a:r>
              <a:rPr lang="en-US" altLang="zh-CN" sz="2400" b="1">
                <a:solidFill>
                  <a:schemeClr val="bg1"/>
                </a:solidFill>
                <a:latin typeface="微软雅黑" panose="020B0503020204020204" pitchFamily="34" charset="-122"/>
                <a:ea typeface="微软雅黑" panose="020B0503020204020204" pitchFamily="34" charset="-122"/>
              </a:rPr>
              <a:t>01</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55" name="Text10">
            <a:extLst>
              <a:ext uri="{FF2B5EF4-FFF2-40B4-BE49-F238E27FC236}">
                <a16:creationId xmlns:a16="http://schemas.microsoft.com/office/drawing/2014/main" id="{C3237A25-19A2-5082-2D7F-0DFA11A5558B}"/>
              </a:ext>
            </a:extLst>
          </p:cNvPr>
          <p:cNvSpPr txBox="1"/>
          <p:nvPr>
            <p:custDataLst>
              <p:tags r:id="rId12"/>
            </p:custDataLst>
          </p:nvPr>
        </p:nvSpPr>
        <p:spPr>
          <a:xfrm rot="2700000">
            <a:off x="4735141" y="4417721"/>
            <a:ext cx="672872" cy="461665"/>
          </a:xfrm>
          <a:prstGeom prst="rect">
            <a:avLst/>
          </a:prstGeom>
          <a:noFill/>
        </p:spPr>
        <p:txBody>
          <a:bodyPr wrap="square" rtlCol="0">
            <a:spAutoFit/>
          </a:bodyPr>
          <a:lstStyle/>
          <a:p>
            <a:pPr algn="ctr"/>
            <a:r>
              <a:rPr lang="en-US" altLang="zh-CN" sz="2400" b="1">
                <a:solidFill>
                  <a:schemeClr val="bg1"/>
                </a:solidFill>
                <a:latin typeface="微软雅黑" panose="020B0503020204020204" pitchFamily="34" charset="-122"/>
                <a:ea typeface="微软雅黑" panose="020B0503020204020204" pitchFamily="34" charset="-122"/>
              </a:rPr>
              <a:t>02</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56" name="Text11">
            <a:extLst>
              <a:ext uri="{FF2B5EF4-FFF2-40B4-BE49-F238E27FC236}">
                <a16:creationId xmlns:a16="http://schemas.microsoft.com/office/drawing/2014/main" id="{C3783815-8C13-C784-AA4D-F4F0E39B5693}"/>
              </a:ext>
            </a:extLst>
          </p:cNvPr>
          <p:cNvSpPr txBox="1"/>
          <p:nvPr>
            <p:custDataLst>
              <p:tags r:id="rId13"/>
            </p:custDataLst>
          </p:nvPr>
        </p:nvSpPr>
        <p:spPr>
          <a:xfrm rot="2700000">
            <a:off x="6628562" y="4463861"/>
            <a:ext cx="697177" cy="461665"/>
          </a:xfrm>
          <a:prstGeom prst="rect">
            <a:avLst/>
          </a:prstGeom>
          <a:noFill/>
        </p:spPr>
        <p:txBody>
          <a:bodyPr wrap="square" rtlCol="0">
            <a:spAutoFit/>
          </a:bodyPr>
          <a:lstStyle/>
          <a:p>
            <a:pPr algn="ctr"/>
            <a:r>
              <a:rPr lang="en-US" altLang="zh-CN" sz="2400" b="1">
                <a:solidFill>
                  <a:schemeClr val="bg1"/>
                </a:solidFill>
                <a:latin typeface="微软雅黑" panose="020B0503020204020204" pitchFamily="34" charset="-122"/>
                <a:ea typeface="微软雅黑" panose="020B0503020204020204" pitchFamily="34" charset="-122"/>
              </a:rPr>
              <a:t>03</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57" name="Text12">
            <a:extLst>
              <a:ext uri="{FF2B5EF4-FFF2-40B4-BE49-F238E27FC236}">
                <a16:creationId xmlns:a16="http://schemas.microsoft.com/office/drawing/2014/main" id="{DE7AACBB-7187-F19D-725B-603561412B67}"/>
              </a:ext>
            </a:extLst>
          </p:cNvPr>
          <p:cNvSpPr txBox="1"/>
          <p:nvPr>
            <p:custDataLst>
              <p:tags r:id="rId14"/>
            </p:custDataLst>
          </p:nvPr>
        </p:nvSpPr>
        <p:spPr>
          <a:xfrm rot="18900000">
            <a:off x="6611121" y="2561233"/>
            <a:ext cx="605303" cy="461665"/>
          </a:xfrm>
          <a:prstGeom prst="rect">
            <a:avLst/>
          </a:prstGeom>
          <a:noFill/>
        </p:spPr>
        <p:txBody>
          <a:bodyPr wrap="square" rtlCol="0">
            <a:spAutoFit/>
          </a:bodyPr>
          <a:lstStyle/>
          <a:p>
            <a:pPr algn="ctr"/>
            <a:r>
              <a:rPr lang="en-US" altLang="zh-CN" sz="2400" b="1">
                <a:solidFill>
                  <a:schemeClr val="bg1"/>
                </a:solidFill>
                <a:latin typeface="微软雅黑" panose="020B0503020204020204" pitchFamily="34" charset="-122"/>
                <a:ea typeface="微软雅黑" panose="020B0503020204020204" pitchFamily="34" charset="-122"/>
              </a:rPr>
              <a:t>04</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 name="Text13">
            <a:extLst>
              <a:ext uri="{FF2B5EF4-FFF2-40B4-BE49-F238E27FC236}">
                <a16:creationId xmlns:a16="http://schemas.microsoft.com/office/drawing/2014/main" id="{100BC498-D79A-3BCC-96B4-523334E6FF29}"/>
              </a:ext>
            </a:extLst>
          </p:cNvPr>
          <p:cNvSpPr txBox="1"/>
          <p:nvPr>
            <p:custDataLst>
              <p:tags r:id="rId15"/>
            </p:custDataLst>
          </p:nvPr>
        </p:nvSpPr>
        <p:spPr>
          <a:xfrm>
            <a:off x="347808" y="305152"/>
            <a:ext cx="11496384" cy="720348"/>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en-US" altLang="zh-CN" sz="3200" b="1" noProof="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2 </a:t>
            </a:r>
            <a:r>
              <a:rPr lang="zh-CN" altLang="en-US" sz="3200" b="1" noProof="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类图</a:t>
            </a:r>
            <a:endParaRPr lang="zh-CN" altLang="en-US" sz="3200" b="1" dirty="0">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spTree>
    <p:custDataLst>
      <p:tags r:id="rId1"/>
    </p:custDataLst>
    <p:extLst>
      <p:ext uri="{BB962C8B-B14F-4D97-AF65-F5344CB8AC3E}">
        <p14:creationId xmlns:p14="http://schemas.microsoft.com/office/powerpoint/2010/main" val="1676231218"/>
      </p:ext>
    </p:extLst>
  </p:cSld>
  <p:clrMapOvr>
    <a:masterClrMapping/>
  </p:clrMapOvr>
  <mc:AlternateContent xmlns:mc="http://schemas.openxmlformats.org/markup-compatibility/2006">
    <mc:Choice xmlns:p14="http://schemas.microsoft.com/office/powerpoint/2010/main" Requires="p14">
      <p:transition spd="slow" p14:dur="2000">
        <p14:reveal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4/3*#ppt_w"/>
                                          </p:val>
                                        </p:tav>
                                        <p:tav tm="100000">
                                          <p:val>
                                            <p:strVal val="#ppt_w"/>
                                          </p:val>
                                        </p:tav>
                                      </p:tavLst>
                                    </p:anim>
                                    <p:anim calcmode="lin" valueType="num">
                                      <p:cBhvr>
                                        <p:cTn id="8" dur="500" fill="hold"/>
                                        <p:tgtEl>
                                          <p:spTgt spid="5"/>
                                        </p:tgtEl>
                                        <p:attrNameLst>
                                          <p:attrName>ppt_h</p:attrName>
                                        </p:attrNameLst>
                                      </p:cBhvr>
                                      <p:tavLst>
                                        <p:tav tm="0">
                                          <p:val>
                                            <p:strVal val="4/3*#ppt_h"/>
                                          </p:val>
                                        </p:tav>
                                        <p:tav tm="100000">
                                          <p:val>
                                            <p:strVal val="#ppt_h"/>
                                          </p:val>
                                        </p:tav>
                                      </p:tavLst>
                                    </p:anim>
                                  </p:childTnLst>
                                </p:cTn>
                              </p:par>
                              <p:par>
                                <p:cTn id="9" presetID="0" presetClass="entr" presetSubtype="0" fill="hold" grpId="0" nodeType="withEffect">
                                  <p:stCondLst>
                                    <p:cond delay="0"/>
                                  </p:stCondLst>
                                  <p:iterate type="lt">
                                    <p:tmPct val="10000"/>
                                  </p:iterate>
                                  <p:childTnLst>
                                    <p:set>
                                      <p:cBhvr>
                                        <p:cTn id="10" dur="1" fill="hold">
                                          <p:stCondLst>
                                            <p:cond delay="0"/>
                                          </p:stCondLst>
                                        </p:cTn>
                                        <p:tgtEl>
                                          <p:spTgt spid="2"/>
                                        </p:tgtEl>
                                        <p:attrNameLst>
                                          <p:attrName>style.visibility</p:attrName>
                                        </p:attrNameLst>
                                      </p:cBhvr>
                                      <p:to>
                                        <p:strVal val="visible"/>
                                      </p:to>
                                    </p:set>
                                    <p:anim to="" calcmode="lin" valueType="num">
                                      <p:cBhvr>
                                        <p:cTn id="11" dur="1" fill="hold">
                                          <p:stCondLst>
                                            <p:cond delay="0"/>
                                          </p:stCondLst>
                                        </p:cTn>
                                        <p:tgtEl>
                                          <p:spTgt spid="2"/>
                                        </p:tgtEl>
                                        <p:attrNameLst>
                                          <p:attrName>ppt_x</p:attrName>
                                        </p:attrNameLst>
                                      </p:cBhvr>
                                      <p:tavLst>
                                        <p:tav tm="0">
                                          <p:val>
                                            <p:strVal val="#ppt_x"/>
                                          </p:val>
                                        </p:tav>
                                        <p:tav tm="100000">
                                          <p:val>
                                            <p:strVal val="#ppt_x+0.15*sin(rand(0-360)+0)+2"/>
                                          </p:val>
                                        </p:tav>
                                      </p:tavLst>
                                    </p:anim>
                                    <p:anim to="" calcmode="lin" valueType="num">
                                      <p:cBhvr>
                                        <p:cTn id="12" dur="1" fill="hold">
                                          <p:stCondLst>
                                            <p:cond delay="0"/>
                                          </p:stCondLst>
                                        </p:cTn>
                                        <p:tgtEl>
                                          <p:spTgt spid="2"/>
                                        </p:tgtEl>
                                        <p:attrNameLst>
                                          <p:attrName>ppt_y</p:attrName>
                                        </p:attrNameLst>
                                      </p:cBhvr>
                                      <p:tavLst>
                                        <p:tav tm="0">
                                          <p:val>
                                            <p:strVal val="#ppt_y"/>
                                          </p:val>
                                        </p:tav>
                                        <p:tav tm="100000">
                                          <p:val>
                                            <p:strVal val="#ppt_y+0.15*sin(rand(0-360)+0)+2"/>
                                          </p:val>
                                        </p:tav>
                                      </p:tavLst>
                                    </p:anim>
                                    <p:anim to="" calcmode="lin" valueType="num">
                                      <p:cBhvr>
                                        <p:cTn id="13" dur="998" fill="hold">
                                          <p:stCondLst>
                                            <p:cond delay="2"/>
                                          </p:stCondLst>
                                        </p:cTn>
                                        <p:tgtEl>
                                          <p:spTgt spid="2"/>
                                        </p:tgtEl>
                                        <p:attrNameLst>
                                          <p:attrName>style.opacity</p:attrName>
                                        </p:attrNameLst>
                                      </p:cBhvr>
                                      <p:tavLst>
                                        <p:tav tm="0">
                                          <p:val>
                                            <p:strVal val="0"/>
                                          </p:val>
                                        </p:tav>
                                        <p:tav tm="100000">
                                          <p:val>
                                            <p:strVal val="1"/>
                                          </p:val>
                                        </p:tav>
                                      </p:tavLst>
                                    </p:anim>
                                    <p:animScale>
                                      <p:cBhvr>
                                        <p:cTn id="14" dur="998" fill="hold">
                                          <p:stCondLst>
                                            <p:cond delay="2"/>
                                          </p:stCondLst>
                                        </p:cTn>
                                        <p:tgtEl>
                                          <p:spTgt spid="2"/>
                                        </p:tgtEl>
                                      </p:cBhvr>
                                      <p:from x="500000" y="500000"/>
                                      <p:to x="100000" y="100000"/>
                                    </p:animScale>
                                    <p:anim to="" calcmode="lin" valueType="num">
                                      <p:cBhvr>
                                        <p:cTn id="15" dur="714" fill="hold">
                                          <p:stCondLst>
                                            <p:cond delay="286"/>
                                          </p:stCondLst>
                                        </p:cTn>
                                        <p:tgtEl>
                                          <p:spTgt spid="2"/>
                                        </p:tgtEl>
                                        <p:attrNameLst>
                                          <p:attrName>ppt_y</p:attrName>
                                        </p:attrNameLst>
                                      </p:cBhvr>
                                      <p:tavLst>
                                        <p:tav tm="0">
                                          <p:val>
                                            <p:strVal val="ppt_y-2"/>
                                          </p:val>
                                        </p:tav>
                                        <p:tav tm="100000">
                                          <p:val>
                                            <p:strVal val="#ppt_y"/>
                                          </p:val>
                                        </p:tav>
                                      </p:tavLst>
                                    </p:anim>
                                    <p:anim to="" calcmode="lin" valueType="num">
                                      <p:cBhvr>
                                        <p:cTn id="16" dur="714" fill="hold">
                                          <p:stCondLst>
                                            <p:cond delay="286"/>
                                          </p:stCondLst>
                                        </p:cTn>
                                        <p:tgtEl>
                                          <p:spTgt spid="2"/>
                                        </p:tgtEl>
                                        <p:attrNameLst>
                                          <p:attrName>ppt_x</p:attrName>
                                        </p:attrNameLst>
                                      </p:cBhvr>
                                      <p:tavLst>
                                        <p:tav tm="0">
                                          <p:val>
                                            <p:strVal val="ppt_x-2"/>
                                          </p:val>
                                        </p:tav>
                                        <p:tav tm="100000">
                                          <p:val>
                                            <p:strVal val="#ppt_x"/>
                                          </p:val>
                                        </p:tav>
                                      </p:tavLst>
                                    </p:anim>
                                  </p:childTnLst>
                                </p:cTn>
                              </p:par>
                            </p:childTnLst>
                          </p:cTn>
                        </p:par>
                      </p:childTnLst>
                    </p:cTn>
                  </p:par>
                  <p:par>
                    <p:cTn id="17" fill="hold">
                      <p:stCondLst>
                        <p:cond delay="indefinite"/>
                      </p:stCondLst>
                      <p:childTnLst>
                        <p:par>
                          <p:cTn id="18" fill="hold">
                            <p:stCondLst>
                              <p:cond delay="0"/>
                            </p:stCondLst>
                            <p:childTnLst>
                              <p:par>
                                <p:cTn id="19" presetID="23" presetClass="entr" presetSubtype="288" fill="hold" grpId="0" nodeType="clickEffect">
                                  <p:stCondLst>
                                    <p:cond delay="0"/>
                                  </p:stCondLst>
                                  <p:childTnLst>
                                    <p:set>
                                      <p:cBhvr>
                                        <p:cTn id="20" dur="1" fill="hold">
                                          <p:stCondLst>
                                            <p:cond delay="0"/>
                                          </p:stCondLst>
                                        </p:cTn>
                                        <p:tgtEl>
                                          <p:spTgt spid="46"/>
                                        </p:tgtEl>
                                        <p:attrNameLst>
                                          <p:attrName>style.visibility</p:attrName>
                                        </p:attrNameLst>
                                      </p:cBhvr>
                                      <p:to>
                                        <p:strVal val="visible"/>
                                      </p:to>
                                    </p:set>
                                    <p:anim calcmode="lin" valueType="num">
                                      <p:cBhvr>
                                        <p:cTn id="21" dur="500" fill="hold"/>
                                        <p:tgtEl>
                                          <p:spTgt spid="46"/>
                                        </p:tgtEl>
                                        <p:attrNameLst>
                                          <p:attrName>ppt_w</p:attrName>
                                        </p:attrNameLst>
                                      </p:cBhvr>
                                      <p:tavLst>
                                        <p:tav tm="0">
                                          <p:val>
                                            <p:strVal val="4/3*#ppt_w"/>
                                          </p:val>
                                        </p:tav>
                                        <p:tav tm="100000">
                                          <p:val>
                                            <p:strVal val="#ppt_w"/>
                                          </p:val>
                                        </p:tav>
                                      </p:tavLst>
                                    </p:anim>
                                    <p:anim calcmode="lin" valueType="num">
                                      <p:cBhvr>
                                        <p:cTn id="22" dur="500" fill="hold"/>
                                        <p:tgtEl>
                                          <p:spTgt spid="46"/>
                                        </p:tgtEl>
                                        <p:attrNameLst>
                                          <p:attrName>ppt_h</p:attrName>
                                        </p:attrNameLst>
                                      </p:cBhvr>
                                      <p:tavLst>
                                        <p:tav tm="0">
                                          <p:val>
                                            <p:strVal val="4/3*#ppt_h"/>
                                          </p:val>
                                        </p:tav>
                                        <p:tav tm="100000">
                                          <p:val>
                                            <p:strVal val="#ppt_h"/>
                                          </p:val>
                                        </p:tav>
                                      </p:tavLst>
                                    </p:anim>
                                    <p:anim to="" calcmode="lin" valueType="num">
                                      <p:cBhvr>
                                        <p:cTn id="23" dur="500" fill="hold">
                                          <p:stCondLst>
                                            <p:cond delay="0"/>
                                          </p:stCondLst>
                                        </p:cTn>
                                        <p:tgtEl>
                                          <p:spTgt spid="46"/>
                                        </p:tgtEl>
                                        <p:attrNameLst>
                                          <p:attrName>ppt_x</p:attrName>
                                        </p:attrNameLst>
                                      </p:cBhvr>
                                      <p:tavLst>
                                        <p:tav tm="0">
                                          <p:val>
                                            <p:strVal val="#ppt_x+0.24976882"/>
                                          </p:val>
                                        </p:tav>
                                        <p:tav tm="100000">
                                          <p:val>
                                            <p:strVal val="#ppt_x+0.24976882"/>
                                          </p:val>
                                        </p:tav>
                                      </p:tavLst>
                                    </p:anim>
                                    <p:anim to="" calcmode="lin" valueType="num">
                                      <p:cBhvr>
                                        <p:cTn id="24" dur="500" fill="hold">
                                          <p:stCondLst>
                                            <p:cond delay="0"/>
                                          </p:stCondLst>
                                        </p:cTn>
                                        <p:tgtEl>
                                          <p:spTgt spid="46"/>
                                        </p:tgtEl>
                                        <p:attrNameLst>
                                          <p:attrName>ppt_y</p:attrName>
                                        </p:attrNameLst>
                                      </p:cBhvr>
                                      <p:tavLst>
                                        <p:tav tm="0">
                                          <p:val>
                                            <p:strVal val="#ppt_y+0.19489972"/>
                                          </p:val>
                                        </p:tav>
                                        <p:tav tm="100000">
                                          <p:val>
                                            <p:strVal val="#ppt_y+0.19489972"/>
                                          </p:val>
                                        </p:tav>
                                      </p:tavLst>
                                    </p:anim>
                                  </p:childTnLst>
                                </p:cTn>
                              </p:par>
                              <p:par>
                                <p:cTn id="25" presetID="23" presetClass="entr" presetSubtype="288"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anim calcmode="lin" valueType="num">
                                      <p:cBhvr>
                                        <p:cTn id="27" dur="500" fill="hold"/>
                                        <p:tgtEl>
                                          <p:spTgt spid="50"/>
                                        </p:tgtEl>
                                        <p:attrNameLst>
                                          <p:attrName>ppt_w</p:attrName>
                                        </p:attrNameLst>
                                      </p:cBhvr>
                                      <p:tavLst>
                                        <p:tav tm="0">
                                          <p:val>
                                            <p:strVal val="4/3*#ppt_w"/>
                                          </p:val>
                                        </p:tav>
                                        <p:tav tm="100000">
                                          <p:val>
                                            <p:strVal val="#ppt_w"/>
                                          </p:val>
                                        </p:tav>
                                      </p:tavLst>
                                    </p:anim>
                                    <p:anim calcmode="lin" valueType="num">
                                      <p:cBhvr>
                                        <p:cTn id="28" dur="500" fill="hold"/>
                                        <p:tgtEl>
                                          <p:spTgt spid="50"/>
                                        </p:tgtEl>
                                        <p:attrNameLst>
                                          <p:attrName>ppt_h</p:attrName>
                                        </p:attrNameLst>
                                      </p:cBhvr>
                                      <p:tavLst>
                                        <p:tav tm="0">
                                          <p:val>
                                            <p:strVal val="4/3*#ppt_h"/>
                                          </p:val>
                                        </p:tav>
                                        <p:tav tm="100000">
                                          <p:val>
                                            <p:strVal val="#ppt_h"/>
                                          </p:val>
                                        </p:tav>
                                      </p:tavLst>
                                    </p:anim>
                                    <p:anim to="" calcmode="lin" valueType="num">
                                      <p:cBhvr>
                                        <p:cTn id="29" dur="500" fill="hold">
                                          <p:stCondLst>
                                            <p:cond delay="0"/>
                                          </p:stCondLst>
                                        </p:cTn>
                                        <p:tgtEl>
                                          <p:spTgt spid="50"/>
                                        </p:tgtEl>
                                        <p:attrNameLst>
                                          <p:attrName>ppt_x</p:attrName>
                                        </p:attrNameLst>
                                      </p:cBhvr>
                                      <p:tavLst>
                                        <p:tav tm="0">
                                          <p:val>
                                            <p:strVal val="#ppt_x+0.24976882"/>
                                          </p:val>
                                        </p:tav>
                                        <p:tav tm="100000">
                                          <p:val>
                                            <p:strVal val="#ppt_x+0.24976882"/>
                                          </p:val>
                                        </p:tav>
                                      </p:tavLst>
                                    </p:anim>
                                    <p:anim to="" calcmode="lin" valueType="num">
                                      <p:cBhvr>
                                        <p:cTn id="30" dur="500" fill="hold">
                                          <p:stCondLst>
                                            <p:cond delay="0"/>
                                          </p:stCondLst>
                                        </p:cTn>
                                        <p:tgtEl>
                                          <p:spTgt spid="50"/>
                                        </p:tgtEl>
                                        <p:attrNameLst>
                                          <p:attrName>ppt_y</p:attrName>
                                        </p:attrNameLst>
                                      </p:cBhvr>
                                      <p:tavLst>
                                        <p:tav tm="0">
                                          <p:val>
                                            <p:strVal val="#ppt_y+0.19489972"/>
                                          </p:val>
                                        </p:tav>
                                        <p:tav tm="100000">
                                          <p:val>
                                            <p:strVal val="#ppt_y+0.19489972"/>
                                          </p:val>
                                        </p:tav>
                                      </p:tavLst>
                                    </p:anim>
                                  </p:childTnLst>
                                </p:cTn>
                              </p:par>
                              <p:par>
                                <p:cTn id="31" presetID="23" presetClass="entr" presetSubtype="288"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anim calcmode="lin" valueType="num">
                                      <p:cBhvr>
                                        <p:cTn id="33" dur="500" fill="hold"/>
                                        <p:tgtEl>
                                          <p:spTgt spid="54"/>
                                        </p:tgtEl>
                                        <p:attrNameLst>
                                          <p:attrName>ppt_w</p:attrName>
                                        </p:attrNameLst>
                                      </p:cBhvr>
                                      <p:tavLst>
                                        <p:tav tm="0">
                                          <p:val>
                                            <p:strVal val="4/3*#ppt_w"/>
                                          </p:val>
                                        </p:tav>
                                        <p:tav tm="100000">
                                          <p:val>
                                            <p:strVal val="#ppt_w"/>
                                          </p:val>
                                        </p:tav>
                                      </p:tavLst>
                                    </p:anim>
                                    <p:anim calcmode="lin" valueType="num">
                                      <p:cBhvr>
                                        <p:cTn id="34" dur="500" fill="hold"/>
                                        <p:tgtEl>
                                          <p:spTgt spid="54"/>
                                        </p:tgtEl>
                                        <p:attrNameLst>
                                          <p:attrName>ppt_h</p:attrName>
                                        </p:attrNameLst>
                                      </p:cBhvr>
                                      <p:tavLst>
                                        <p:tav tm="0">
                                          <p:val>
                                            <p:strVal val="4/3*#ppt_h"/>
                                          </p:val>
                                        </p:tav>
                                        <p:tav tm="100000">
                                          <p:val>
                                            <p:strVal val="#ppt_h"/>
                                          </p:val>
                                        </p:tav>
                                      </p:tavLst>
                                    </p:anim>
                                    <p:anim to="" calcmode="lin" valueType="num">
                                      <p:cBhvr>
                                        <p:cTn id="35" dur="500" fill="hold">
                                          <p:stCondLst>
                                            <p:cond delay="0"/>
                                          </p:stCondLst>
                                        </p:cTn>
                                        <p:tgtEl>
                                          <p:spTgt spid="54"/>
                                        </p:tgtEl>
                                        <p:attrNameLst>
                                          <p:attrName>ppt_x</p:attrName>
                                        </p:attrNameLst>
                                      </p:cBhvr>
                                      <p:tavLst>
                                        <p:tav tm="0">
                                          <p:val>
                                            <p:strVal val="#ppt_x+0.24976882"/>
                                          </p:val>
                                        </p:tav>
                                        <p:tav tm="100000">
                                          <p:val>
                                            <p:strVal val="#ppt_x+0.24976882"/>
                                          </p:val>
                                        </p:tav>
                                      </p:tavLst>
                                    </p:anim>
                                    <p:anim to="" calcmode="lin" valueType="num">
                                      <p:cBhvr>
                                        <p:cTn id="36" dur="500" fill="hold">
                                          <p:stCondLst>
                                            <p:cond delay="0"/>
                                          </p:stCondLst>
                                        </p:cTn>
                                        <p:tgtEl>
                                          <p:spTgt spid="54"/>
                                        </p:tgtEl>
                                        <p:attrNameLst>
                                          <p:attrName>ppt_y</p:attrName>
                                        </p:attrNameLst>
                                      </p:cBhvr>
                                      <p:tavLst>
                                        <p:tav tm="0">
                                          <p:val>
                                            <p:strVal val="#ppt_y+0.19489972"/>
                                          </p:val>
                                        </p:tav>
                                        <p:tav tm="100000">
                                          <p:val>
                                            <p:strVal val="#ppt_y+0.19489972"/>
                                          </p:val>
                                        </p:tav>
                                      </p:tavLst>
                                    </p:anim>
                                  </p:childTnLst>
                                </p:cTn>
                              </p:par>
                            </p:childTnLst>
                          </p:cTn>
                        </p:par>
                      </p:childTnLst>
                    </p:cTn>
                  </p:par>
                  <p:par>
                    <p:cTn id="37" fill="hold">
                      <p:stCondLst>
                        <p:cond delay="indefinite"/>
                      </p:stCondLst>
                      <p:childTnLst>
                        <p:par>
                          <p:cTn id="38" fill="hold">
                            <p:stCondLst>
                              <p:cond delay="0"/>
                            </p:stCondLst>
                            <p:childTnLst>
                              <p:par>
                                <p:cTn id="39" presetID="23" presetClass="entr" presetSubtype="288"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anim calcmode="lin" valueType="num">
                                      <p:cBhvr>
                                        <p:cTn id="41" dur="500" fill="hold"/>
                                        <p:tgtEl>
                                          <p:spTgt spid="48"/>
                                        </p:tgtEl>
                                        <p:attrNameLst>
                                          <p:attrName>ppt_w</p:attrName>
                                        </p:attrNameLst>
                                      </p:cBhvr>
                                      <p:tavLst>
                                        <p:tav tm="0">
                                          <p:val>
                                            <p:strVal val="4/3*#ppt_w"/>
                                          </p:val>
                                        </p:tav>
                                        <p:tav tm="100000">
                                          <p:val>
                                            <p:strVal val="#ppt_w"/>
                                          </p:val>
                                        </p:tav>
                                      </p:tavLst>
                                    </p:anim>
                                    <p:anim calcmode="lin" valueType="num">
                                      <p:cBhvr>
                                        <p:cTn id="42" dur="500" fill="hold"/>
                                        <p:tgtEl>
                                          <p:spTgt spid="48"/>
                                        </p:tgtEl>
                                        <p:attrNameLst>
                                          <p:attrName>ppt_h</p:attrName>
                                        </p:attrNameLst>
                                      </p:cBhvr>
                                      <p:tavLst>
                                        <p:tav tm="0">
                                          <p:val>
                                            <p:strVal val="4/3*#ppt_h"/>
                                          </p:val>
                                        </p:tav>
                                        <p:tav tm="100000">
                                          <p:val>
                                            <p:strVal val="#ppt_h"/>
                                          </p:val>
                                        </p:tav>
                                      </p:tavLst>
                                    </p:anim>
                                    <p:anim to="" calcmode="lin" valueType="num">
                                      <p:cBhvr>
                                        <p:cTn id="43" dur="500" fill="hold">
                                          <p:stCondLst>
                                            <p:cond delay="0"/>
                                          </p:stCondLst>
                                        </p:cTn>
                                        <p:tgtEl>
                                          <p:spTgt spid="48"/>
                                        </p:tgtEl>
                                        <p:attrNameLst>
                                          <p:attrName>ppt_x</p:attrName>
                                        </p:attrNameLst>
                                      </p:cBhvr>
                                      <p:tavLst>
                                        <p:tav tm="0">
                                          <p:val>
                                            <p:strVal val="#ppt_x+0"/>
                                          </p:val>
                                        </p:tav>
                                        <p:tav tm="100000">
                                          <p:val>
                                            <p:strVal val="#ppt_x+0"/>
                                          </p:val>
                                        </p:tav>
                                      </p:tavLst>
                                    </p:anim>
                                    <p:anim to="" calcmode="lin" valueType="num">
                                      <p:cBhvr>
                                        <p:cTn id="44" dur="500" fill="hold">
                                          <p:stCondLst>
                                            <p:cond delay="0"/>
                                          </p:stCondLst>
                                        </p:cTn>
                                        <p:tgtEl>
                                          <p:spTgt spid="48"/>
                                        </p:tgtEl>
                                        <p:attrNameLst>
                                          <p:attrName>ppt_y</p:attrName>
                                        </p:attrNameLst>
                                      </p:cBhvr>
                                      <p:tavLst>
                                        <p:tav tm="0">
                                          <p:val>
                                            <p:strVal val="#ppt_y+0.19489972"/>
                                          </p:val>
                                        </p:tav>
                                        <p:tav tm="100000">
                                          <p:val>
                                            <p:strVal val="#ppt_y+0.19489972"/>
                                          </p:val>
                                        </p:tav>
                                      </p:tavLst>
                                    </p:anim>
                                  </p:childTnLst>
                                </p:cTn>
                              </p:par>
                              <p:par>
                                <p:cTn id="45" presetID="23" presetClass="entr" presetSubtype="288"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anim calcmode="lin" valueType="num">
                                      <p:cBhvr>
                                        <p:cTn id="47" dur="500" fill="hold"/>
                                        <p:tgtEl>
                                          <p:spTgt spid="52"/>
                                        </p:tgtEl>
                                        <p:attrNameLst>
                                          <p:attrName>ppt_w</p:attrName>
                                        </p:attrNameLst>
                                      </p:cBhvr>
                                      <p:tavLst>
                                        <p:tav tm="0">
                                          <p:val>
                                            <p:strVal val="4/3*#ppt_w"/>
                                          </p:val>
                                        </p:tav>
                                        <p:tav tm="100000">
                                          <p:val>
                                            <p:strVal val="#ppt_w"/>
                                          </p:val>
                                        </p:tav>
                                      </p:tavLst>
                                    </p:anim>
                                    <p:anim calcmode="lin" valueType="num">
                                      <p:cBhvr>
                                        <p:cTn id="48" dur="500" fill="hold"/>
                                        <p:tgtEl>
                                          <p:spTgt spid="52"/>
                                        </p:tgtEl>
                                        <p:attrNameLst>
                                          <p:attrName>ppt_h</p:attrName>
                                        </p:attrNameLst>
                                      </p:cBhvr>
                                      <p:tavLst>
                                        <p:tav tm="0">
                                          <p:val>
                                            <p:strVal val="4/3*#ppt_h"/>
                                          </p:val>
                                        </p:tav>
                                        <p:tav tm="100000">
                                          <p:val>
                                            <p:strVal val="#ppt_h"/>
                                          </p:val>
                                        </p:tav>
                                      </p:tavLst>
                                    </p:anim>
                                    <p:anim to="" calcmode="lin" valueType="num">
                                      <p:cBhvr>
                                        <p:cTn id="49" dur="500" fill="hold">
                                          <p:stCondLst>
                                            <p:cond delay="0"/>
                                          </p:stCondLst>
                                        </p:cTn>
                                        <p:tgtEl>
                                          <p:spTgt spid="52"/>
                                        </p:tgtEl>
                                        <p:attrNameLst>
                                          <p:attrName>ppt_x</p:attrName>
                                        </p:attrNameLst>
                                      </p:cBhvr>
                                      <p:tavLst>
                                        <p:tav tm="0">
                                          <p:val>
                                            <p:strVal val="#ppt_x+0"/>
                                          </p:val>
                                        </p:tav>
                                        <p:tav tm="100000">
                                          <p:val>
                                            <p:strVal val="#ppt_x+0"/>
                                          </p:val>
                                        </p:tav>
                                      </p:tavLst>
                                    </p:anim>
                                    <p:anim to="" calcmode="lin" valueType="num">
                                      <p:cBhvr>
                                        <p:cTn id="50" dur="500" fill="hold">
                                          <p:stCondLst>
                                            <p:cond delay="0"/>
                                          </p:stCondLst>
                                        </p:cTn>
                                        <p:tgtEl>
                                          <p:spTgt spid="52"/>
                                        </p:tgtEl>
                                        <p:attrNameLst>
                                          <p:attrName>ppt_y</p:attrName>
                                        </p:attrNameLst>
                                      </p:cBhvr>
                                      <p:tavLst>
                                        <p:tav tm="0">
                                          <p:val>
                                            <p:strVal val="#ppt_y+0.19489972"/>
                                          </p:val>
                                        </p:tav>
                                        <p:tav tm="100000">
                                          <p:val>
                                            <p:strVal val="#ppt_y+0.19489972"/>
                                          </p:val>
                                        </p:tav>
                                      </p:tavLst>
                                    </p:anim>
                                  </p:childTnLst>
                                </p:cTn>
                              </p:par>
                              <p:par>
                                <p:cTn id="51" presetID="23" presetClass="entr" presetSubtype="288" fill="hold" grpId="0" nodeType="withEffect">
                                  <p:stCondLst>
                                    <p:cond delay="0"/>
                                  </p:stCondLst>
                                  <p:childTnLst>
                                    <p:set>
                                      <p:cBhvr>
                                        <p:cTn id="52" dur="1" fill="hold">
                                          <p:stCondLst>
                                            <p:cond delay="0"/>
                                          </p:stCondLst>
                                        </p:cTn>
                                        <p:tgtEl>
                                          <p:spTgt spid="57"/>
                                        </p:tgtEl>
                                        <p:attrNameLst>
                                          <p:attrName>style.visibility</p:attrName>
                                        </p:attrNameLst>
                                      </p:cBhvr>
                                      <p:to>
                                        <p:strVal val="visible"/>
                                      </p:to>
                                    </p:set>
                                    <p:anim calcmode="lin" valueType="num">
                                      <p:cBhvr>
                                        <p:cTn id="53" dur="500" fill="hold"/>
                                        <p:tgtEl>
                                          <p:spTgt spid="57"/>
                                        </p:tgtEl>
                                        <p:attrNameLst>
                                          <p:attrName>ppt_w</p:attrName>
                                        </p:attrNameLst>
                                      </p:cBhvr>
                                      <p:tavLst>
                                        <p:tav tm="0">
                                          <p:val>
                                            <p:strVal val="4/3*#ppt_w"/>
                                          </p:val>
                                        </p:tav>
                                        <p:tav tm="100000">
                                          <p:val>
                                            <p:strVal val="#ppt_w"/>
                                          </p:val>
                                        </p:tav>
                                      </p:tavLst>
                                    </p:anim>
                                    <p:anim calcmode="lin" valueType="num">
                                      <p:cBhvr>
                                        <p:cTn id="54" dur="500" fill="hold"/>
                                        <p:tgtEl>
                                          <p:spTgt spid="57"/>
                                        </p:tgtEl>
                                        <p:attrNameLst>
                                          <p:attrName>ppt_h</p:attrName>
                                        </p:attrNameLst>
                                      </p:cBhvr>
                                      <p:tavLst>
                                        <p:tav tm="0">
                                          <p:val>
                                            <p:strVal val="4/3*#ppt_h"/>
                                          </p:val>
                                        </p:tav>
                                        <p:tav tm="100000">
                                          <p:val>
                                            <p:strVal val="#ppt_h"/>
                                          </p:val>
                                        </p:tav>
                                      </p:tavLst>
                                    </p:anim>
                                    <p:anim to="" calcmode="lin" valueType="num">
                                      <p:cBhvr>
                                        <p:cTn id="55" dur="500" fill="hold">
                                          <p:stCondLst>
                                            <p:cond delay="0"/>
                                          </p:stCondLst>
                                        </p:cTn>
                                        <p:tgtEl>
                                          <p:spTgt spid="57"/>
                                        </p:tgtEl>
                                        <p:attrNameLst>
                                          <p:attrName>ppt_x</p:attrName>
                                        </p:attrNameLst>
                                      </p:cBhvr>
                                      <p:tavLst>
                                        <p:tav tm="0">
                                          <p:val>
                                            <p:strVal val="#ppt_x+0"/>
                                          </p:val>
                                        </p:tav>
                                        <p:tav tm="100000">
                                          <p:val>
                                            <p:strVal val="#ppt_x+0"/>
                                          </p:val>
                                        </p:tav>
                                      </p:tavLst>
                                    </p:anim>
                                    <p:anim to="" calcmode="lin" valueType="num">
                                      <p:cBhvr>
                                        <p:cTn id="56" dur="500" fill="hold">
                                          <p:stCondLst>
                                            <p:cond delay="0"/>
                                          </p:stCondLst>
                                        </p:cTn>
                                        <p:tgtEl>
                                          <p:spTgt spid="57"/>
                                        </p:tgtEl>
                                        <p:attrNameLst>
                                          <p:attrName>ppt_y</p:attrName>
                                        </p:attrNameLst>
                                      </p:cBhvr>
                                      <p:tavLst>
                                        <p:tav tm="0">
                                          <p:val>
                                            <p:strVal val="#ppt_y+0.1948997"/>
                                          </p:val>
                                        </p:tav>
                                        <p:tav tm="100000">
                                          <p:val>
                                            <p:strVal val="#ppt_y+0.1948997"/>
                                          </p:val>
                                        </p:tav>
                                      </p:tavLst>
                                    </p:anim>
                                  </p:childTnLst>
                                </p:cTn>
                              </p:par>
                              <p:par>
                                <p:cTn id="57" presetID="35" presetClass="path" presetSubtype="0" accel="50000" decel="50000" fill="hold" grpId="1" nodeType="withEffect">
                                  <p:stCondLst>
                                    <p:cond delay="0"/>
                                  </p:stCondLst>
                                  <p:childTnLst>
                                    <p:anim to="" calcmode="lin" valueType="num">
                                      <p:cBhvr>
                                        <p:cTn id="58" dur="500" fill="hold">
                                          <p:stCondLst>
                                            <p:cond delay="0"/>
                                          </p:stCondLst>
                                        </p:cTn>
                                        <p:tgtEl>
                                          <p:spTgt spid="46"/>
                                        </p:tgtEl>
                                        <p:attrNameLst>
                                          <p:attrName>ppt_x</p:attrName>
                                        </p:attrNameLst>
                                      </p:cBhvr>
                                      <p:tavLst>
                                        <p:tav tm="0">
                                          <p:val>
                                            <p:strVal val="ppt_x"/>
                                          </p:val>
                                        </p:tav>
                                        <p:tav tm="100000">
                                          <p:val>
                                            <p:strVal val="#ppt_x+0"/>
                                          </p:val>
                                        </p:tav>
                                      </p:tavLst>
                                    </p:anim>
                                    <p:anim to="" calcmode="lin" valueType="num">
                                      <p:cBhvr>
                                        <p:cTn id="59" dur="500" fill="hold">
                                          <p:stCondLst>
                                            <p:cond delay="0"/>
                                          </p:stCondLst>
                                        </p:cTn>
                                        <p:tgtEl>
                                          <p:spTgt spid="46"/>
                                        </p:tgtEl>
                                        <p:attrNameLst>
                                          <p:attrName>ppt_y</p:attrName>
                                        </p:attrNameLst>
                                      </p:cBhvr>
                                      <p:tavLst>
                                        <p:tav tm="0">
                                          <p:val>
                                            <p:strVal val="ppt_y"/>
                                          </p:val>
                                        </p:tav>
                                        <p:tav tm="100000">
                                          <p:val>
                                            <p:strVal val="#ppt_y+0.19489972"/>
                                          </p:val>
                                        </p:tav>
                                      </p:tavLst>
                                    </p:anim>
                                    <p:anim to="" calcmode="lin" valueType="num">
                                      <p:cBhvr>
                                        <p:cTn id="60" dur="500" fill="hold">
                                          <p:stCondLst>
                                            <p:cond delay="0"/>
                                          </p:stCondLst>
                                        </p:cTn>
                                        <p:tgtEl>
                                          <p:spTgt spid="46"/>
                                        </p:tgtEl>
                                        <p:attrNameLst>
                                          <p:attrName>ppt_w</p:attrName>
                                        </p:attrNameLst>
                                      </p:cBhvr>
                                      <p:tavLst>
                                        <p:tav tm="0">
                                          <p:val>
                                            <p:strVal val="ppt_w"/>
                                          </p:val>
                                        </p:tav>
                                        <p:tav tm="100000">
                                          <p:val>
                                            <p:strVal val="#ppt_w"/>
                                          </p:val>
                                        </p:tav>
                                      </p:tavLst>
                                    </p:anim>
                                    <p:anim to="" calcmode="lin" valueType="num">
                                      <p:cBhvr>
                                        <p:cTn id="61" dur="500" fill="hold">
                                          <p:stCondLst>
                                            <p:cond delay="0"/>
                                          </p:stCondLst>
                                        </p:cTn>
                                        <p:tgtEl>
                                          <p:spTgt spid="46"/>
                                        </p:tgtEl>
                                        <p:attrNameLst>
                                          <p:attrName>ppt_h</p:attrName>
                                        </p:attrNameLst>
                                      </p:cBhvr>
                                      <p:tavLst>
                                        <p:tav tm="0">
                                          <p:val>
                                            <p:strVal val="ppt_h"/>
                                          </p:val>
                                        </p:tav>
                                        <p:tav tm="100000">
                                          <p:val>
                                            <p:strVal val="#ppt_h"/>
                                          </p:val>
                                        </p:tav>
                                      </p:tavLst>
                                    </p:anim>
                                  </p:childTnLst>
                                </p:cTn>
                              </p:par>
                              <p:par>
                                <p:cTn id="62" presetID="35" presetClass="path" presetSubtype="0" accel="50000" decel="50000" fill="hold" grpId="1" nodeType="withEffect">
                                  <p:stCondLst>
                                    <p:cond delay="0"/>
                                  </p:stCondLst>
                                  <p:childTnLst>
                                    <p:anim to="" calcmode="lin" valueType="num">
                                      <p:cBhvr>
                                        <p:cTn id="63" dur="500" fill="hold">
                                          <p:stCondLst>
                                            <p:cond delay="0"/>
                                          </p:stCondLst>
                                        </p:cTn>
                                        <p:tgtEl>
                                          <p:spTgt spid="50"/>
                                        </p:tgtEl>
                                        <p:attrNameLst>
                                          <p:attrName>ppt_x</p:attrName>
                                        </p:attrNameLst>
                                      </p:cBhvr>
                                      <p:tavLst>
                                        <p:tav tm="0">
                                          <p:val>
                                            <p:strVal val="ppt_x"/>
                                          </p:val>
                                        </p:tav>
                                        <p:tav tm="100000">
                                          <p:val>
                                            <p:strVal val="#ppt_x+0"/>
                                          </p:val>
                                        </p:tav>
                                      </p:tavLst>
                                    </p:anim>
                                    <p:anim to="" calcmode="lin" valueType="num">
                                      <p:cBhvr>
                                        <p:cTn id="64" dur="500" fill="hold">
                                          <p:stCondLst>
                                            <p:cond delay="0"/>
                                          </p:stCondLst>
                                        </p:cTn>
                                        <p:tgtEl>
                                          <p:spTgt spid="50"/>
                                        </p:tgtEl>
                                        <p:attrNameLst>
                                          <p:attrName>ppt_y</p:attrName>
                                        </p:attrNameLst>
                                      </p:cBhvr>
                                      <p:tavLst>
                                        <p:tav tm="0">
                                          <p:val>
                                            <p:strVal val="ppt_y"/>
                                          </p:val>
                                        </p:tav>
                                        <p:tav tm="100000">
                                          <p:val>
                                            <p:strVal val="#ppt_y+0.19489972"/>
                                          </p:val>
                                        </p:tav>
                                      </p:tavLst>
                                    </p:anim>
                                    <p:anim to="" calcmode="lin" valueType="num">
                                      <p:cBhvr>
                                        <p:cTn id="65" dur="500" fill="hold">
                                          <p:stCondLst>
                                            <p:cond delay="0"/>
                                          </p:stCondLst>
                                        </p:cTn>
                                        <p:tgtEl>
                                          <p:spTgt spid="50"/>
                                        </p:tgtEl>
                                        <p:attrNameLst>
                                          <p:attrName>ppt_w</p:attrName>
                                        </p:attrNameLst>
                                      </p:cBhvr>
                                      <p:tavLst>
                                        <p:tav tm="0">
                                          <p:val>
                                            <p:strVal val="ppt_w"/>
                                          </p:val>
                                        </p:tav>
                                        <p:tav tm="100000">
                                          <p:val>
                                            <p:strVal val="#ppt_w"/>
                                          </p:val>
                                        </p:tav>
                                      </p:tavLst>
                                    </p:anim>
                                    <p:anim to="" calcmode="lin" valueType="num">
                                      <p:cBhvr>
                                        <p:cTn id="66" dur="500" fill="hold">
                                          <p:stCondLst>
                                            <p:cond delay="0"/>
                                          </p:stCondLst>
                                        </p:cTn>
                                        <p:tgtEl>
                                          <p:spTgt spid="50"/>
                                        </p:tgtEl>
                                        <p:attrNameLst>
                                          <p:attrName>ppt_h</p:attrName>
                                        </p:attrNameLst>
                                      </p:cBhvr>
                                      <p:tavLst>
                                        <p:tav tm="0">
                                          <p:val>
                                            <p:strVal val="ppt_h"/>
                                          </p:val>
                                        </p:tav>
                                        <p:tav tm="100000">
                                          <p:val>
                                            <p:strVal val="#ppt_h"/>
                                          </p:val>
                                        </p:tav>
                                      </p:tavLst>
                                    </p:anim>
                                  </p:childTnLst>
                                </p:cTn>
                              </p:par>
                              <p:par>
                                <p:cTn id="67" presetID="35" presetClass="path" presetSubtype="0" accel="50000" decel="50000" fill="hold" grpId="1" nodeType="withEffect">
                                  <p:stCondLst>
                                    <p:cond delay="0"/>
                                  </p:stCondLst>
                                  <p:childTnLst>
                                    <p:anim to="" calcmode="lin" valueType="num">
                                      <p:cBhvr>
                                        <p:cTn id="68" dur="500" fill="hold">
                                          <p:stCondLst>
                                            <p:cond delay="0"/>
                                          </p:stCondLst>
                                        </p:cTn>
                                        <p:tgtEl>
                                          <p:spTgt spid="54"/>
                                        </p:tgtEl>
                                        <p:attrNameLst>
                                          <p:attrName>ppt_x</p:attrName>
                                        </p:attrNameLst>
                                      </p:cBhvr>
                                      <p:tavLst>
                                        <p:tav tm="0">
                                          <p:val>
                                            <p:strVal val="ppt_x"/>
                                          </p:val>
                                        </p:tav>
                                        <p:tav tm="100000">
                                          <p:val>
                                            <p:strVal val="#ppt_x+0"/>
                                          </p:val>
                                        </p:tav>
                                      </p:tavLst>
                                    </p:anim>
                                    <p:anim to="" calcmode="lin" valueType="num">
                                      <p:cBhvr>
                                        <p:cTn id="69" dur="500" fill="hold">
                                          <p:stCondLst>
                                            <p:cond delay="0"/>
                                          </p:stCondLst>
                                        </p:cTn>
                                        <p:tgtEl>
                                          <p:spTgt spid="54"/>
                                        </p:tgtEl>
                                        <p:attrNameLst>
                                          <p:attrName>ppt_y</p:attrName>
                                        </p:attrNameLst>
                                      </p:cBhvr>
                                      <p:tavLst>
                                        <p:tav tm="0">
                                          <p:val>
                                            <p:strVal val="ppt_y"/>
                                          </p:val>
                                        </p:tav>
                                        <p:tav tm="100000">
                                          <p:val>
                                            <p:strVal val="#ppt_y+0.19489972"/>
                                          </p:val>
                                        </p:tav>
                                      </p:tavLst>
                                    </p:anim>
                                    <p:anim to="" calcmode="lin" valueType="num">
                                      <p:cBhvr>
                                        <p:cTn id="70" dur="500" fill="hold">
                                          <p:stCondLst>
                                            <p:cond delay="0"/>
                                          </p:stCondLst>
                                        </p:cTn>
                                        <p:tgtEl>
                                          <p:spTgt spid="54"/>
                                        </p:tgtEl>
                                        <p:attrNameLst>
                                          <p:attrName>ppt_w</p:attrName>
                                        </p:attrNameLst>
                                      </p:cBhvr>
                                      <p:tavLst>
                                        <p:tav tm="0">
                                          <p:val>
                                            <p:strVal val="ppt_w"/>
                                          </p:val>
                                        </p:tav>
                                        <p:tav tm="100000">
                                          <p:val>
                                            <p:strVal val="#ppt_w"/>
                                          </p:val>
                                        </p:tav>
                                      </p:tavLst>
                                    </p:anim>
                                    <p:anim to="" calcmode="lin" valueType="num">
                                      <p:cBhvr>
                                        <p:cTn id="71" dur="500" fill="hold">
                                          <p:stCondLst>
                                            <p:cond delay="0"/>
                                          </p:stCondLst>
                                        </p:cTn>
                                        <p:tgtEl>
                                          <p:spTgt spid="54"/>
                                        </p:tgtEl>
                                        <p:attrNameLst>
                                          <p:attrName>ppt_h</p:attrName>
                                        </p:attrNameLst>
                                      </p:cBhvr>
                                      <p:tavLst>
                                        <p:tav tm="0">
                                          <p:val>
                                            <p:strVal val="ppt_h"/>
                                          </p:val>
                                        </p:tav>
                                        <p:tav tm="100000">
                                          <p:val>
                                            <p:strVal val="#ppt_h"/>
                                          </p:val>
                                        </p:tav>
                                      </p:tavLst>
                                    </p:anim>
                                  </p:childTnLst>
                                </p:cTn>
                              </p:par>
                            </p:childTnLst>
                          </p:cTn>
                        </p:par>
                      </p:childTnLst>
                    </p:cTn>
                  </p:par>
                  <p:par>
                    <p:cTn id="72" fill="hold">
                      <p:stCondLst>
                        <p:cond delay="indefinite"/>
                      </p:stCondLst>
                      <p:childTnLst>
                        <p:par>
                          <p:cTn id="73" fill="hold">
                            <p:stCondLst>
                              <p:cond delay="0"/>
                            </p:stCondLst>
                            <p:childTnLst>
                              <p:par>
                                <p:cTn id="74" presetID="23" presetClass="entr" presetSubtype="288" fill="hold" grpId="0" nodeType="clickEffect">
                                  <p:stCondLst>
                                    <p:cond delay="0"/>
                                  </p:stCondLst>
                                  <p:childTnLst>
                                    <p:set>
                                      <p:cBhvr>
                                        <p:cTn id="75" dur="1" fill="hold">
                                          <p:stCondLst>
                                            <p:cond delay="0"/>
                                          </p:stCondLst>
                                        </p:cTn>
                                        <p:tgtEl>
                                          <p:spTgt spid="45"/>
                                        </p:tgtEl>
                                        <p:attrNameLst>
                                          <p:attrName>style.visibility</p:attrName>
                                        </p:attrNameLst>
                                      </p:cBhvr>
                                      <p:to>
                                        <p:strVal val="visible"/>
                                      </p:to>
                                    </p:set>
                                    <p:anim calcmode="lin" valueType="num">
                                      <p:cBhvr>
                                        <p:cTn id="76" dur="500" fill="hold"/>
                                        <p:tgtEl>
                                          <p:spTgt spid="45"/>
                                        </p:tgtEl>
                                        <p:attrNameLst>
                                          <p:attrName>ppt_w</p:attrName>
                                        </p:attrNameLst>
                                      </p:cBhvr>
                                      <p:tavLst>
                                        <p:tav tm="0">
                                          <p:val>
                                            <p:strVal val="4/3*#ppt_w"/>
                                          </p:val>
                                        </p:tav>
                                        <p:tav tm="100000">
                                          <p:val>
                                            <p:strVal val="#ppt_w"/>
                                          </p:val>
                                        </p:tav>
                                      </p:tavLst>
                                    </p:anim>
                                    <p:anim calcmode="lin" valueType="num">
                                      <p:cBhvr>
                                        <p:cTn id="77" dur="500" fill="hold"/>
                                        <p:tgtEl>
                                          <p:spTgt spid="45"/>
                                        </p:tgtEl>
                                        <p:attrNameLst>
                                          <p:attrName>ppt_h</p:attrName>
                                        </p:attrNameLst>
                                      </p:cBhvr>
                                      <p:tavLst>
                                        <p:tav tm="0">
                                          <p:val>
                                            <p:strVal val="4/3*#ppt_h"/>
                                          </p:val>
                                        </p:tav>
                                        <p:tav tm="100000">
                                          <p:val>
                                            <p:strVal val="#ppt_h"/>
                                          </p:val>
                                        </p:tav>
                                      </p:tavLst>
                                    </p:anim>
                                    <p:anim to="" calcmode="lin" valueType="num">
                                      <p:cBhvr>
                                        <p:cTn id="78" dur="500" fill="hold">
                                          <p:stCondLst>
                                            <p:cond delay="0"/>
                                          </p:stCondLst>
                                        </p:cTn>
                                        <p:tgtEl>
                                          <p:spTgt spid="45"/>
                                        </p:tgtEl>
                                        <p:attrNameLst>
                                          <p:attrName>ppt_x</p:attrName>
                                        </p:attrNameLst>
                                      </p:cBhvr>
                                      <p:tavLst>
                                        <p:tav tm="0">
                                          <p:val>
                                            <p:strVal val="#ppt_x+0"/>
                                          </p:val>
                                        </p:tav>
                                        <p:tav tm="100000">
                                          <p:val>
                                            <p:strVal val="#ppt_x+0"/>
                                          </p:val>
                                        </p:tav>
                                      </p:tavLst>
                                    </p:anim>
                                    <p:anim to="" calcmode="lin" valueType="num">
                                      <p:cBhvr>
                                        <p:cTn id="79" dur="500" fill="hold">
                                          <p:stCondLst>
                                            <p:cond delay="0"/>
                                          </p:stCondLst>
                                        </p:cTn>
                                        <p:tgtEl>
                                          <p:spTgt spid="45"/>
                                        </p:tgtEl>
                                        <p:attrNameLst>
                                          <p:attrName>ppt_y</p:attrName>
                                        </p:attrNameLst>
                                      </p:cBhvr>
                                      <p:tavLst>
                                        <p:tav tm="0">
                                          <p:val>
                                            <p:strVal val="#ppt_y+0"/>
                                          </p:val>
                                        </p:tav>
                                        <p:tav tm="100000">
                                          <p:val>
                                            <p:strVal val="#ppt_y+0"/>
                                          </p:val>
                                        </p:tav>
                                      </p:tavLst>
                                    </p:anim>
                                  </p:childTnLst>
                                </p:cTn>
                              </p:par>
                              <p:par>
                                <p:cTn id="80" presetID="23" presetClass="entr" presetSubtype="288" fill="hold" grpId="0" nodeType="withEffect">
                                  <p:stCondLst>
                                    <p:cond delay="0"/>
                                  </p:stCondLst>
                                  <p:childTnLst>
                                    <p:set>
                                      <p:cBhvr>
                                        <p:cTn id="81" dur="1" fill="hold">
                                          <p:stCondLst>
                                            <p:cond delay="0"/>
                                          </p:stCondLst>
                                        </p:cTn>
                                        <p:tgtEl>
                                          <p:spTgt spid="49"/>
                                        </p:tgtEl>
                                        <p:attrNameLst>
                                          <p:attrName>style.visibility</p:attrName>
                                        </p:attrNameLst>
                                      </p:cBhvr>
                                      <p:to>
                                        <p:strVal val="visible"/>
                                      </p:to>
                                    </p:set>
                                    <p:anim calcmode="lin" valueType="num">
                                      <p:cBhvr>
                                        <p:cTn id="82" dur="500" fill="hold"/>
                                        <p:tgtEl>
                                          <p:spTgt spid="49"/>
                                        </p:tgtEl>
                                        <p:attrNameLst>
                                          <p:attrName>ppt_w</p:attrName>
                                        </p:attrNameLst>
                                      </p:cBhvr>
                                      <p:tavLst>
                                        <p:tav tm="0">
                                          <p:val>
                                            <p:strVal val="4/3*#ppt_w"/>
                                          </p:val>
                                        </p:tav>
                                        <p:tav tm="100000">
                                          <p:val>
                                            <p:strVal val="#ppt_w"/>
                                          </p:val>
                                        </p:tav>
                                      </p:tavLst>
                                    </p:anim>
                                    <p:anim calcmode="lin" valueType="num">
                                      <p:cBhvr>
                                        <p:cTn id="83" dur="500" fill="hold"/>
                                        <p:tgtEl>
                                          <p:spTgt spid="49"/>
                                        </p:tgtEl>
                                        <p:attrNameLst>
                                          <p:attrName>ppt_h</p:attrName>
                                        </p:attrNameLst>
                                      </p:cBhvr>
                                      <p:tavLst>
                                        <p:tav tm="0">
                                          <p:val>
                                            <p:strVal val="4/3*#ppt_h"/>
                                          </p:val>
                                        </p:tav>
                                        <p:tav tm="100000">
                                          <p:val>
                                            <p:strVal val="#ppt_h"/>
                                          </p:val>
                                        </p:tav>
                                      </p:tavLst>
                                    </p:anim>
                                    <p:anim to="" calcmode="lin" valueType="num">
                                      <p:cBhvr>
                                        <p:cTn id="84" dur="500" fill="hold">
                                          <p:stCondLst>
                                            <p:cond delay="0"/>
                                          </p:stCondLst>
                                        </p:cTn>
                                        <p:tgtEl>
                                          <p:spTgt spid="49"/>
                                        </p:tgtEl>
                                        <p:attrNameLst>
                                          <p:attrName>ppt_x</p:attrName>
                                        </p:attrNameLst>
                                      </p:cBhvr>
                                      <p:tavLst>
                                        <p:tav tm="0">
                                          <p:val>
                                            <p:strVal val="#ppt_x+0"/>
                                          </p:val>
                                        </p:tav>
                                        <p:tav tm="100000">
                                          <p:val>
                                            <p:strVal val="#ppt_x+0"/>
                                          </p:val>
                                        </p:tav>
                                      </p:tavLst>
                                    </p:anim>
                                    <p:anim to="" calcmode="lin" valueType="num">
                                      <p:cBhvr>
                                        <p:cTn id="85" dur="500" fill="hold">
                                          <p:stCondLst>
                                            <p:cond delay="0"/>
                                          </p:stCondLst>
                                        </p:cTn>
                                        <p:tgtEl>
                                          <p:spTgt spid="49"/>
                                        </p:tgtEl>
                                        <p:attrNameLst>
                                          <p:attrName>ppt_y</p:attrName>
                                        </p:attrNameLst>
                                      </p:cBhvr>
                                      <p:tavLst>
                                        <p:tav tm="0">
                                          <p:val>
                                            <p:strVal val="#ppt_y+0"/>
                                          </p:val>
                                        </p:tav>
                                        <p:tav tm="100000">
                                          <p:val>
                                            <p:strVal val="#ppt_y+0"/>
                                          </p:val>
                                        </p:tav>
                                      </p:tavLst>
                                    </p:anim>
                                  </p:childTnLst>
                                </p:cTn>
                              </p:par>
                              <p:par>
                                <p:cTn id="86" presetID="23" presetClass="entr" presetSubtype="288" fill="hold" grpId="0" nodeType="withEffect">
                                  <p:stCondLst>
                                    <p:cond delay="0"/>
                                  </p:stCondLst>
                                  <p:childTnLst>
                                    <p:set>
                                      <p:cBhvr>
                                        <p:cTn id="87" dur="1" fill="hold">
                                          <p:stCondLst>
                                            <p:cond delay="0"/>
                                          </p:stCondLst>
                                        </p:cTn>
                                        <p:tgtEl>
                                          <p:spTgt spid="55"/>
                                        </p:tgtEl>
                                        <p:attrNameLst>
                                          <p:attrName>style.visibility</p:attrName>
                                        </p:attrNameLst>
                                      </p:cBhvr>
                                      <p:to>
                                        <p:strVal val="visible"/>
                                      </p:to>
                                    </p:set>
                                    <p:anim calcmode="lin" valueType="num">
                                      <p:cBhvr>
                                        <p:cTn id="88" dur="500" fill="hold"/>
                                        <p:tgtEl>
                                          <p:spTgt spid="55"/>
                                        </p:tgtEl>
                                        <p:attrNameLst>
                                          <p:attrName>ppt_w</p:attrName>
                                        </p:attrNameLst>
                                      </p:cBhvr>
                                      <p:tavLst>
                                        <p:tav tm="0">
                                          <p:val>
                                            <p:strVal val="4/3*#ppt_w"/>
                                          </p:val>
                                        </p:tav>
                                        <p:tav tm="100000">
                                          <p:val>
                                            <p:strVal val="#ppt_w"/>
                                          </p:val>
                                        </p:tav>
                                      </p:tavLst>
                                    </p:anim>
                                    <p:anim calcmode="lin" valueType="num">
                                      <p:cBhvr>
                                        <p:cTn id="89" dur="500" fill="hold"/>
                                        <p:tgtEl>
                                          <p:spTgt spid="55"/>
                                        </p:tgtEl>
                                        <p:attrNameLst>
                                          <p:attrName>ppt_h</p:attrName>
                                        </p:attrNameLst>
                                      </p:cBhvr>
                                      <p:tavLst>
                                        <p:tav tm="0">
                                          <p:val>
                                            <p:strVal val="4/3*#ppt_h"/>
                                          </p:val>
                                        </p:tav>
                                        <p:tav tm="100000">
                                          <p:val>
                                            <p:strVal val="#ppt_h"/>
                                          </p:val>
                                        </p:tav>
                                      </p:tavLst>
                                    </p:anim>
                                    <p:anim to="" calcmode="lin" valueType="num">
                                      <p:cBhvr>
                                        <p:cTn id="90" dur="500" fill="hold">
                                          <p:stCondLst>
                                            <p:cond delay="0"/>
                                          </p:stCondLst>
                                        </p:cTn>
                                        <p:tgtEl>
                                          <p:spTgt spid="55"/>
                                        </p:tgtEl>
                                        <p:attrNameLst>
                                          <p:attrName>ppt_x</p:attrName>
                                        </p:attrNameLst>
                                      </p:cBhvr>
                                      <p:tavLst>
                                        <p:tav tm="0">
                                          <p:val>
                                            <p:strVal val="#ppt_x+0"/>
                                          </p:val>
                                        </p:tav>
                                        <p:tav tm="100000">
                                          <p:val>
                                            <p:strVal val="#ppt_x+0"/>
                                          </p:val>
                                        </p:tav>
                                      </p:tavLst>
                                    </p:anim>
                                    <p:anim to="" calcmode="lin" valueType="num">
                                      <p:cBhvr>
                                        <p:cTn id="91" dur="500" fill="hold">
                                          <p:stCondLst>
                                            <p:cond delay="0"/>
                                          </p:stCondLst>
                                        </p:cTn>
                                        <p:tgtEl>
                                          <p:spTgt spid="55"/>
                                        </p:tgtEl>
                                        <p:attrNameLst>
                                          <p:attrName>ppt_y</p:attrName>
                                        </p:attrNameLst>
                                      </p:cBhvr>
                                      <p:tavLst>
                                        <p:tav tm="0">
                                          <p:val>
                                            <p:strVal val="#ppt_y+0"/>
                                          </p:val>
                                        </p:tav>
                                        <p:tav tm="100000">
                                          <p:val>
                                            <p:strVal val="#ppt_y+0"/>
                                          </p:val>
                                        </p:tav>
                                      </p:tavLst>
                                    </p:anim>
                                  </p:childTnLst>
                                </p:cTn>
                              </p:par>
                              <p:par>
                                <p:cTn id="92" presetID="35" presetClass="path" presetSubtype="0" accel="50000" decel="50000" fill="hold" grpId="2" nodeType="withEffect">
                                  <p:stCondLst>
                                    <p:cond delay="0"/>
                                  </p:stCondLst>
                                  <p:childTnLst>
                                    <p:anim to="" calcmode="lin" valueType="num">
                                      <p:cBhvr>
                                        <p:cTn id="93" dur="500" fill="hold">
                                          <p:stCondLst>
                                            <p:cond delay="0"/>
                                          </p:stCondLst>
                                        </p:cTn>
                                        <p:tgtEl>
                                          <p:spTgt spid="46"/>
                                        </p:tgtEl>
                                        <p:attrNameLst>
                                          <p:attrName>ppt_x</p:attrName>
                                        </p:attrNameLst>
                                      </p:cBhvr>
                                      <p:tavLst>
                                        <p:tav tm="0">
                                          <p:val>
                                            <p:strVal val="ppt_x"/>
                                          </p:val>
                                        </p:tav>
                                        <p:tav tm="100000">
                                          <p:val>
                                            <p:strVal val="#ppt_x+0"/>
                                          </p:val>
                                        </p:tav>
                                      </p:tavLst>
                                    </p:anim>
                                    <p:anim to="" calcmode="lin" valueType="num">
                                      <p:cBhvr>
                                        <p:cTn id="94" dur="500" fill="hold">
                                          <p:stCondLst>
                                            <p:cond delay="0"/>
                                          </p:stCondLst>
                                        </p:cTn>
                                        <p:tgtEl>
                                          <p:spTgt spid="46"/>
                                        </p:tgtEl>
                                        <p:attrNameLst>
                                          <p:attrName>ppt_y</p:attrName>
                                        </p:attrNameLst>
                                      </p:cBhvr>
                                      <p:tavLst>
                                        <p:tav tm="0">
                                          <p:val>
                                            <p:strVal val="ppt_y"/>
                                          </p:val>
                                        </p:tav>
                                        <p:tav tm="100000">
                                          <p:val>
                                            <p:strVal val="#ppt_y+0"/>
                                          </p:val>
                                        </p:tav>
                                      </p:tavLst>
                                    </p:anim>
                                    <p:anim to="" calcmode="lin" valueType="num">
                                      <p:cBhvr>
                                        <p:cTn id="95" dur="500" fill="hold">
                                          <p:stCondLst>
                                            <p:cond delay="0"/>
                                          </p:stCondLst>
                                        </p:cTn>
                                        <p:tgtEl>
                                          <p:spTgt spid="46"/>
                                        </p:tgtEl>
                                        <p:attrNameLst>
                                          <p:attrName>ppt_w</p:attrName>
                                        </p:attrNameLst>
                                      </p:cBhvr>
                                      <p:tavLst>
                                        <p:tav tm="0">
                                          <p:val>
                                            <p:strVal val="ppt_w"/>
                                          </p:val>
                                        </p:tav>
                                        <p:tav tm="100000">
                                          <p:val>
                                            <p:strVal val="#ppt_w"/>
                                          </p:val>
                                        </p:tav>
                                      </p:tavLst>
                                    </p:anim>
                                    <p:anim to="" calcmode="lin" valueType="num">
                                      <p:cBhvr>
                                        <p:cTn id="96" dur="500" fill="hold">
                                          <p:stCondLst>
                                            <p:cond delay="0"/>
                                          </p:stCondLst>
                                        </p:cTn>
                                        <p:tgtEl>
                                          <p:spTgt spid="46"/>
                                        </p:tgtEl>
                                        <p:attrNameLst>
                                          <p:attrName>ppt_h</p:attrName>
                                        </p:attrNameLst>
                                      </p:cBhvr>
                                      <p:tavLst>
                                        <p:tav tm="0">
                                          <p:val>
                                            <p:strVal val="ppt_h"/>
                                          </p:val>
                                        </p:tav>
                                        <p:tav tm="100000">
                                          <p:val>
                                            <p:strVal val="#ppt_h"/>
                                          </p:val>
                                        </p:tav>
                                      </p:tavLst>
                                    </p:anim>
                                  </p:childTnLst>
                                </p:cTn>
                              </p:par>
                              <p:par>
                                <p:cTn id="97" presetID="35" presetClass="path" presetSubtype="0" accel="50000" decel="50000" fill="hold" grpId="2" nodeType="withEffect">
                                  <p:stCondLst>
                                    <p:cond delay="0"/>
                                  </p:stCondLst>
                                  <p:childTnLst>
                                    <p:anim to="" calcmode="lin" valueType="num">
                                      <p:cBhvr>
                                        <p:cTn id="98" dur="500" fill="hold">
                                          <p:stCondLst>
                                            <p:cond delay="0"/>
                                          </p:stCondLst>
                                        </p:cTn>
                                        <p:tgtEl>
                                          <p:spTgt spid="50"/>
                                        </p:tgtEl>
                                        <p:attrNameLst>
                                          <p:attrName>ppt_x</p:attrName>
                                        </p:attrNameLst>
                                      </p:cBhvr>
                                      <p:tavLst>
                                        <p:tav tm="0">
                                          <p:val>
                                            <p:strVal val="ppt_x"/>
                                          </p:val>
                                        </p:tav>
                                        <p:tav tm="100000">
                                          <p:val>
                                            <p:strVal val="#ppt_x+0"/>
                                          </p:val>
                                        </p:tav>
                                      </p:tavLst>
                                    </p:anim>
                                    <p:anim to="" calcmode="lin" valueType="num">
                                      <p:cBhvr>
                                        <p:cTn id="99" dur="500" fill="hold">
                                          <p:stCondLst>
                                            <p:cond delay="0"/>
                                          </p:stCondLst>
                                        </p:cTn>
                                        <p:tgtEl>
                                          <p:spTgt spid="50"/>
                                        </p:tgtEl>
                                        <p:attrNameLst>
                                          <p:attrName>ppt_y</p:attrName>
                                        </p:attrNameLst>
                                      </p:cBhvr>
                                      <p:tavLst>
                                        <p:tav tm="0">
                                          <p:val>
                                            <p:strVal val="ppt_y"/>
                                          </p:val>
                                        </p:tav>
                                        <p:tav tm="100000">
                                          <p:val>
                                            <p:strVal val="#ppt_y+0"/>
                                          </p:val>
                                        </p:tav>
                                      </p:tavLst>
                                    </p:anim>
                                    <p:anim to="" calcmode="lin" valueType="num">
                                      <p:cBhvr>
                                        <p:cTn id="100" dur="500" fill="hold">
                                          <p:stCondLst>
                                            <p:cond delay="0"/>
                                          </p:stCondLst>
                                        </p:cTn>
                                        <p:tgtEl>
                                          <p:spTgt spid="50"/>
                                        </p:tgtEl>
                                        <p:attrNameLst>
                                          <p:attrName>ppt_w</p:attrName>
                                        </p:attrNameLst>
                                      </p:cBhvr>
                                      <p:tavLst>
                                        <p:tav tm="0">
                                          <p:val>
                                            <p:strVal val="ppt_w"/>
                                          </p:val>
                                        </p:tav>
                                        <p:tav tm="100000">
                                          <p:val>
                                            <p:strVal val="#ppt_w"/>
                                          </p:val>
                                        </p:tav>
                                      </p:tavLst>
                                    </p:anim>
                                    <p:anim to="" calcmode="lin" valueType="num">
                                      <p:cBhvr>
                                        <p:cTn id="101" dur="500" fill="hold">
                                          <p:stCondLst>
                                            <p:cond delay="0"/>
                                          </p:stCondLst>
                                        </p:cTn>
                                        <p:tgtEl>
                                          <p:spTgt spid="50"/>
                                        </p:tgtEl>
                                        <p:attrNameLst>
                                          <p:attrName>ppt_h</p:attrName>
                                        </p:attrNameLst>
                                      </p:cBhvr>
                                      <p:tavLst>
                                        <p:tav tm="0">
                                          <p:val>
                                            <p:strVal val="ppt_h"/>
                                          </p:val>
                                        </p:tav>
                                        <p:tav tm="100000">
                                          <p:val>
                                            <p:strVal val="#ppt_h"/>
                                          </p:val>
                                        </p:tav>
                                      </p:tavLst>
                                    </p:anim>
                                  </p:childTnLst>
                                </p:cTn>
                              </p:par>
                              <p:par>
                                <p:cTn id="102" presetID="35" presetClass="path" presetSubtype="0" accel="50000" decel="50000" fill="hold" grpId="2" nodeType="withEffect">
                                  <p:stCondLst>
                                    <p:cond delay="0"/>
                                  </p:stCondLst>
                                  <p:childTnLst>
                                    <p:anim to="" calcmode="lin" valueType="num">
                                      <p:cBhvr>
                                        <p:cTn id="103" dur="500" fill="hold">
                                          <p:stCondLst>
                                            <p:cond delay="0"/>
                                          </p:stCondLst>
                                        </p:cTn>
                                        <p:tgtEl>
                                          <p:spTgt spid="54"/>
                                        </p:tgtEl>
                                        <p:attrNameLst>
                                          <p:attrName>ppt_x</p:attrName>
                                        </p:attrNameLst>
                                      </p:cBhvr>
                                      <p:tavLst>
                                        <p:tav tm="0">
                                          <p:val>
                                            <p:strVal val="ppt_x"/>
                                          </p:val>
                                        </p:tav>
                                        <p:tav tm="100000">
                                          <p:val>
                                            <p:strVal val="#ppt_x+0"/>
                                          </p:val>
                                        </p:tav>
                                      </p:tavLst>
                                    </p:anim>
                                    <p:anim to="" calcmode="lin" valueType="num">
                                      <p:cBhvr>
                                        <p:cTn id="104" dur="500" fill="hold">
                                          <p:stCondLst>
                                            <p:cond delay="0"/>
                                          </p:stCondLst>
                                        </p:cTn>
                                        <p:tgtEl>
                                          <p:spTgt spid="54"/>
                                        </p:tgtEl>
                                        <p:attrNameLst>
                                          <p:attrName>ppt_y</p:attrName>
                                        </p:attrNameLst>
                                      </p:cBhvr>
                                      <p:tavLst>
                                        <p:tav tm="0">
                                          <p:val>
                                            <p:strVal val="ppt_y"/>
                                          </p:val>
                                        </p:tav>
                                        <p:tav tm="100000">
                                          <p:val>
                                            <p:strVal val="#ppt_y+0"/>
                                          </p:val>
                                        </p:tav>
                                      </p:tavLst>
                                    </p:anim>
                                    <p:anim to="" calcmode="lin" valueType="num">
                                      <p:cBhvr>
                                        <p:cTn id="105" dur="500" fill="hold">
                                          <p:stCondLst>
                                            <p:cond delay="0"/>
                                          </p:stCondLst>
                                        </p:cTn>
                                        <p:tgtEl>
                                          <p:spTgt spid="54"/>
                                        </p:tgtEl>
                                        <p:attrNameLst>
                                          <p:attrName>ppt_w</p:attrName>
                                        </p:attrNameLst>
                                      </p:cBhvr>
                                      <p:tavLst>
                                        <p:tav tm="0">
                                          <p:val>
                                            <p:strVal val="ppt_w"/>
                                          </p:val>
                                        </p:tav>
                                        <p:tav tm="100000">
                                          <p:val>
                                            <p:strVal val="#ppt_w"/>
                                          </p:val>
                                        </p:tav>
                                      </p:tavLst>
                                    </p:anim>
                                    <p:anim to="" calcmode="lin" valueType="num">
                                      <p:cBhvr>
                                        <p:cTn id="106" dur="500" fill="hold">
                                          <p:stCondLst>
                                            <p:cond delay="0"/>
                                          </p:stCondLst>
                                        </p:cTn>
                                        <p:tgtEl>
                                          <p:spTgt spid="54"/>
                                        </p:tgtEl>
                                        <p:attrNameLst>
                                          <p:attrName>ppt_h</p:attrName>
                                        </p:attrNameLst>
                                      </p:cBhvr>
                                      <p:tavLst>
                                        <p:tav tm="0">
                                          <p:val>
                                            <p:strVal val="ppt_h"/>
                                          </p:val>
                                        </p:tav>
                                        <p:tav tm="100000">
                                          <p:val>
                                            <p:strVal val="#ppt_h"/>
                                          </p:val>
                                        </p:tav>
                                      </p:tavLst>
                                    </p:anim>
                                  </p:childTnLst>
                                </p:cTn>
                              </p:par>
                              <p:par>
                                <p:cTn id="107" presetID="35" presetClass="path" presetSubtype="0" accel="50000" decel="50000" fill="hold" grpId="1" nodeType="withEffect">
                                  <p:stCondLst>
                                    <p:cond delay="0"/>
                                  </p:stCondLst>
                                  <p:childTnLst>
                                    <p:anim to="" calcmode="lin" valueType="num">
                                      <p:cBhvr>
                                        <p:cTn id="108" dur="500" fill="hold">
                                          <p:stCondLst>
                                            <p:cond delay="0"/>
                                          </p:stCondLst>
                                        </p:cTn>
                                        <p:tgtEl>
                                          <p:spTgt spid="48"/>
                                        </p:tgtEl>
                                        <p:attrNameLst>
                                          <p:attrName>ppt_x</p:attrName>
                                        </p:attrNameLst>
                                      </p:cBhvr>
                                      <p:tavLst>
                                        <p:tav tm="0">
                                          <p:val>
                                            <p:strVal val="ppt_x"/>
                                          </p:val>
                                        </p:tav>
                                        <p:tav tm="100000">
                                          <p:val>
                                            <p:strVal val="#ppt_x+0"/>
                                          </p:val>
                                        </p:tav>
                                      </p:tavLst>
                                    </p:anim>
                                    <p:anim to="" calcmode="lin" valueType="num">
                                      <p:cBhvr>
                                        <p:cTn id="109" dur="500" fill="hold">
                                          <p:stCondLst>
                                            <p:cond delay="0"/>
                                          </p:stCondLst>
                                        </p:cTn>
                                        <p:tgtEl>
                                          <p:spTgt spid="48"/>
                                        </p:tgtEl>
                                        <p:attrNameLst>
                                          <p:attrName>ppt_y</p:attrName>
                                        </p:attrNameLst>
                                      </p:cBhvr>
                                      <p:tavLst>
                                        <p:tav tm="0">
                                          <p:val>
                                            <p:strVal val="ppt_y"/>
                                          </p:val>
                                        </p:tav>
                                        <p:tav tm="100000">
                                          <p:val>
                                            <p:strVal val="#ppt_y+0"/>
                                          </p:val>
                                        </p:tav>
                                      </p:tavLst>
                                    </p:anim>
                                    <p:anim to="" calcmode="lin" valueType="num">
                                      <p:cBhvr>
                                        <p:cTn id="110" dur="500" fill="hold">
                                          <p:stCondLst>
                                            <p:cond delay="0"/>
                                          </p:stCondLst>
                                        </p:cTn>
                                        <p:tgtEl>
                                          <p:spTgt spid="48"/>
                                        </p:tgtEl>
                                        <p:attrNameLst>
                                          <p:attrName>ppt_w</p:attrName>
                                        </p:attrNameLst>
                                      </p:cBhvr>
                                      <p:tavLst>
                                        <p:tav tm="0">
                                          <p:val>
                                            <p:strVal val="ppt_w"/>
                                          </p:val>
                                        </p:tav>
                                        <p:tav tm="100000">
                                          <p:val>
                                            <p:strVal val="#ppt_w"/>
                                          </p:val>
                                        </p:tav>
                                      </p:tavLst>
                                    </p:anim>
                                    <p:anim to="" calcmode="lin" valueType="num">
                                      <p:cBhvr>
                                        <p:cTn id="111" dur="500" fill="hold">
                                          <p:stCondLst>
                                            <p:cond delay="0"/>
                                          </p:stCondLst>
                                        </p:cTn>
                                        <p:tgtEl>
                                          <p:spTgt spid="48"/>
                                        </p:tgtEl>
                                        <p:attrNameLst>
                                          <p:attrName>ppt_h</p:attrName>
                                        </p:attrNameLst>
                                      </p:cBhvr>
                                      <p:tavLst>
                                        <p:tav tm="0">
                                          <p:val>
                                            <p:strVal val="ppt_h"/>
                                          </p:val>
                                        </p:tav>
                                        <p:tav tm="100000">
                                          <p:val>
                                            <p:strVal val="#ppt_h"/>
                                          </p:val>
                                        </p:tav>
                                      </p:tavLst>
                                    </p:anim>
                                  </p:childTnLst>
                                </p:cTn>
                              </p:par>
                              <p:par>
                                <p:cTn id="112" presetID="35" presetClass="path" presetSubtype="0" accel="50000" decel="50000" fill="hold" grpId="1" nodeType="withEffect">
                                  <p:stCondLst>
                                    <p:cond delay="0"/>
                                  </p:stCondLst>
                                  <p:childTnLst>
                                    <p:anim to="" calcmode="lin" valueType="num">
                                      <p:cBhvr>
                                        <p:cTn id="113" dur="500" fill="hold">
                                          <p:stCondLst>
                                            <p:cond delay="0"/>
                                          </p:stCondLst>
                                        </p:cTn>
                                        <p:tgtEl>
                                          <p:spTgt spid="52"/>
                                        </p:tgtEl>
                                        <p:attrNameLst>
                                          <p:attrName>ppt_x</p:attrName>
                                        </p:attrNameLst>
                                      </p:cBhvr>
                                      <p:tavLst>
                                        <p:tav tm="0">
                                          <p:val>
                                            <p:strVal val="ppt_x"/>
                                          </p:val>
                                        </p:tav>
                                        <p:tav tm="100000">
                                          <p:val>
                                            <p:strVal val="#ppt_x+0"/>
                                          </p:val>
                                        </p:tav>
                                      </p:tavLst>
                                    </p:anim>
                                    <p:anim to="" calcmode="lin" valueType="num">
                                      <p:cBhvr>
                                        <p:cTn id="114" dur="500" fill="hold">
                                          <p:stCondLst>
                                            <p:cond delay="0"/>
                                          </p:stCondLst>
                                        </p:cTn>
                                        <p:tgtEl>
                                          <p:spTgt spid="52"/>
                                        </p:tgtEl>
                                        <p:attrNameLst>
                                          <p:attrName>ppt_y</p:attrName>
                                        </p:attrNameLst>
                                      </p:cBhvr>
                                      <p:tavLst>
                                        <p:tav tm="0">
                                          <p:val>
                                            <p:strVal val="ppt_y"/>
                                          </p:val>
                                        </p:tav>
                                        <p:tav tm="100000">
                                          <p:val>
                                            <p:strVal val="#ppt_y+0"/>
                                          </p:val>
                                        </p:tav>
                                      </p:tavLst>
                                    </p:anim>
                                    <p:anim to="" calcmode="lin" valueType="num">
                                      <p:cBhvr>
                                        <p:cTn id="115" dur="500" fill="hold">
                                          <p:stCondLst>
                                            <p:cond delay="0"/>
                                          </p:stCondLst>
                                        </p:cTn>
                                        <p:tgtEl>
                                          <p:spTgt spid="52"/>
                                        </p:tgtEl>
                                        <p:attrNameLst>
                                          <p:attrName>ppt_w</p:attrName>
                                        </p:attrNameLst>
                                      </p:cBhvr>
                                      <p:tavLst>
                                        <p:tav tm="0">
                                          <p:val>
                                            <p:strVal val="ppt_w"/>
                                          </p:val>
                                        </p:tav>
                                        <p:tav tm="100000">
                                          <p:val>
                                            <p:strVal val="#ppt_w"/>
                                          </p:val>
                                        </p:tav>
                                      </p:tavLst>
                                    </p:anim>
                                    <p:anim to="" calcmode="lin" valueType="num">
                                      <p:cBhvr>
                                        <p:cTn id="116" dur="500" fill="hold">
                                          <p:stCondLst>
                                            <p:cond delay="0"/>
                                          </p:stCondLst>
                                        </p:cTn>
                                        <p:tgtEl>
                                          <p:spTgt spid="52"/>
                                        </p:tgtEl>
                                        <p:attrNameLst>
                                          <p:attrName>ppt_h</p:attrName>
                                        </p:attrNameLst>
                                      </p:cBhvr>
                                      <p:tavLst>
                                        <p:tav tm="0">
                                          <p:val>
                                            <p:strVal val="ppt_h"/>
                                          </p:val>
                                        </p:tav>
                                        <p:tav tm="100000">
                                          <p:val>
                                            <p:strVal val="#ppt_h"/>
                                          </p:val>
                                        </p:tav>
                                      </p:tavLst>
                                    </p:anim>
                                  </p:childTnLst>
                                </p:cTn>
                              </p:par>
                              <p:par>
                                <p:cTn id="117" presetID="35" presetClass="path" presetSubtype="0" accel="50000" decel="50000" fill="hold" grpId="1" nodeType="withEffect">
                                  <p:stCondLst>
                                    <p:cond delay="0"/>
                                  </p:stCondLst>
                                  <p:childTnLst>
                                    <p:anim to="" calcmode="lin" valueType="num">
                                      <p:cBhvr>
                                        <p:cTn id="118" dur="500" fill="hold">
                                          <p:stCondLst>
                                            <p:cond delay="0"/>
                                          </p:stCondLst>
                                        </p:cTn>
                                        <p:tgtEl>
                                          <p:spTgt spid="57"/>
                                        </p:tgtEl>
                                        <p:attrNameLst>
                                          <p:attrName>ppt_x</p:attrName>
                                        </p:attrNameLst>
                                      </p:cBhvr>
                                      <p:tavLst>
                                        <p:tav tm="0">
                                          <p:val>
                                            <p:strVal val="ppt_x"/>
                                          </p:val>
                                        </p:tav>
                                        <p:tav tm="100000">
                                          <p:val>
                                            <p:strVal val="#ppt_x+0"/>
                                          </p:val>
                                        </p:tav>
                                      </p:tavLst>
                                    </p:anim>
                                    <p:anim to="" calcmode="lin" valueType="num">
                                      <p:cBhvr>
                                        <p:cTn id="119" dur="500" fill="hold">
                                          <p:stCondLst>
                                            <p:cond delay="0"/>
                                          </p:stCondLst>
                                        </p:cTn>
                                        <p:tgtEl>
                                          <p:spTgt spid="57"/>
                                        </p:tgtEl>
                                        <p:attrNameLst>
                                          <p:attrName>ppt_y</p:attrName>
                                        </p:attrNameLst>
                                      </p:cBhvr>
                                      <p:tavLst>
                                        <p:tav tm="0">
                                          <p:val>
                                            <p:strVal val="ppt_y"/>
                                          </p:val>
                                        </p:tav>
                                        <p:tav tm="100000">
                                          <p:val>
                                            <p:strVal val="#ppt_y+0"/>
                                          </p:val>
                                        </p:tav>
                                      </p:tavLst>
                                    </p:anim>
                                    <p:anim to="" calcmode="lin" valueType="num">
                                      <p:cBhvr>
                                        <p:cTn id="120" dur="500" fill="hold">
                                          <p:stCondLst>
                                            <p:cond delay="0"/>
                                          </p:stCondLst>
                                        </p:cTn>
                                        <p:tgtEl>
                                          <p:spTgt spid="57"/>
                                        </p:tgtEl>
                                        <p:attrNameLst>
                                          <p:attrName>ppt_w</p:attrName>
                                        </p:attrNameLst>
                                      </p:cBhvr>
                                      <p:tavLst>
                                        <p:tav tm="0">
                                          <p:val>
                                            <p:strVal val="ppt_w"/>
                                          </p:val>
                                        </p:tav>
                                        <p:tav tm="100000">
                                          <p:val>
                                            <p:strVal val="#ppt_w"/>
                                          </p:val>
                                        </p:tav>
                                      </p:tavLst>
                                    </p:anim>
                                    <p:anim to="" calcmode="lin" valueType="num">
                                      <p:cBhvr>
                                        <p:cTn id="121" dur="500" fill="hold">
                                          <p:stCondLst>
                                            <p:cond delay="0"/>
                                          </p:stCondLst>
                                        </p:cTn>
                                        <p:tgtEl>
                                          <p:spTgt spid="57"/>
                                        </p:tgtEl>
                                        <p:attrNameLst>
                                          <p:attrName>ppt_h</p:attrName>
                                        </p:attrNameLst>
                                      </p:cBhvr>
                                      <p:tavLst>
                                        <p:tav tm="0">
                                          <p:val>
                                            <p:strVal val="ppt_h"/>
                                          </p:val>
                                        </p:tav>
                                        <p:tav tm="100000">
                                          <p:val>
                                            <p:strVal val="#ppt_h"/>
                                          </p:val>
                                        </p:tav>
                                      </p:tavLst>
                                    </p:anim>
                                  </p:childTnLst>
                                </p:cTn>
                              </p:par>
                            </p:childTnLst>
                          </p:cTn>
                        </p:par>
                      </p:childTnLst>
                    </p:cTn>
                  </p:par>
                  <p:par>
                    <p:cTn id="122" fill="hold">
                      <p:stCondLst>
                        <p:cond delay="indefinite"/>
                      </p:stCondLst>
                      <p:childTnLst>
                        <p:par>
                          <p:cTn id="123" fill="hold">
                            <p:stCondLst>
                              <p:cond delay="0"/>
                            </p:stCondLst>
                            <p:childTnLst>
                              <p:par>
                                <p:cTn id="124" presetID="23" presetClass="entr" presetSubtype="288" fill="hold" grpId="0" nodeType="clickEffect">
                                  <p:stCondLst>
                                    <p:cond delay="0"/>
                                  </p:stCondLst>
                                  <p:childTnLst>
                                    <p:set>
                                      <p:cBhvr>
                                        <p:cTn id="125" dur="1" fill="hold">
                                          <p:stCondLst>
                                            <p:cond delay="0"/>
                                          </p:stCondLst>
                                        </p:cTn>
                                        <p:tgtEl>
                                          <p:spTgt spid="47"/>
                                        </p:tgtEl>
                                        <p:attrNameLst>
                                          <p:attrName>style.visibility</p:attrName>
                                        </p:attrNameLst>
                                      </p:cBhvr>
                                      <p:to>
                                        <p:strVal val="visible"/>
                                      </p:to>
                                    </p:set>
                                    <p:anim calcmode="lin" valueType="num">
                                      <p:cBhvr>
                                        <p:cTn id="126" dur="500" fill="hold"/>
                                        <p:tgtEl>
                                          <p:spTgt spid="47"/>
                                        </p:tgtEl>
                                        <p:attrNameLst>
                                          <p:attrName>ppt_w</p:attrName>
                                        </p:attrNameLst>
                                      </p:cBhvr>
                                      <p:tavLst>
                                        <p:tav tm="0">
                                          <p:val>
                                            <p:strVal val="4/3*#ppt_w"/>
                                          </p:val>
                                        </p:tav>
                                        <p:tav tm="100000">
                                          <p:val>
                                            <p:strVal val="#ppt_w"/>
                                          </p:val>
                                        </p:tav>
                                      </p:tavLst>
                                    </p:anim>
                                    <p:anim calcmode="lin" valueType="num">
                                      <p:cBhvr>
                                        <p:cTn id="127" dur="500" fill="hold"/>
                                        <p:tgtEl>
                                          <p:spTgt spid="47"/>
                                        </p:tgtEl>
                                        <p:attrNameLst>
                                          <p:attrName>ppt_h</p:attrName>
                                        </p:attrNameLst>
                                      </p:cBhvr>
                                      <p:tavLst>
                                        <p:tav tm="0">
                                          <p:val>
                                            <p:strVal val="4/3*#ppt_h"/>
                                          </p:val>
                                        </p:tav>
                                        <p:tav tm="100000">
                                          <p:val>
                                            <p:strVal val="#ppt_h"/>
                                          </p:val>
                                        </p:tav>
                                      </p:tavLst>
                                    </p:anim>
                                    <p:anim to="" calcmode="lin" valueType="num">
                                      <p:cBhvr>
                                        <p:cTn id="128" dur="500" fill="hold">
                                          <p:stCondLst>
                                            <p:cond delay="0"/>
                                          </p:stCondLst>
                                        </p:cTn>
                                        <p:tgtEl>
                                          <p:spTgt spid="47"/>
                                        </p:tgtEl>
                                        <p:attrNameLst>
                                          <p:attrName>ppt_x</p:attrName>
                                        </p:attrNameLst>
                                      </p:cBhvr>
                                      <p:tavLst>
                                        <p:tav tm="0">
                                          <p:val>
                                            <p:strVal val="#ppt_x+0"/>
                                          </p:val>
                                        </p:tav>
                                        <p:tav tm="100000">
                                          <p:val>
                                            <p:strVal val="#ppt_x+0"/>
                                          </p:val>
                                        </p:tav>
                                      </p:tavLst>
                                    </p:anim>
                                    <p:anim to="" calcmode="lin" valueType="num">
                                      <p:cBhvr>
                                        <p:cTn id="129" dur="500" fill="hold">
                                          <p:stCondLst>
                                            <p:cond delay="0"/>
                                          </p:stCondLst>
                                        </p:cTn>
                                        <p:tgtEl>
                                          <p:spTgt spid="47"/>
                                        </p:tgtEl>
                                        <p:attrNameLst>
                                          <p:attrName>ppt_y</p:attrName>
                                        </p:attrNameLst>
                                      </p:cBhvr>
                                      <p:tavLst>
                                        <p:tav tm="0">
                                          <p:val>
                                            <p:strVal val="#ppt_y+0"/>
                                          </p:val>
                                        </p:tav>
                                        <p:tav tm="100000">
                                          <p:val>
                                            <p:strVal val="#ppt_y+0"/>
                                          </p:val>
                                        </p:tav>
                                      </p:tavLst>
                                    </p:anim>
                                  </p:childTnLst>
                                </p:cTn>
                              </p:par>
                              <p:par>
                                <p:cTn id="130" presetID="23" presetClass="entr" presetSubtype="288" fill="hold" grpId="0" nodeType="withEffect">
                                  <p:stCondLst>
                                    <p:cond delay="0"/>
                                  </p:stCondLst>
                                  <p:childTnLst>
                                    <p:set>
                                      <p:cBhvr>
                                        <p:cTn id="131" dur="1" fill="hold">
                                          <p:stCondLst>
                                            <p:cond delay="0"/>
                                          </p:stCondLst>
                                        </p:cTn>
                                        <p:tgtEl>
                                          <p:spTgt spid="51"/>
                                        </p:tgtEl>
                                        <p:attrNameLst>
                                          <p:attrName>style.visibility</p:attrName>
                                        </p:attrNameLst>
                                      </p:cBhvr>
                                      <p:to>
                                        <p:strVal val="visible"/>
                                      </p:to>
                                    </p:set>
                                    <p:anim calcmode="lin" valueType="num">
                                      <p:cBhvr>
                                        <p:cTn id="132" dur="500" fill="hold"/>
                                        <p:tgtEl>
                                          <p:spTgt spid="51"/>
                                        </p:tgtEl>
                                        <p:attrNameLst>
                                          <p:attrName>ppt_w</p:attrName>
                                        </p:attrNameLst>
                                      </p:cBhvr>
                                      <p:tavLst>
                                        <p:tav tm="0">
                                          <p:val>
                                            <p:strVal val="4/3*#ppt_w"/>
                                          </p:val>
                                        </p:tav>
                                        <p:tav tm="100000">
                                          <p:val>
                                            <p:strVal val="#ppt_w"/>
                                          </p:val>
                                        </p:tav>
                                      </p:tavLst>
                                    </p:anim>
                                    <p:anim calcmode="lin" valueType="num">
                                      <p:cBhvr>
                                        <p:cTn id="133" dur="500" fill="hold"/>
                                        <p:tgtEl>
                                          <p:spTgt spid="51"/>
                                        </p:tgtEl>
                                        <p:attrNameLst>
                                          <p:attrName>ppt_h</p:attrName>
                                        </p:attrNameLst>
                                      </p:cBhvr>
                                      <p:tavLst>
                                        <p:tav tm="0">
                                          <p:val>
                                            <p:strVal val="4/3*#ppt_h"/>
                                          </p:val>
                                        </p:tav>
                                        <p:tav tm="100000">
                                          <p:val>
                                            <p:strVal val="#ppt_h"/>
                                          </p:val>
                                        </p:tav>
                                      </p:tavLst>
                                    </p:anim>
                                    <p:anim to="" calcmode="lin" valueType="num">
                                      <p:cBhvr>
                                        <p:cTn id="134" dur="500" fill="hold">
                                          <p:stCondLst>
                                            <p:cond delay="0"/>
                                          </p:stCondLst>
                                        </p:cTn>
                                        <p:tgtEl>
                                          <p:spTgt spid="51"/>
                                        </p:tgtEl>
                                        <p:attrNameLst>
                                          <p:attrName>ppt_x</p:attrName>
                                        </p:attrNameLst>
                                      </p:cBhvr>
                                      <p:tavLst>
                                        <p:tav tm="0">
                                          <p:val>
                                            <p:strVal val="#ppt_x+0"/>
                                          </p:val>
                                        </p:tav>
                                        <p:tav tm="100000">
                                          <p:val>
                                            <p:strVal val="#ppt_x+0"/>
                                          </p:val>
                                        </p:tav>
                                      </p:tavLst>
                                    </p:anim>
                                    <p:anim to="" calcmode="lin" valueType="num">
                                      <p:cBhvr>
                                        <p:cTn id="135" dur="500" fill="hold">
                                          <p:stCondLst>
                                            <p:cond delay="0"/>
                                          </p:stCondLst>
                                        </p:cTn>
                                        <p:tgtEl>
                                          <p:spTgt spid="51"/>
                                        </p:tgtEl>
                                        <p:attrNameLst>
                                          <p:attrName>ppt_y</p:attrName>
                                        </p:attrNameLst>
                                      </p:cBhvr>
                                      <p:tavLst>
                                        <p:tav tm="0">
                                          <p:val>
                                            <p:strVal val="#ppt_y+0"/>
                                          </p:val>
                                        </p:tav>
                                        <p:tav tm="100000">
                                          <p:val>
                                            <p:strVal val="#ppt_y+0"/>
                                          </p:val>
                                        </p:tav>
                                      </p:tavLst>
                                    </p:anim>
                                  </p:childTnLst>
                                </p:cTn>
                              </p:par>
                              <p:par>
                                <p:cTn id="136" presetID="23" presetClass="entr" presetSubtype="288" fill="hold" grpId="0" nodeType="withEffect">
                                  <p:stCondLst>
                                    <p:cond delay="0"/>
                                  </p:stCondLst>
                                  <p:childTnLst>
                                    <p:set>
                                      <p:cBhvr>
                                        <p:cTn id="137" dur="1" fill="hold">
                                          <p:stCondLst>
                                            <p:cond delay="0"/>
                                          </p:stCondLst>
                                        </p:cTn>
                                        <p:tgtEl>
                                          <p:spTgt spid="56"/>
                                        </p:tgtEl>
                                        <p:attrNameLst>
                                          <p:attrName>style.visibility</p:attrName>
                                        </p:attrNameLst>
                                      </p:cBhvr>
                                      <p:to>
                                        <p:strVal val="visible"/>
                                      </p:to>
                                    </p:set>
                                    <p:anim calcmode="lin" valueType="num">
                                      <p:cBhvr>
                                        <p:cTn id="138" dur="500" fill="hold"/>
                                        <p:tgtEl>
                                          <p:spTgt spid="56"/>
                                        </p:tgtEl>
                                        <p:attrNameLst>
                                          <p:attrName>ppt_w</p:attrName>
                                        </p:attrNameLst>
                                      </p:cBhvr>
                                      <p:tavLst>
                                        <p:tav tm="0">
                                          <p:val>
                                            <p:strVal val="4/3*#ppt_w"/>
                                          </p:val>
                                        </p:tav>
                                        <p:tav tm="100000">
                                          <p:val>
                                            <p:strVal val="#ppt_w"/>
                                          </p:val>
                                        </p:tav>
                                      </p:tavLst>
                                    </p:anim>
                                    <p:anim calcmode="lin" valueType="num">
                                      <p:cBhvr>
                                        <p:cTn id="139" dur="500" fill="hold"/>
                                        <p:tgtEl>
                                          <p:spTgt spid="56"/>
                                        </p:tgtEl>
                                        <p:attrNameLst>
                                          <p:attrName>ppt_h</p:attrName>
                                        </p:attrNameLst>
                                      </p:cBhvr>
                                      <p:tavLst>
                                        <p:tav tm="0">
                                          <p:val>
                                            <p:strVal val="4/3*#ppt_h"/>
                                          </p:val>
                                        </p:tav>
                                        <p:tav tm="100000">
                                          <p:val>
                                            <p:strVal val="#ppt_h"/>
                                          </p:val>
                                        </p:tav>
                                      </p:tavLst>
                                    </p:anim>
                                    <p:anim to="" calcmode="lin" valueType="num">
                                      <p:cBhvr>
                                        <p:cTn id="140" dur="500" fill="hold">
                                          <p:stCondLst>
                                            <p:cond delay="0"/>
                                          </p:stCondLst>
                                        </p:cTn>
                                        <p:tgtEl>
                                          <p:spTgt spid="56"/>
                                        </p:tgtEl>
                                        <p:attrNameLst>
                                          <p:attrName>ppt_x</p:attrName>
                                        </p:attrNameLst>
                                      </p:cBhvr>
                                      <p:tavLst>
                                        <p:tav tm="0">
                                          <p:val>
                                            <p:strVal val="#ppt_x+0"/>
                                          </p:val>
                                        </p:tav>
                                        <p:tav tm="100000">
                                          <p:val>
                                            <p:strVal val="#ppt_x+0"/>
                                          </p:val>
                                        </p:tav>
                                      </p:tavLst>
                                    </p:anim>
                                    <p:anim to="" calcmode="lin" valueType="num">
                                      <p:cBhvr>
                                        <p:cTn id="141" dur="500" fill="hold">
                                          <p:stCondLst>
                                            <p:cond delay="0"/>
                                          </p:stCondLst>
                                        </p:cTn>
                                        <p:tgtEl>
                                          <p:spTgt spid="56"/>
                                        </p:tgtEl>
                                        <p:attrNameLst>
                                          <p:attrName>ppt_y</p:attrName>
                                        </p:attrNameLst>
                                      </p:cBhvr>
                                      <p:tavLst>
                                        <p:tav tm="0">
                                          <p:val>
                                            <p:strVal val="#ppt_y+0"/>
                                          </p:val>
                                        </p:tav>
                                        <p:tav tm="100000">
                                          <p:val>
                                            <p:strVal val="#ppt_y+0"/>
                                          </p:val>
                                        </p:tav>
                                      </p:tavLst>
                                    </p:anim>
                                  </p:childTnLst>
                                </p:cTn>
                              </p:par>
                              <p:par>
                                <p:cTn id="142" presetID="35" presetClass="path" presetSubtype="0" accel="50000" decel="50000" fill="hold" grpId="3" nodeType="withEffect">
                                  <p:stCondLst>
                                    <p:cond delay="0"/>
                                  </p:stCondLst>
                                  <p:childTnLst>
                                    <p:anim to="" calcmode="lin" valueType="num">
                                      <p:cBhvr>
                                        <p:cTn id="143" dur="500" fill="hold">
                                          <p:stCondLst>
                                            <p:cond delay="0"/>
                                          </p:stCondLst>
                                        </p:cTn>
                                        <p:tgtEl>
                                          <p:spTgt spid="46"/>
                                        </p:tgtEl>
                                        <p:attrNameLst>
                                          <p:attrName>ppt_x</p:attrName>
                                        </p:attrNameLst>
                                      </p:cBhvr>
                                      <p:tavLst>
                                        <p:tav tm="0">
                                          <p:val>
                                            <p:strVal val="ppt_x"/>
                                          </p:val>
                                        </p:tav>
                                        <p:tav tm="100000">
                                          <p:val>
                                            <p:strVal val="#ppt_x+0"/>
                                          </p:val>
                                        </p:tav>
                                      </p:tavLst>
                                    </p:anim>
                                    <p:anim to="" calcmode="lin" valueType="num">
                                      <p:cBhvr>
                                        <p:cTn id="144" dur="500" fill="hold">
                                          <p:stCondLst>
                                            <p:cond delay="0"/>
                                          </p:stCondLst>
                                        </p:cTn>
                                        <p:tgtEl>
                                          <p:spTgt spid="46"/>
                                        </p:tgtEl>
                                        <p:attrNameLst>
                                          <p:attrName>ppt_y</p:attrName>
                                        </p:attrNameLst>
                                      </p:cBhvr>
                                      <p:tavLst>
                                        <p:tav tm="0">
                                          <p:val>
                                            <p:strVal val="ppt_y"/>
                                          </p:val>
                                        </p:tav>
                                        <p:tav tm="100000">
                                          <p:val>
                                            <p:strVal val="#ppt_y+0"/>
                                          </p:val>
                                        </p:tav>
                                      </p:tavLst>
                                    </p:anim>
                                    <p:anim to="" calcmode="lin" valueType="num">
                                      <p:cBhvr>
                                        <p:cTn id="145" dur="500" fill="hold">
                                          <p:stCondLst>
                                            <p:cond delay="0"/>
                                          </p:stCondLst>
                                        </p:cTn>
                                        <p:tgtEl>
                                          <p:spTgt spid="46"/>
                                        </p:tgtEl>
                                        <p:attrNameLst>
                                          <p:attrName>ppt_w</p:attrName>
                                        </p:attrNameLst>
                                      </p:cBhvr>
                                      <p:tavLst>
                                        <p:tav tm="0">
                                          <p:val>
                                            <p:strVal val="ppt_w"/>
                                          </p:val>
                                        </p:tav>
                                        <p:tav tm="100000">
                                          <p:val>
                                            <p:strVal val="#ppt_w"/>
                                          </p:val>
                                        </p:tav>
                                      </p:tavLst>
                                    </p:anim>
                                    <p:anim to="" calcmode="lin" valueType="num">
                                      <p:cBhvr>
                                        <p:cTn id="146" dur="500" fill="hold">
                                          <p:stCondLst>
                                            <p:cond delay="0"/>
                                          </p:stCondLst>
                                        </p:cTn>
                                        <p:tgtEl>
                                          <p:spTgt spid="46"/>
                                        </p:tgtEl>
                                        <p:attrNameLst>
                                          <p:attrName>ppt_h</p:attrName>
                                        </p:attrNameLst>
                                      </p:cBhvr>
                                      <p:tavLst>
                                        <p:tav tm="0">
                                          <p:val>
                                            <p:strVal val="ppt_h"/>
                                          </p:val>
                                        </p:tav>
                                        <p:tav tm="100000">
                                          <p:val>
                                            <p:strVal val="#ppt_h"/>
                                          </p:val>
                                        </p:tav>
                                      </p:tavLst>
                                    </p:anim>
                                  </p:childTnLst>
                                </p:cTn>
                              </p:par>
                              <p:par>
                                <p:cTn id="147" presetID="35" presetClass="path" presetSubtype="0" accel="50000" decel="50000" fill="hold" grpId="3" nodeType="withEffect">
                                  <p:stCondLst>
                                    <p:cond delay="0"/>
                                  </p:stCondLst>
                                  <p:childTnLst>
                                    <p:anim to="" calcmode="lin" valueType="num">
                                      <p:cBhvr>
                                        <p:cTn id="148" dur="500" fill="hold">
                                          <p:stCondLst>
                                            <p:cond delay="0"/>
                                          </p:stCondLst>
                                        </p:cTn>
                                        <p:tgtEl>
                                          <p:spTgt spid="50"/>
                                        </p:tgtEl>
                                        <p:attrNameLst>
                                          <p:attrName>ppt_x</p:attrName>
                                        </p:attrNameLst>
                                      </p:cBhvr>
                                      <p:tavLst>
                                        <p:tav tm="0">
                                          <p:val>
                                            <p:strVal val="ppt_x"/>
                                          </p:val>
                                        </p:tav>
                                        <p:tav tm="100000">
                                          <p:val>
                                            <p:strVal val="#ppt_x+0"/>
                                          </p:val>
                                        </p:tav>
                                      </p:tavLst>
                                    </p:anim>
                                    <p:anim to="" calcmode="lin" valueType="num">
                                      <p:cBhvr>
                                        <p:cTn id="149" dur="500" fill="hold">
                                          <p:stCondLst>
                                            <p:cond delay="0"/>
                                          </p:stCondLst>
                                        </p:cTn>
                                        <p:tgtEl>
                                          <p:spTgt spid="50"/>
                                        </p:tgtEl>
                                        <p:attrNameLst>
                                          <p:attrName>ppt_y</p:attrName>
                                        </p:attrNameLst>
                                      </p:cBhvr>
                                      <p:tavLst>
                                        <p:tav tm="0">
                                          <p:val>
                                            <p:strVal val="ppt_y"/>
                                          </p:val>
                                        </p:tav>
                                        <p:tav tm="100000">
                                          <p:val>
                                            <p:strVal val="#ppt_y+0"/>
                                          </p:val>
                                        </p:tav>
                                      </p:tavLst>
                                    </p:anim>
                                    <p:anim to="" calcmode="lin" valueType="num">
                                      <p:cBhvr>
                                        <p:cTn id="150" dur="500" fill="hold">
                                          <p:stCondLst>
                                            <p:cond delay="0"/>
                                          </p:stCondLst>
                                        </p:cTn>
                                        <p:tgtEl>
                                          <p:spTgt spid="50"/>
                                        </p:tgtEl>
                                        <p:attrNameLst>
                                          <p:attrName>ppt_w</p:attrName>
                                        </p:attrNameLst>
                                      </p:cBhvr>
                                      <p:tavLst>
                                        <p:tav tm="0">
                                          <p:val>
                                            <p:strVal val="ppt_w"/>
                                          </p:val>
                                        </p:tav>
                                        <p:tav tm="100000">
                                          <p:val>
                                            <p:strVal val="#ppt_w"/>
                                          </p:val>
                                        </p:tav>
                                      </p:tavLst>
                                    </p:anim>
                                    <p:anim to="" calcmode="lin" valueType="num">
                                      <p:cBhvr>
                                        <p:cTn id="151" dur="500" fill="hold">
                                          <p:stCondLst>
                                            <p:cond delay="0"/>
                                          </p:stCondLst>
                                        </p:cTn>
                                        <p:tgtEl>
                                          <p:spTgt spid="50"/>
                                        </p:tgtEl>
                                        <p:attrNameLst>
                                          <p:attrName>ppt_h</p:attrName>
                                        </p:attrNameLst>
                                      </p:cBhvr>
                                      <p:tavLst>
                                        <p:tav tm="0">
                                          <p:val>
                                            <p:strVal val="ppt_h"/>
                                          </p:val>
                                        </p:tav>
                                        <p:tav tm="100000">
                                          <p:val>
                                            <p:strVal val="#ppt_h"/>
                                          </p:val>
                                        </p:tav>
                                      </p:tavLst>
                                    </p:anim>
                                  </p:childTnLst>
                                </p:cTn>
                              </p:par>
                              <p:par>
                                <p:cTn id="152" presetID="35" presetClass="path" presetSubtype="0" accel="50000" decel="50000" fill="hold" grpId="3" nodeType="withEffect">
                                  <p:stCondLst>
                                    <p:cond delay="0"/>
                                  </p:stCondLst>
                                  <p:childTnLst>
                                    <p:anim to="" calcmode="lin" valueType="num">
                                      <p:cBhvr>
                                        <p:cTn id="153" dur="500" fill="hold">
                                          <p:stCondLst>
                                            <p:cond delay="0"/>
                                          </p:stCondLst>
                                        </p:cTn>
                                        <p:tgtEl>
                                          <p:spTgt spid="54"/>
                                        </p:tgtEl>
                                        <p:attrNameLst>
                                          <p:attrName>ppt_x</p:attrName>
                                        </p:attrNameLst>
                                      </p:cBhvr>
                                      <p:tavLst>
                                        <p:tav tm="0">
                                          <p:val>
                                            <p:strVal val="ppt_x"/>
                                          </p:val>
                                        </p:tav>
                                        <p:tav tm="100000">
                                          <p:val>
                                            <p:strVal val="#ppt_x+0"/>
                                          </p:val>
                                        </p:tav>
                                      </p:tavLst>
                                    </p:anim>
                                    <p:anim to="" calcmode="lin" valueType="num">
                                      <p:cBhvr>
                                        <p:cTn id="154" dur="500" fill="hold">
                                          <p:stCondLst>
                                            <p:cond delay="0"/>
                                          </p:stCondLst>
                                        </p:cTn>
                                        <p:tgtEl>
                                          <p:spTgt spid="54"/>
                                        </p:tgtEl>
                                        <p:attrNameLst>
                                          <p:attrName>ppt_y</p:attrName>
                                        </p:attrNameLst>
                                      </p:cBhvr>
                                      <p:tavLst>
                                        <p:tav tm="0">
                                          <p:val>
                                            <p:strVal val="ppt_y"/>
                                          </p:val>
                                        </p:tav>
                                        <p:tav tm="100000">
                                          <p:val>
                                            <p:strVal val="#ppt_y+0"/>
                                          </p:val>
                                        </p:tav>
                                      </p:tavLst>
                                    </p:anim>
                                    <p:anim to="" calcmode="lin" valueType="num">
                                      <p:cBhvr>
                                        <p:cTn id="155" dur="500" fill="hold">
                                          <p:stCondLst>
                                            <p:cond delay="0"/>
                                          </p:stCondLst>
                                        </p:cTn>
                                        <p:tgtEl>
                                          <p:spTgt spid="54"/>
                                        </p:tgtEl>
                                        <p:attrNameLst>
                                          <p:attrName>ppt_w</p:attrName>
                                        </p:attrNameLst>
                                      </p:cBhvr>
                                      <p:tavLst>
                                        <p:tav tm="0">
                                          <p:val>
                                            <p:strVal val="ppt_w"/>
                                          </p:val>
                                        </p:tav>
                                        <p:tav tm="100000">
                                          <p:val>
                                            <p:strVal val="#ppt_w"/>
                                          </p:val>
                                        </p:tav>
                                      </p:tavLst>
                                    </p:anim>
                                    <p:anim to="" calcmode="lin" valueType="num">
                                      <p:cBhvr>
                                        <p:cTn id="156" dur="500" fill="hold">
                                          <p:stCondLst>
                                            <p:cond delay="0"/>
                                          </p:stCondLst>
                                        </p:cTn>
                                        <p:tgtEl>
                                          <p:spTgt spid="54"/>
                                        </p:tgtEl>
                                        <p:attrNameLst>
                                          <p:attrName>ppt_h</p:attrName>
                                        </p:attrNameLst>
                                      </p:cBhvr>
                                      <p:tavLst>
                                        <p:tav tm="0">
                                          <p:val>
                                            <p:strVal val="ppt_h"/>
                                          </p:val>
                                        </p:tav>
                                        <p:tav tm="100000">
                                          <p:val>
                                            <p:strVal val="#ppt_h"/>
                                          </p:val>
                                        </p:tav>
                                      </p:tavLst>
                                    </p:anim>
                                  </p:childTnLst>
                                </p:cTn>
                              </p:par>
                              <p:par>
                                <p:cTn id="157" presetID="35" presetClass="path" presetSubtype="0" accel="50000" decel="50000" fill="hold" grpId="2" nodeType="withEffect">
                                  <p:stCondLst>
                                    <p:cond delay="0"/>
                                  </p:stCondLst>
                                  <p:childTnLst>
                                    <p:anim to="" calcmode="lin" valueType="num">
                                      <p:cBhvr>
                                        <p:cTn id="158" dur="500" fill="hold">
                                          <p:stCondLst>
                                            <p:cond delay="0"/>
                                          </p:stCondLst>
                                        </p:cTn>
                                        <p:tgtEl>
                                          <p:spTgt spid="48"/>
                                        </p:tgtEl>
                                        <p:attrNameLst>
                                          <p:attrName>ppt_x</p:attrName>
                                        </p:attrNameLst>
                                      </p:cBhvr>
                                      <p:tavLst>
                                        <p:tav tm="0">
                                          <p:val>
                                            <p:strVal val="ppt_x"/>
                                          </p:val>
                                        </p:tav>
                                        <p:tav tm="100000">
                                          <p:val>
                                            <p:strVal val="#ppt_x+0"/>
                                          </p:val>
                                        </p:tav>
                                      </p:tavLst>
                                    </p:anim>
                                    <p:anim to="" calcmode="lin" valueType="num">
                                      <p:cBhvr>
                                        <p:cTn id="159" dur="500" fill="hold">
                                          <p:stCondLst>
                                            <p:cond delay="0"/>
                                          </p:stCondLst>
                                        </p:cTn>
                                        <p:tgtEl>
                                          <p:spTgt spid="48"/>
                                        </p:tgtEl>
                                        <p:attrNameLst>
                                          <p:attrName>ppt_y</p:attrName>
                                        </p:attrNameLst>
                                      </p:cBhvr>
                                      <p:tavLst>
                                        <p:tav tm="0">
                                          <p:val>
                                            <p:strVal val="ppt_y"/>
                                          </p:val>
                                        </p:tav>
                                        <p:tav tm="100000">
                                          <p:val>
                                            <p:strVal val="#ppt_y+0"/>
                                          </p:val>
                                        </p:tav>
                                      </p:tavLst>
                                    </p:anim>
                                    <p:anim to="" calcmode="lin" valueType="num">
                                      <p:cBhvr>
                                        <p:cTn id="160" dur="500" fill="hold">
                                          <p:stCondLst>
                                            <p:cond delay="0"/>
                                          </p:stCondLst>
                                        </p:cTn>
                                        <p:tgtEl>
                                          <p:spTgt spid="48"/>
                                        </p:tgtEl>
                                        <p:attrNameLst>
                                          <p:attrName>ppt_w</p:attrName>
                                        </p:attrNameLst>
                                      </p:cBhvr>
                                      <p:tavLst>
                                        <p:tav tm="0">
                                          <p:val>
                                            <p:strVal val="ppt_w"/>
                                          </p:val>
                                        </p:tav>
                                        <p:tav tm="100000">
                                          <p:val>
                                            <p:strVal val="#ppt_w"/>
                                          </p:val>
                                        </p:tav>
                                      </p:tavLst>
                                    </p:anim>
                                    <p:anim to="" calcmode="lin" valueType="num">
                                      <p:cBhvr>
                                        <p:cTn id="161" dur="500" fill="hold">
                                          <p:stCondLst>
                                            <p:cond delay="0"/>
                                          </p:stCondLst>
                                        </p:cTn>
                                        <p:tgtEl>
                                          <p:spTgt spid="48"/>
                                        </p:tgtEl>
                                        <p:attrNameLst>
                                          <p:attrName>ppt_h</p:attrName>
                                        </p:attrNameLst>
                                      </p:cBhvr>
                                      <p:tavLst>
                                        <p:tav tm="0">
                                          <p:val>
                                            <p:strVal val="ppt_h"/>
                                          </p:val>
                                        </p:tav>
                                        <p:tav tm="100000">
                                          <p:val>
                                            <p:strVal val="#ppt_h"/>
                                          </p:val>
                                        </p:tav>
                                      </p:tavLst>
                                    </p:anim>
                                  </p:childTnLst>
                                </p:cTn>
                              </p:par>
                              <p:par>
                                <p:cTn id="162" presetID="35" presetClass="path" presetSubtype="0" accel="50000" decel="50000" fill="hold" grpId="2" nodeType="withEffect">
                                  <p:stCondLst>
                                    <p:cond delay="0"/>
                                  </p:stCondLst>
                                  <p:childTnLst>
                                    <p:anim to="" calcmode="lin" valueType="num">
                                      <p:cBhvr>
                                        <p:cTn id="163" dur="500" fill="hold">
                                          <p:stCondLst>
                                            <p:cond delay="0"/>
                                          </p:stCondLst>
                                        </p:cTn>
                                        <p:tgtEl>
                                          <p:spTgt spid="52"/>
                                        </p:tgtEl>
                                        <p:attrNameLst>
                                          <p:attrName>ppt_x</p:attrName>
                                        </p:attrNameLst>
                                      </p:cBhvr>
                                      <p:tavLst>
                                        <p:tav tm="0">
                                          <p:val>
                                            <p:strVal val="ppt_x"/>
                                          </p:val>
                                        </p:tav>
                                        <p:tav tm="100000">
                                          <p:val>
                                            <p:strVal val="#ppt_x+0"/>
                                          </p:val>
                                        </p:tav>
                                      </p:tavLst>
                                    </p:anim>
                                    <p:anim to="" calcmode="lin" valueType="num">
                                      <p:cBhvr>
                                        <p:cTn id="164" dur="500" fill="hold">
                                          <p:stCondLst>
                                            <p:cond delay="0"/>
                                          </p:stCondLst>
                                        </p:cTn>
                                        <p:tgtEl>
                                          <p:spTgt spid="52"/>
                                        </p:tgtEl>
                                        <p:attrNameLst>
                                          <p:attrName>ppt_y</p:attrName>
                                        </p:attrNameLst>
                                      </p:cBhvr>
                                      <p:tavLst>
                                        <p:tav tm="0">
                                          <p:val>
                                            <p:strVal val="ppt_y"/>
                                          </p:val>
                                        </p:tav>
                                        <p:tav tm="100000">
                                          <p:val>
                                            <p:strVal val="#ppt_y+0"/>
                                          </p:val>
                                        </p:tav>
                                      </p:tavLst>
                                    </p:anim>
                                    <p:anim to="" calcmode="lin" valueType="num">
                                      <p:cBhvr>
                                        <p:cTn id="165" dur="500" fill="hold">
                                          <p:stCondLst>
                                            <p:cond delay="0"/>
                                          </p:stCondLst>
                                        </p:cTn>
                                        <p:tgtEl>
                                          <p:spTgt spid="52"/>
                                        </p:tgtEl>
                                        <p:attrNameLst>
                                          <p:attrName>ppt_w</p:attrName>
                                        </p:attrNameLst>
                                      </p:cBhvr>
                                      <p:tavLst>
                                        <p:tav tm="0">
                                          <p:val>
                                            <p:strVal val="ppt_w"/>
                                          </p:val>
                                        </p:tav>
                                        <p:tav tm="100000">
                                          <p:val>
                                            <p:strVal val="#ppt_w"/>
                                          </p:val>
                                        </p:tav>
                                      </p:tavLst>
                                    </p:anim>
                                    <p:anim to="" calcmode="lin" valueType="num">
                                      <p:cBhvr>
                                        <p:cTn id="166" dur="500" fill="hold">
                                          <p:stCondLst>
                                            <p:cond delay="0"/>
                                          </p:stCondLst>
                                        </p:cTn>
                                        <p:tgtEl>
                                          <p:spTgt spid="52"/>
                                        </p:tgtEl>
                                        <p:attrNameLst>
                                          <p:attrName>ppt_h</p:attrName>
                                        </p:attrNameLst>
                                      </p:cBhvr>
                                      <p:tavLst>
                                        <p:tav tm="0">
                                          <p:val>
                                            <p:strVal val="ppt_h"/>
                                          </p:val>
                                        </p:tav>
                                        <p:tav tm="100000">
                                          <p:val>
                                            <p:strVal val="#ppt_h"/>
                                          </p:val>
                                        </p:tav>
                                      </p:tavLst>
                                    </p:anim>
                                  </p:childTnLst>
                                </p:cTn>
                              </p:par>
                              <p:par>
                                <p:cTn id="167" presetID="35" presetClass="path" presetSubtype="0" accel="50000" decel="50000" fill="hold" grpId="2" nodeType="withEffect">
                                  <p:stCondLst>
                                    <p:cond delay="0"/>
                                  </p:stCondLst>
                                  <p:childTnLst>
                                    <p:anim to="" calcmode="lin" valueType="num">
                                      <p:cBhvr>
                                        <p:cTn id="168" dur="500" fill="hold">
                                          <p:stCondLst>
                                            <p:cond delay="0"/>
                                          </p:stCondLst>
                                        </p:cTn>
                                        <p:tgtEl>
                                          <p:spTgt spid="57"/>
                                        </p:tgtEl>
                                        <p:attrNameLst>
                                          <p:attrName>ppt_x</p:attrName>
                                        </p:attrNameLst>
                                      </p:cBhvr>
                                      <p:tavLst>
                                        <p:tav tm="0">
                                          <p:val>
                                            <p:strVal val="ppt_x"/>
                                          </p:val>
                                        </p:tav>
                                        <p:tav tm="100000">
                                          <p:val>
                                            <p:strVal val="#ppt_x+0"/>
                                          </p:val>
                                        </p:tav>
                                      </p:tavLst>
                                    </p:anim>
                                    <p:anim to="" calcmode="lin" valueType="num">
                                      <p:cBhvr>
                                        <p:cTn id="169" dur="500" fill="hold">
                                          <p:stCondLst>
                                            <p:cond delay="0"/>
                                          </p:stCondLst>
                                        </p:cTn>
                                        <p:tgtEl>
                                          <p:spTgt spid="57"/>
                                        </p:tgtEl>
                                        <p:attrNameLst>
                                          <p:attrName>ppt_y</p:attrName>
                                        </p:attrNameLst>
                                      </p:cBhvr>
                                      <p:tavLst>
                                        <p:tav tm="0">
                                          <p:val>
                                            <p:strVal val="ppt_y"/>
                                          </p:val>
                                        </p:tav>
                                        <p:tav tm="100000">
                                          <p:val>
                                            <p:strVal val="#ppt_y+0"/>
                                          </p:val>
                                        </p:tav>
                                      </p:tavLst>
                                    </p:anim>
                                    <p:anim to="" calcmode="lin" valueType="num">
                                      <p:cBhvr>
                                        <p:cTn id="170" dur="500" fill="hold">
                                          <p:stCondLst>
                                            <p:cond delay="0"/>
                                          </p:stCondLst>
                                        </p:cTn>
                                        <p:tgtEl>
                                          <p:spTgt spid="57"/>
                                        </p:tgtEl>
                                        <p:attrNameLst>
                                          <p:attrName>ppt_w</p:attrName>
                                        </p:attrNameLst>
                                      </p:cBhvr>
                                      <p:tavLst>
                                        <p:tav tm="0">
                                          <p:val>
                                            <p:strVal val="ppt_w"/>
                                          </p:val>
                                        </p:tav>
                                        <p:tav tm="100000">
                                          <p:val>
                                            <p:strVal val="#ppt_w"/>
                                          </p:val>
                                        </p:tav>
                                      </p:tavLst>
                                    </p:anim>
                                    <p:anim to="" calcmode="lin" valueType="num">
                                      <p:cBhvr>
                                        <p:cTn id="171" dur="500" fill="hold">
                                          <p:stCondLst>
                                            <p:cond delay="0"/>
                                          </p:stCondLst>
                                        </p:cTn>
                                        <p:tgtEl>
                                          <p:spTgt spid="57"/>
                                        </p:tgtEl>
                                        <p:attrNameLst>
                                          <p:attrName>ppt_h</p:attrName>
                                        </p:attrNameLst>
                                      </p:cBhvr>
                                      <p:tavLst>
                                        <p:tav tm="0">
                                          <p:val>
                                            <p:strVal val="ppt_h"/>
                                          </p:val>
                                        </p:tav>
                                        <p:tav tm="100000">
                                          <p:val>
                                            <p:strVal val="#ppt_h"/>
                                          </p:val>
                                        </p:tav>
                                      </p:tavLst>
                                    </p:anim>
                                  </p:childTnLst>
                                </p:cTn>
                              </p:par>
                              <p:par>
                                <p:cTn id="172" presetID="35" presetClass="path" presetSubtype="0" accel="50000" decel="50000" fill="hold" grpId="1" nodeType="withEffect">
                                  <p:stCondLst>
                                    <p:cond delay="0"/>
                                  </p:stCondLst>
                                  <p:childTnLst>
                                    <p:anim to="" calcmode="lin" valueType="num">
                                      <p:cBhvr>
                                        <p:cTn id="173" dur="500" fill="hold">
                                          <p:stCondLst>
                                            <p:cond delay="0"/>
                                          </p:stCondLst>
                                        </p:cTn>
                                        <p:tgtEl>
                                          <p:spTgt spid="45"/>
                                        </p:tgtEl>
                                        <p:attrNameLst>
                                          <p:attrName>ppt_x</p:attrName>
                                        </p:attrNameLst>
                                      </p:cBhvr>
                                      <p:tavLst>
                                        <p:tav tm="0">
                                          <p:val>
                                            <p:strVal val="ppt_x"/>
                                          </p:val>
                                        </p:tav>
                                        <p:tav tm="100000">
                                          <p:val>
                                            <p:strVal val="#ppt_x+0"/>
                                          </p:val>
                                        </p:tav>
                                      </p:tavLst>
                                    </p:anim>
                                    <p:anim to="" calcmode="lin" valueType="num">
                                      <p:cBhvr>
                                        <p:cTn id="174" dur="500" fill="hold">
                                          <p:stCondLst>
                                            <p:cond delay="0"/>
                                          </p:stCondLst>
                                        </p:cTn>
                                        <p:tgtEl>
                                          <p:spTgt spid="45"/>
                                        </p:tgtEl>
                                        <p:attrNameLst>
                                          <p:attrName>ppt_y</p:attrName>
                                        </p:attrNameLst>
                                      </p:cBhvr>
                                      <p:tavLst>
                                        <p:tav tm="0">
                                          <p:val>
                                            <p:strVal val="ppt_y"/>
                                          </p:val>
                                        </p:tav>
                                        <p:tav tm="100000">
                                          <p:val>
                                            <p:strVal val="#ppt_y+0"/>
                                          </p:val>
                                        </p:tav>
                                      </p:tavLst>
                                    </p:anim>
                                    <p:anim to="" calcmode="lin" valueType="num">
                                      <p:cBhvr>
                                        <p:cTn id="175" dur="500" fill="hold">
                                          <p:stCondLst>
                                            <p:cond delay="0"/>
                                          </p:stCondLst>
                                        </p:cTn>
                                        <p:tgtEl>
                                          <p:spTgt spid="45"/>
                                        </p:tgtEl>
                                        <p:attrNameLst>
                                          <p:attrName>ppt_w</p:attrName>
                                        </p:attrNameLst>
                                      </p:cBhvr>
                                      <p:tavLst>
                                        <p:tav tm="0">
                                          <p:val>
                                            <p:strVal val="ppt_w"/>
                                          </p:val>
                                        </p:tav>
                                        <p:tav tm="100000">
                                          <p:val>
                                            <p:strVal val="#ppt_w"/>
                                          </p:val>
                                        </p:tav>
                                      </p:tavLst>
                                    </p:anim>
                                    <p:anim to="" calcmode="lin" valueType="num">
                                      <p:cBhvr>
                                        <p:cTn id="176" dur="500" fill="hold">
                                          <p:stCondLst>
                                            <p:cond delay="0"/>
                                          </p:stCondLst>
                                        </p:cTn>
                                        <p:tgtEl>
                                          <p:spTgt spid="45"/>
                                        </p:tgtEl>
                                        <p:attrNameLst>
                                          <p:attrName>ppt_h</p:attrName>
                                        </p:attrNameLst>
                                      </p:cBhvr>
                                      <p:tavLst>
                                        <p:tav tm="0">
                                          <p:val>
                                            <p:strVal val="ppt_h"/>
                                          </p:val>
                                        </p:tav>
                                        <p:tav tm="100000">
                                          <p:val>
                                            <p:strVal val="#ppt_h"/>
                                          </p:val>
                                        </p:tav>
                                      </p:tavLst>
                                    </p:anim>
                                  </p:childTnLst>
                                </p:cTn>
                              </p:par>
                              <p:par>
                                <p:cTn id="177" presetID="35" presetClass="path" presetSubtype="0" accel="50000" decel="50000" fill="hold" grpId="1" nodeType="withEffect">
                                  <p:stCondLst>
                                    <p:cond delay="0"/>
                                  </p:stCondLst>
                                  <p:childTnLst>
                                    <p:anim to="" calcmode="lin" valueType="num">
                                      <p:cBhvr>
                                        <p:cTn id="178" dur="500" fill="hold">
                                          <p:stCondLst>
                                            <p:cond delay="0"/>
                                          </p:stCondLst>
                                        </p:cTn>
                                        <p:tgtEl>
                                          <p:spTgt spid="49"/>
                                        </p:tgtEl>
                                        <p:attrNameLst>
                                          <p:attrName>ppt_x</p:attrName>
                                        </p:attrNameLst>
                                      </p:cBhvr>
                                      <p:tavLst>
                                        <p:tav tm="0">
                                          <p:val>
                                            <p:strVal val="ppt_x"/>
                                          </p:val>
                                        </p:tav>
                                        <p:tav tm="100000">
                                          <p:val>
                                            <p:strVal val="#ppt_x+0"/>
                                          </p:val>
                                        </p:tav>
                                      </p:tavLst>
                                    </p:anim>
                                    <p:anim to="" calcmode="lin" valueType="num">
                                      <p:cBhvr>
                                        <p:cTn id="179" dur="500" fill="hold">
                                          <p:stCondLst>
                                            <p:cond delay="0"/>
                                          </p:stCondLst>
                                        </p:cTn>
                                        <p:tgtEl>
                                          <p:spTgt spid="49"/>
                                        </p:tgtEl>
                                        <p:attrNameLst>
                                          <p:attrName>ppt_y</p:attrName>
                                        </p:attrNameLst>
                                      </p:cBhvr>
                                      <p:tavLst>
                                        <p:tav tm="0">
                                          <p:val>
                                            <p:strVal val="ppt_y"/>
                                          </p:val>
                                        </p:tav>
                                        <p:tav tm="100000">
                                          <p:val>
                                            <p:strVal val="#ppt_y+0"/>
                                          </p:val>
                                        </p:tav>
                                      </p:tavLst>
                                    </p:anim>
                                    <p:anim to="" calcmode="lin" valueType="num">
                                      <p:cBhvr>
                                        <p:cTn id="180" dur="500" fill="hold">
                                          <p:stCondLst>
                                            <p:cond delay="0"/>
                                          </p:stCondLst>
                                        </p:cTn>
                                        <p:tgtEl>
                                          <p:spTgt spid="49"/>
                                        </p:tgtEl>
                                        <p:attrNameLst>
                                          <p:attrName>ppt_w</p:attrName>
                                        </p:attrNameLst>
                                      </p:cBhvr>
                                      <p:tavLst>
                                        <p:tav tm="0">
                                          <p:val>
                                            <p:strVal val="ppt_w"/>
                                          </p:val>
                                        </p:tav>
                                        <p:tav tm="100000">
                                          <p:val>
                                            <p:strVal val="#ppt_w"/>
                                          </p:val>
                                        </p:tav>
                                      </p:tavLst>
                                    </p:anim>
                                    <p:anim to="" calcmode="lin" valueType="num">
                                      <p:cBhvr>
                                        <p:cTn id="181" dur="500" fill="hold">
                                          <p:stCondLst>
                                            <p:cond delay="0"/>
                                          </p:stCondLst>
                                        </p:cTn>
                                        <p:tgtEl>
                                          <p:spTgt spid="49"/>
                                        </p:tgtEl>
                                        <p:attrNameLst>
                                          <p:attrName>ppt_h</p:attrName>
                                        </p:attrNameLst>
                                      </p:cBhvr>
                                      <p:tavLst>
                                        <p:tav tm="0">
                                          <p:val>
                                            <p:strVal val="ppt_h"/>
                                          </p:val>
                                        </p:tav>
                                        <p:tav tm="100000">
                                          <p:val>
                                            <p:strVal val="#ppt_h"/>
                                          </p:val>
                                        </p:tav>
                                      </p:tavLst>
                                    </p:anim>
                                  </p:childTnLst>
                                </p:cTn>
                              </p:par>
                              <p:par>
                                <p:cTn id="182" presetID="35" presetClass="path" presetSubtype="0" accel="50000" decel="50000" fill="hold" grpId="1" nodeType="withEffect">
                                  <p:stCondLst>
                                    <p:cond delay="0"/>
                                  </p:stCondLst>
                                  <p:childTnLst>
                                    <p:anim to="" calcmode="lin" valueType="num">
                                      <p:cBhvr>
                                        <p:cTn id="183" dur="500" fill="hold">
                                          <p:stCondLst>
                                            <p:cond delay="0"/>
                                          </p:stCondLst>
                                        </p:cTn>
                                        <p:tgtEl>
                                          <p:spTgt spid="55"/>
                                        </p:tgtEl>
                                        <p:attrNameLst>
                                          <p:attrName>ppt_x</p:attrName>
                                        </p:attrNameLst>
                                      </p:cBhvr>
                                      <p:tavLst>
                                        <p:tav tm="0">
                                          <p:val>
                                            <p:strVal val="ppt_x"/>
                                          </p:val>
                                        </p:tav>
                                        <p:tav tm="100000">
                                          <p:val>
                                            <p:strVal val="#ppt_x+0"/>
                                          </p:val>
                                        </p:tav>
                                      </p:tavLst>
                                    </p:anim>
                                    <p:anim to="" calcmode="lin" valueType="num">
                                      <p:cBhvr>
                                        <p:cTn id="184" dur="500" fill="hold">
                                          <p:stCondLst>
                                            <p:cond delay="0"/>
                                          </p:stCondLst>
                                        </p:cTn>
                                        <p:tgtEl>
                                          <p:spTgt spid="55"/>
                                        </p:tgtEl>
                                        <p:attrNameLst>
                                          <p:attrName>ppt_y</p:attrName>
                                        </p:attrNameLst>
                                      </p:cBhvr>
                                      <p:tavLst>
                                        <p:tav tm="0">
                                          <p:val>
                                            <p:strVal val="ppt_y"/>
                                          </p:val>
                                        </p:tav>
                                        <p:tav tm="100000">
                                          <p:val>
                                            <p:strVal val="#ppt_y+0"/>
                                          </p:val>
                                        </p:tav>
                                      </p:tavLst>
                                    </p:anim>
                                    <p:anim to="" calcmode="lin" valueType="num">
                                      <p:cBhvr>
                                        <p:cTn id="185" dur="500" fill="hold">
                                          <p:stCondLst>
                                            <p:cond delay="0"/>
                                          </p:stCondLst>
                                        </p:cTn>
                                        <p:tgtEl>
                                          <p:spTgt spid="55"/>
                                        </p:tgtEl>
                                        <p:attrNameLst>
                                          <p:attrName>ppt_w</p:attrName>
                                        </p:attrNameLst>
                                      </p:cBhvr>
                                      <p:tavLst>
                                        <p:tav tm="0">
                                          <p:val>
                                            <p:strVal val="ppt_w"/>
                                          </p:val>
                                        </p:tav>
                                        <p:tav tm="100000">
                                          <p:val>
                                            <p:strVal val="#ppt_w"/>
                                          </p:val>
                                        </p:tav>
                                      </p:tavLst>
                                    </p:anim>
                                    <p:anim to="" calcmode="lin" valueType="num">
                                      <p:cBhvr>
                                        <p:cTn id="186" dur="500" fill="hold">
                                          <p:stCondLst>
                                            <p:cond delay="0"/>
                                          </p:stCondLst>
                                        </p:cTn>
                                        <p:tgtEl>
                                          <p:spTgt spid="5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5" grpId="1"/>
      <p:bldP spid="46" grpId="0"/>
      <p:bldP spid="46" grpId="1"/>
      <p:bldP spid="46" grpId="2"/>
      <p:bldP spid="46" grpId="3"/>
      <p:bldP spid="47" grpId="0"/>
      <p:bldP spid="48" grpId="0"/>
      <p:bldP spid="48" grpId="1"/>
      <p:bldP spid="48" grpId="2"/>
      <p:bldP spid="49" grpId="0"/>
      <p:bldP spid="49" grpId="1"/>
      <p:bldP spid="50" grpId="0"/>
      <p:bldP spid="50" grpId="1"/>
      <p:bldP spid="50" grpId="2"/>
      <p:bldP spid="50" grpId="3"/>
      <p:bldP spid="51" grpId="0"/>
      <p:bldP spid="52" grpId="0"/>
      <p:bldP spid="52" grpId="1"/>
      <p:bldP spid="52" grpId="2"/>
      <p:bldP spid="54" grpId="0"/>
      <p:bldP spid="54" grpId="1"/>
      <p:bldP spid="54" grpId="2"/>
      <p:bldP spid="54" grpId="3"/>
      <p:bldP spid="55" grpId="0"/>
      <p:bldP spid="55" grpId="1"/>
      <p:bldP spid="56" grpId="0"/>
      <p:bldP spid="57" grpId="0"/>
      <p:bldP spid="57" grpId="1"/>
      <p:bldP spid="57" grpId="2"/>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任意多边形: 形状 86"/>
          <p:cNvSpPr/>
          <p:nvPr/>
        </p:nvSpPr>
        <p:spPr>
          <a:xfrm>
            <a:off x="110622" y="5156690"/>
            <a:ext cx="11150483" cy="1701311"/>
          </a:xfrm>
          <a:custGeom>
            <a:avLst/>
            <a:gdLst>
              <a:gd name="connsiteX0" fmla="*/ 8675293 w 11150483"/>
              <a:gd name="connsiteY0" fmla="*/ 77 h 1701311"/>
              <a:gd name="connsiteX1" fmla="*/ 9565327 w 11150483"/>
              <a:gd name="connsiteY1" fmla="*/ 767274 h 1701311"/>
              <a:gd name="connsiteX2" fmla="*/ 10487458 w 11150483"/>
              <a:gd name="connsiteY2" fmla="*/ 901859 h 1701311"/>
              <a:gd name="connsiteX3" fmla="*/ 10678724 w 11150483"/>
              <a:gd name="connsiteY3" fmla="*/ 1337585 h 1701311"/>
              <a:gd name="connsiteX4" fmla="*/ 11144897 w 11150483"/>
              <a:gd name="connsiteY4" fmla="*/ 1607322 h 1701311"/>
              <a:gd name="connsiteX5" fmla="*/ 11150483 w 11150483"/>
              <a:gd name="connsiteY5" fmla="*/ 1701311 h 1701311"/>
              <a:gd name="connsiteX6" fmla="*/ 0 w 11150483"/>
              <a:gd name="connsiteY6" fmla="*/ 1701311 h 1701311"/>
              <a:gd name="connsiteX7" fmla="*/ 21202 w 11150483"/>
              <a:gd name="connsiteY7" fmla="*/ 1666090 h 1701311"/>
              <a:gd name="connsiteX8" fmla="*/ 486558 w 11150483"/>
              <a:gd name="connsiteY8" fmla="*/ 1568083 h 1701311"/>
              <a:gd name="connsiteX9" fmla="*/ 641247 w 11150483"/>
              <a:gd name="connsiteY9" fmla="*/ 1239996 h 1701311"/>
              <a:gd name="connsiteX10" fmla="*/ 914746 w 11150483"/>
              <a:gd name="connsiteY10" fmla="*/ 1241952 h 1701311"/>
              <a:gd name="connsiteX11" fmla="*/ 1408969 w 11150483"/>
              <a:gd name="connsiteY11" fmla="*/ 416432 h 1701311"/>
              <a:gd name="connsiteX12" fmla="*/ 1426142 w 11150483"/>
              <a:gd name="connsiteY12" fmla="*/ 413500 h 1701311"/>
              <a:gd name="connsiteX13" fmla="*/ 2501147 w 11150483"/>
              <a:gd name="connsiteY13" fmla="*/ 996795 h 1701311"/>
              <a:gd name="connsiteX14" fmla="*/ 3221121 w 11150483"/>
              <a:gd name="connsiteY14" fmla="*/ 1461560 h 1701311"/>
              <a:gd name="connsiteX15" fmla="*/ 3737681 w 11150483"/>
              <a:gd name="connsiteY15" fmla="*/ 1487109 h 1701311"/>
              <a:gd name="connsiteX16" fmla="*/ 4264016 w 11150483"/>
              <a:gd name="connsiteY16" fmla="*/ 1061155 h 1701311"/>
              <a:gd name="connsiteX17" fmla="*/ 5079623 w 11150483"/>
              <a:gd name="connsiteY17" fmla="*/ 316610 h 1701311"/>
              <a:gd name="connsiteX18" fmla="*/ 5971878 w 11150483"/>
              <a:gd name="connsiteY18" fmla="*/ 1099548 h 1701311"/>
              <a:gd name="connsiteX19" fmla="*/ 6114420 w 11150483"/>
              <a:gd name="connsiteY19" fmla="*/ 959937 h 1701311"/>
              <a:gd name="connsiteX20" fmla="*/ 6255428 w 11150483"/>
              <a:gd name="connsiteY20" fmla="*/ 906327 h 1701311"/>
              <a:gd name="connsiteX21" fmla="*/ 6730106 w 11150483"/>
              <a:gd name="connsiteY21" fmla="*/ 1055851 h 1701311"/>
              <a:gd name="connsiteX22" fmla="*/ 7335599 w 11150483"/>
              <a:gd name="connsiteY22" fmla="*/ 787100 h 1701311"/>
              <a:gd name="connsiteX23" fmla="*/ 7724554 w 11150483"/>
              <a:gd name="connsiteY23" fmla="*/ 1217519 h 1701311"/>
              <a:gd name="connsiteX24" fmla="*/ 7770068 w 11150483"/>
              <a:gd name="connsiteY24" fmla="*/ 1226455 h 1701311"/>
              <a:gd name="connsiteX25" fmla="*/ 8362019 w 11150483"/>
              <a:gd name="connsiteY25" fmla="*/ 42553 h 1701311"/>
              <a:gd name="connsiteX26" fmla="*/ 8521454 w 11150483"/>
              <a:gd name="connsiteY26" fmla="*/ 8768 h 1701311"/>
              <a:gd name="connsiteX27" fmla="*/ 8675293 w 11150483"/>
              <a:gd name="connsiteY27" fmla="*/ 77 h 1701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150483" h="1701311">
                <a:moveTo>
                  <a:pt x="8675293" y="77"/>
                </a:moveTo>
                <a:cubicBezTo>
                  <a:pt x="9405811" y="8835"/>
                  <a:pt x="9565327" y="767274"/>
                  <a:pt x="9565327" y="767274"/>
                </a:cubicBezTo>
                <a:cubicBezTo>
                  <a:pt x="9565327" y="767274"/>
                  <a:pt x="10157976" y="531891"/>
                  <a:pt x="10487458" y="901859"/>
                </a:cubicBezTo>
                <a:cubicBezTo>
                  <a:pt x="10574854" y="999587"/>
                  <a:pt x="10643822" y="1139756"/>
                  <a:pt x="10678724" y="1337585"/>
                </a:cubicBezTo>
                <a:cubicBezTo>
                  <a:pt x="10678724" y="1337585"/>
                  <a:pt x="11089074" y="1161752"/>
                  <a:pt x="11144897" y="1607322"/>
                </a:cubicBezTo>
                <a:lnTo>
                  <a:pt x="11150483" y="1701311"/>
                </a:lnTo>
                <a:lnTo>
                  <a:pt x="0" y="1701311"/>
                </a:lnTo>
                <a:lnTo>
                  <a:pt x="21202" y="1666090"/>
                </a:lnTo>
                <a:cubicBezTo>
                  <a:pt x="183978" y="1446281"/>
                  <a:pt x="486558" y="1568083"/>
                  <a:pt x="486558" y="1568083"/>
                </a:cubicBezTo>
                <a:cubicBezTo>
                  <a:pt x="490189" y="1370533"/>
                  <a:pt x="559436" y="1278809"/>
                  <a:pt x="641247" y="1239996"/>
                </a:cubicBezTo>
                <a:cubicBezTo>
                  <a:pt x="761173" y="1182757"/>
                  <a:pt x="908464" y="1239579"/>
                  <a:pt x="914746" y="1241952"/>
                </a:cubicBezTo>
                <a:cubicBezTo>
                  <a:pt x="909441" y="1227991"/>
                  <a:pt x="672102" y="540407"/>
                  <a:pt x="1408969" y="416432"/>
                </a:cubicBezTo>
                <a:lnTo>
                  <a:pt x="1426142" y="413500"/>
                </a:lnTo>
                <a:cubicBezTo>
                  <a:pt x="2191071" y="294970"/>
                  <a:pt x="2501147" y="996795"/>
                  <a:pt x="2501147" y="996795"/>
                </a:cubicBezTo>
                <a:cubicBezTo>
                  <a:pt x="3139029" y="887340"/>
                  <a:pt x="3221121" y="1461560"/>
                  <a:pt x="3221121" y="1461560"/>
                </a:cubicBezTo>
                <a:cubicBezTo>
                  <a:pt x="3452597" y="1414791"/>
                  <a:pt x="3618594" y="1433637"/>
                  <a:pt x="3737681" y="1487109"/>
                </a:cubicBezTo>
                <a:cubicBezTo>
                  <a:pt x="3750526" y="1332559"/>
                  <a:pt x="3835828" y="1070231"/>
                  <a:pt x="4264016" y="1061155"/>
                </a:cubicBezTo>
                <a:cubicBezTo>
                  <a:pt x="4264016" y="1061155"/>
                  <a:pt x="4302828" y="303765"/>
                  <a:pt x="5079623" y="316610"/>
                </a:cubicBezTo>
                <a:cubicBezTo>
                  <a:pt x="5723509" y="327359"/>
                  <a:pt x="5922595" y="902837"/>
                  <a:pt x="5971878" y="1099548"/>
                </a:cubicBezTo>
                <a:cubicBezTo>
                  <a:pt x="6006711" y="1041624"/>
                  <a:pt x="6055784" y="993555"/>
                  <a:pt x="6114420" y="959937"/>
                </a:cubicBezTo>
                <a:cubicBezTo>
                  <a:pt x="6157840" y="933774"/>
                  <a:pt x="6205601" y="915625"/>
                  <a:pt x="6255428" y="906327"/>
                </a:cubicBezTo>
                <a:cubicBezTo>
                  <a:pt x="6505611" y="860395"/>
                  <a:pt x="6730106" y="1055851"/>
                  <a:pt x="6730106" y="1055851"/>
                </a:cubicBezTo>
                <a:cubicBezTo>
                  <a:pt x="6730106" y="1055851"/>
                  <a:pt x="6939103" y="691186"/>
                  <a:pt x="7335599" y="787100"/>
                </a:cubicBezTo>
                <a:cubicBezTo>
                  <a:pt x="7625571" y="857184"/>
                  <a:pt x="7703474" y="1094801"/>
                  <a:pt x="7724554" y="1217519"/>
                </a:cubicBezTo>
                <a:cubicBezTo>
                  <a:pt x="7739493" y="1220172"/>
                  <a:pt x="7754571" y="1223104"/>
                  <a:pt x="7770068" y="1226455"/>
                </a:cubicBezTo>
                <a:cubicBezTo>
                  <a:pt x="7770068" y="1226455"/>
                  <a:pt x="7673177" y="256158"/>
                  <a:pt x="8362019" y="42553"/>
                </a:cubicBezTo>
                <a:cubicBezTo>
                  <a:pt x="8413982" y="26317"/>
                  <a:pt x="8467370" y="15009"/>
                  <a:pt x="8521454" y="8768"/>
                </a:cubicBezTo>
                <a:cubicBezTo>
                  <a:pt x="8575353" y="2241"/>
                  <a:pt x="8626592" y="-508"/>
                  <a:pt x="8675293" y="77"/>
                </a:cubicBezTo>
                <a:close/>
              </a:path>
            </a:pathLst>
          </a:custGeom>
          <a:solidFill>
            <a:schemeClr val="accent1">
              <a:alpha val="10000"/>
            </a:schemeClr>
          </a:solidFill>
          <a:ln w="9525" cap="flat">
            <a:noFill/>
            <a:prstDash val="solid"/>
            <a:miter/>
          </a:ln>
        </p:spPr>
        <p:txBody>
          <a:bodyPr rtlCol="0" anchor="ctr"/>
          <a:lstStyle/>
          <a:p>
            <a:endParaRPr lang="zh-CN" altLang="en-US"/>
          </a:p>
        </p:txBody>
      </p:sp>
      <p:sp>
        <p:nvSpPr>
          <p:cNvPr id="8" name="任意多边形: 形状 7"/>
          <p:cNvSpPr/>
          <p:nvPr/>
        </p:nvSpPr>
        <p:spPr>
          <a:xfrm>
            <a:off x="2239407" y="1945057"/>
            <a:ext cx="883671" cy="619229"/>
          </a:xfrm>
          <a:custGeom>
            <a:avLst/>
            <a:gdLst>
              <a:gd name="connsiteX0" fmla="*/ 737258 w 883671"/>
              <a:gd name="connsiteY0" fmla="*/ 240868 h 619229"/>
              <a:gd name="connsiteX1" fmla="*/ 674488 w 883671"/>
              <a:gd name="connsiteY1" fmla="*/ 68656 h 619229"/>
              <a:gd name="connsiteX2" fmla="*/ 494275 w 883671"/>
              <a:gd name="connsiteY2" fmla="*/ 144856 h 619229"/>
              <a:gd name="connsiteX3" fmla="*/ 240339 w 883671"/>
              <a:gd name="connsiteY3" fmla="*/ 19030 h 619229"/>
              <a:gd name="connsiteX4" fmla="*/ 147470 w 883671"/>
              <a:gd name="connsiteY4" fmla="*/ 221532 h 619229"/>
              <a:gd name="connsiteX5" fmla="*/ 4595 w 883671"/>
              <a:gd name="connsiteY5" fmla="*/ 295255 h 619229"/>
              <a:gd name="connsiteX6" fmla="*/ 30789 w 883671"/>
              <a:gd name="connsiteY6" fmla="*/ 379837 h 619229"/>
              <a:gd name="connsiteX7" fmla="*/ 147946 w 883671"/>
              <a:gd name="connsiteY7" fmla="*/ 395554 h 619229"/>
              <a:gd name="connsiteX8" fmla="*/ 256341 w 883671"/>
              <a:gd name="connsiteY8" fmla="*/ 609295 h 619229"/>
              <a:gd name="connsiteX9" fmla="*/ 501610 w 883671"/>
              <a:gd name="connsiteY9" fmla="*/ 508615 h 619229"/>
              <a:gd name="connsiteX10" fmla="*/ 598860 w 883671"/>
              <a:gd name="connsiteY10" fmla="*/ 551002 h 619229"/>
              <a:gd name="connsiteX11" fmla="*/ 686299 w 883671"/>
              <a:gd name="connsiteY11" fmla="*/ 448608 h 619229"/>
              <a:gd name="connsiteX12" fmla="*/ 875180 w 883671"/>
              <a:gd name="connsiteY12" fmla="*/ 402602 h 619229"/>
              <a:gd name="connsiteX13" fmla="*/ 737258 w 883671"/>
              <a:gd name="connsiteY13" fmla="*/ 240868 h 619229"/>
              <a:gd name="connsiteX14" fmla="*/ 835556 w 883671"/>
              <a:gd name="connsiteY14" fmla="*/ 402031 h 619229"/>
              <a:gd name="connsiteX15" fmla="*/ 683823 w 883671"/>
              <a:gd name="connsiteY15" fmla="*/ 414318 h 619229"/>
              <a:gd name="connsiteX16" fmla="*/ 681346 w 883671"/>
              <a:gd name="connsiteY16" fmla="*/ 404793 h 619229"/>
              <a:gd name="connsiteX17" fmla="*/ 662033 w 883671"/>
              <a:gd name="connsiteY17" fmla="*/ 394925 h 619229"/>
              <a:gd name="connsiteX18" fmla="*/ 651819 w 883671"/>
              <a:gd name="connsiteY18" fmla="*/ 412984 h 619229"/>
              <a:gd name="connsiteX19" fmla="*/ 599717 w 883671"/>
              <a:gd name="connsiteY19" fmla="*/ 518521 h 619229"/>
              <a:gd name="connsiteX20" fmla="*/ 517802 w 883671"/>
              <a:gd name="connsiteY20" fmla="*/ 472706 h 619229"/>
              <a:gd name="connsiteX21" fmla="*/ 519421 w 883671"/>
              <a:gd name="connsiteY21" fmla="*/ 468325 h 619229"/>
              <a:gd name="connsiteX22" fmla="*/ 490846 w 883671"/>
              <a:gd name="connsiteY22" fmla="*/ 460419 h 619229"/>
              <a:gd name="connsiteX23" fmla="*/ 303204 w 883671"/>
              <a:gd name="connsiteY23" fmla="*/ 586816 h 619229"/>
              <a:gd name="connsiteX24" fmla="*/ 174426 w 883671"/>
              <a:gd name="connsiteY24" fmla="*/ 396316 h 619229"/>
              <a:gd name="connsiteX25" fmla="*/ 159853 w 883671"/>
              <a:gd name="connsiteY25" fmla="*/ 382123 h 619229"/>
              <a:gd name="connsiteX26" fmla="*/ 147480 w 883671"/>
              <a:gd name="connsiteY26" fmla="*/ 366321 h 619229"/>
              <a:gd name="connsiteX27" fmla="*/ 145660 w 883671"/>
              <a:gd name="connsiteY27" fmla="*/ 366217 h 619229"/>
              <a:gd name="connsiteX28" fmla="*/ 74032 w 883671"/>
              <a:gd name="connsiteY28" fmla="*/ 365359 h 619229"/>
              <a:gd name="connsiteX29" fmla="*/ 40409 w 883671"/>
              <a:gd name="connsiteY29" fmla="*/ 295255 h 619229"/>
              <a:gd name="connsiteX30" fmla="*/ 176236 w 883671"/>
              <a:gd name="connsiteY30" fmla="*/ 259251 h 619229"/>
              <a:gd name="connsiteX31" fmla="*/ 189224 w 883671"/>
              <a:gd name="connsiteY31" fmla="*/ 255679 h 619229"/>
              <a:gd name="connsiteX32" fmla="*/ 190333 w 883671"/>
              <a:gd name="connsiteY32" fmla="*/ 252583 h 619229"/>
              <a:gd name="connsiteX33" fmla="*/ 192714 w 883671"/>
              <a:gd name="connsiteY33" fmla="*/ 238867 h 619229"/>
              <a:gd name="connsiteX34" fmla="*/ 278439 w 883671"/>
              <a:gd name="connsiteY34" fmla="*/ 40938 h 619229"/>
              <a:gd name="connsiteX35" fmla="*/ 412646 w 883671"/>
              <a:gd name="connsiteY35" fmla="*/ 57797 h 619229"/>
              <a:gd name="connsiteX36" fmla="*/ 471130 w 883671"/>
              <a:gd name="connsiteY36" fmla="*/ 183908 h 619229"/>
              <a:gd name="connsiteX37" fmla="*/ 500752 w 883671"/>
              <a:gd name="connsiteY37" fmla="*/ 179146 h 619229"/>
              <a:gd name="connsiteX38" fmla="*/ 625911 w 883671"/>
              <a:gd name="connsiteY38" fmla="*/ 95611 h 619229"/>
              <a:gd name="connsiteX39" fmla="*/ 702873 w 883671"/>
              <a:gd name="connsiteY39" fmla="*/ 239820 h 619229"/>
              <a:gd name="connsiteX40" fmla="*/ 707635 w 883671"/>
              <a:gd name="connsiteY40" fmla="*/ 258870 h 619229"/>
              <a:gd name="connsiteX41" fmla="*/ 721865 w 883671"/>
              <a:gd name="connsiteY41" fmla="*/ 274329 h 619229"/>
              <a:gd name="connsiteX42" fmla="*/ 723637 w 883671"/>
              <a:gd name="connsiteY42" fmla="*/ 274300 h 619229"/>
              <a:gd name="connsiteX43" fmla="*/ 835556 w 883671"/>
              <a:gd name="connsiteY43" fmla="*/ 402031 h 619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83671" h="619229">
                <a:moveTo>
                  <a:pt x="737258" y="240868"/>
                </a:moveTo>
                <a:cubicBezTo>
                  <a:pt x="775358" y="179146"/>
                  <a:pt x="744307" y="94373"/>
                  <a:pt x="674488" y="68656"/>
                </a:cubicBezTo>
                <a:cubicBezTo>
                  <a:pt x="607813" y="44272"/>
                  <a:pt x="531613" y="85705"/>
                  <a:pt x="494275" y="144856"/>
                </a:cubicBezTo>
                <a:cubicBezTo>
                  <a:pt x="464462" y="25984"/>
                  <a:pt x="365593" y="-32976"/>
                  <a:pt x="240339" y="19030"/>
                </a:cubicBezTo>
                <a:cubicBezTo>
                  <a:pt x="164139" y="50939"/>
                  <a:pt x="103274" y="149332"/>
                  <a:pt x="147470" y="221532"/>
                </a:cubicBezTo>
                <a:cubicBezTo>
                  <a:pt x="92606" y="206959"/>
                  <a:pt x="24312" y="240582"/>
                  <a:pt x="4595" y="295255"/>
                </a:cubicBezTo>
                <a:cubicBezTo>
                  <a:pt x="-6769" y="326126"/>
                  <a:pt x="3965" y="360787"/>
                  <a:pt x="30789" y="379837"/>
                </a:cubicBezTo>
                <a:cubicBezTo>
                  <a:pt x="63841" y="404983"/>
                  <a:pt x="109180" y="403174"/>
                  <a:pt x="147946" y="395554"/>
                </a:cubicBezTo>
                <a:cubicBezTo>
                  <a:pt x="86034" y="478231"/>
                  <a:pt x="170330" y="581672"/>
                  <a:pt x="256341" y="609295"/>
                </a:cubicBezTo>
                <a:cubicBezTo>
                  <a:pt x="355210" y="641013"/>
                  <a:pt x="454175" y="594245"/>
                  <a:pt x="501610" y="508615"/>
                </a:cubicBezTo>
                <a:cubicBezTo>
                  <a:pt x="523305" y="540114"/>
                  <a:pt x="561015" y="556555"/>
                  <a:pt x="598860" y="551002"/>
                </a:cubicBezTo>
                <a:cubicBezTo>
                  <a:pt x="647785" y="540534"/>
                  <a:pt x="683621" y="498566"/>
                  <a:pt x="686299" y="448608"/>
                </a:cubicBezTo>
                <a:cubicBezTo>
                  <a:pt x="748593" y="489470"/>
                  <a:pt x="844319" y="479374"/>
                  <a:pt x="875180" y="402602"/>
                </a:cubicBezTo>
                <a:cubicBezTo>
                  <a:pt x="912709" y="309162"/>
                  <a:pt x="820126" y="243058"/>
                  <a:pt x="737258" y="240868"/>
                </a:cubicBezTo>
                <a:close/>
                <a:moveTo>
                  <a:pt x="835556" y="402031"/>
                </a:moveTo>
                <a:cubicBezTo>
                  <a:pt x="797456" y="459181"/>
                  <a:pt x="733639" y="441274"/>
                  <a:pt x="683823" y="414318"/>
                </a:cubicBezTo>
                <a:cubicBezTo>
                  <a:pt x="683061" y="411175"/>
                  <a:pt x="682299" y="408031"/>
                  <a:pt x="681346" y="404793"/>
                </a:cubicBezTo>
                <a:cubicBezTo>
                  <a:pt x="678737" y="396735"/>
                  <a:pt x="670090" y="392315"/>
                  <a:pt x="662033" y="394925"/>
                </a:cubicBezTo>
                <a:cubicBezTo>
                  <a:pt x="654456" y="397382"/>
                  <a:pt x="650019" y="405231"/>
                  <a:pt x="651819" y="412984"/>
                </a:cubicBezTo>
                <a:cubicBezTo>
                  <a:pt x="658296" y="456037"/>
                  <a:pt x="646771" y="504424"/>
                  <a:pt x="599717" y="518521"/>
                </a:cubicBezTo>
                <a:cubicBezTo>
                  <a:pt x="557617" y="531094"/>
                  <a:pt x="533042" y="505567"/>
                  <a:pt x="517802" y="472706"/>
                </a:cubicBezTo>
                <a:cubicBezTo>
                  <a:pt x="518278" y="471277"/>
                  <a:pt x="518945" y="469849"/>
                  <a:pt x="519421" y="468325"/>
                </a:cubicBezTo>
                <a:cubicBezTo>
                  <a:pt x="525422" y="449846"/>
                  <a:pt x="497228" y="442607"/>
                  <a:pt x="490846" y="460419"/>
                </a:cubicBezTo>
                <a:cubicBezTo>
                  <a:pt x="461605" y="540905"/>
                  <a:pt x="391024" y="595579"/>
                  <a:pt x="303204" y="586816"/>
                </a:cubicBezTo>
                <a:cubicBezTo>
                  <a:pt x="215383" y="578053"/>
                  <a:pt x="111656" y="488994"/>
                  <a:pt x="174426" y="396316"/>
                </a:cubicBezTo>
                <a:cubicBezTo>
                  <a:pt x="180712" y="386791"/>
                  <a:pt x="168235" y="376789"/>
                  <a:pt x="159853" y="382123"/>
                </a:cubicBezTo>
                <a:cubicBezTo>
                  <a:pt x="160799" y="374341"/>
                  <a:pt x="155260" y="367264"/>
                  <a:pt x="147480" y="366321"/>
                </a:cubicBezTo>
                <a:cubicBezTo>
                  <a:pt x="146876" y="366245"/>
                  <a:pt x="146268" y="366217"/>
                  <a:pt x="145660" y="366217"/>
                </a:cubicBezTo>
                <a:cubicBezTo>
                  <a:pt x="122134" y="367455"/>
                  <a:pt x="97273" y="372122"/>
                  <a:pt x="74032" y="365359"/>
                </a:cubicBezTo>
                <a:cubicBezTo>
                  <a:pt x="41933" y="355834"/>
                  <a:pt x="21835" y="328212"/>
                  <a:pt x="40409" y="295255"/>
                </a:cubicBezTo>
                <a:cubicBezTo>
                  <a:pt x="66127" y="249345"/>
                  <a:pt x="132040" y="234581"/>
                  <a:pt x="176236" y="259251"/>
                </a:cubicBezTo>
                <a:cubicBezTo>
                  <a:pt x="180809" y="261851"/>
                  <a:pt x="186624" y="260251"/>
                  <a:pt x="189224" y="255679"/>
                </a:cubicBezTo>
                <a:cubicBezTo>
                  <a:pt x="189771" y="254717"/>
                  <a:pt x="190146" y="253669"/>
                  <a:pt x="190333" y="252583"/>
                </a:cubicBezTo>
                <a:cubicBezTo>
                  <a:pt x="194611" y="249354"/>
                  <a:pt x="195652" y="243354"/>
                  <a:pt x="192714" y="238867"/>
                </a:cubicBezTo>
                <a:cubicBezTo>
                  <a:pt x="131182" y="157524"/>
                  <a:pt x="187380" y="64750"/>
                  <a:pt x="278439" y="40938"/>
                </a:cubicBezTo>
                <a:cubicBezTo>
                  <a:pt x="324540" y="28841"/>
                  <a:pt x="373689" y="26365"/>
                  <a:pt x="412646" y="57797"/>
                </a:cubicBezTo>
                <a:cubicBezTo>
                  <a:pt x="451603" y="89230"/>
                  <a:pt x="461605" y="137902"/>
                  <a:pt x="471130" y="183908"/>
                </a:cubicBezTo>
                <a:cubicBezTo>
                  <a:pt x="474940" y="202482"/>
                  <a:pt x="499705" y="195719"/>
                  <a:pt x="500752" y="179146"/>
                </a:cubicBezTo>
                <a:cubicBezTo>
                  <a:pt x="529804" y="138855"/>
                  <a:pt x="575238" y="98374"/>
                  <a:pt x="625911" y="95611"/>
                </a:cubicBezTo>
                <a:cubicBezTo>
                  <a:pt x="710493" y="91039"/>
                  <a:pt x="736401" y="175240"/>
                  <a:pt x="702873" y="239820"/>
                </a:cubicBezTo>
                <a:cubicBezTo>
                  <a:pt x="699653" y="246487"/>
                  <a:pt x="701658" y="254498"/>
                  <a:pt x="707635" y="258870"/>
                </a:cubicBezTo>
                <a:cubicBezTo>
                  <a:pt x="707295" y="267071"/>
                  <a:pt x="713666" y="273996"/>
                  <a:pt x="721865" y="274329"/>
                </a:cubicBezTo>
                <a:cubicBezTo>
                  <a:pt x="722456" y="274357"/>
                  <a:pt x="723048" y="274348"/>
                  <a:pt x="723637" y="274300"/>
                </a:cubicBezTo>
                <a:cubicBezTo>
                  <a:pt x="786693" y="271919"/>
                  <a:pt x="886705" y="324783"/>
                  <a:pt x="835556" y="402031"/>
                </a:cubicBezTo>
                <a:close/>
              </a:path>
            </a:pathLst>
          </a:custGeom>
          <a:solidFill>
            <a:srgbClr val="FFFFFF"/>
          </a:solidFill>
          <a:ln w="9525" cap="flat">
            <a:noFill/>
            <a:prstDash val="solid"/>
            <a:miter/>
          </a:ln>
        </p:spPr>
        <p:txBody>
          <a:bodyPr rtlCol="0" anchor="ctr"/>
          <a:lstStyle/>
          <a:p>
            <a:endParaRPr lang="zh-CN" altLang="en-US"/>
          </a:p>
        </p:txBody>
      </p:sp>
      <p:sp>
        <p:nvSpPr>
          <p:cNvPr id="9" name="任意多边形: 形状 8"/>
          <p:cNvSpPr/>
          <p:nvPr/>
        </p:nvSpPr>
        <p:spPr>
          <a:xfrm>
            <a:off x="-6622" y="2714665"/>
            <a:ext cx="680013" cy="1364110"/>
          </a:xfrm>
          <a:custGeom>
            <a:avLst/>
            <a:gdLst>
              <a:gd name="connsiteX0" fmla="*/ 248129 w 680013"/>
              <a:gd name="connsiteY0" fmla="*/ 1359696 h 1364110"/>
              <a:gd name="connsiteX1" fmla="*/ 220697 w 680013"/>
              <a:gd name="connsiteY1" fmla="*/ 1363221 h 1364110"/>
              <a:gd name="connsiteX2" fmla="*/ 3908 w 680013"/>
              <a:gd name="connsiteY2" fmla="*/ 1296546 h 1364110"/>
              <a:gd name="connsiteX3" fmla="*/ 2015 w 680013"/>
              <a:gd name="connsiteY3" fmla="*/ 1283211 h 1364110"/>
              <a:gd name="connsiteX4" fmla="*/ 2479 w 680013"/>
              <a:gd name="connsiteY4" fmla="*/ 1282639 h 1364110"/>
              <a:gd name="connsiteX5" fmla="*/ 15816 w 680013"/>
              <a:gd name="connsiteY5" fmla="*/ 1280744 h 1364110"/>
              <a:gd name="connsiteX6" fmla="*/ 16385 w 680013"/>
              <a:gd name="connsiteY6" fmla="*/ 1281211 h 1364110"/>
              <a:gd name="connsiteX7" fmla="*/ 219077 w 680013"/>
              <a:gd name="connsiteY7" fmla="*/ 1343123 h 1364110"/>
              <a:gd name="connsiteX8" fmla="*/ 409577 w 680013"/>
              <a:gd name="connsiteY8" fmla="*/ 1249016 h 1364110"/>
              <a:gd name="connsiteX9" fmla="*/ 466727 w 680013"/>
              <a:gd name="connsiteY9" fmla="*/ 1124143 h 1364110"/>
              <a:gd name="connsiteX10" fmla="*/ 466727 w 680013"/>
              <a:gd name="connsiteY10" fmla="*/ 1119476 h 1364110"/>
              <a:gd name="connsiteX11" fmla="*/ 365096 w 680013"/>
              <a:gd name="connsiteY11" fmla="*/ 1117666 h 1364110"/>
              <a:gd name="connsiteX12" fmla="*/ 282323 w 680013"/>
              <a:gd name="connsiteY12" fmla="*/ 1031275 h 1364110"/>
              <a:gd name="connsiteX13" fmla="*/ 342331 w 680013"/>
              <a:gd name="connsiteY13" fmla="*/ 963933 h 1364110"/>
              <a:gd name="connsiteX14" fmla="*/ 429104 w 680013"/>
              <a:gd name="connsiteY14" fmla="*/ 986983 h 1364110"/>
              <a:gd name="connsiteX15" fmla="*/ 485682 w 680013"/>
              <a:gd name="connsiteY15" fmla="*/ 1094235 h 1364110"/>
              <a:gd name="connsiteX16" fmla="*/ 569883 w 680013"/>
              <a:gd name="connsiteY16" fmla="*/ 1045848 h 1364110"/>
              <a:gd name="connsiteX17" fmla="*/ 659037 w 680013"/>
              <a:gd name="connsiteY17" fmla="*/ 853633 h 1364110"/>
              <a:gd name="connsiteX18" fmla="*/ 586457 w 680013"/>
              <a:gd name="connsiteY18" fmla="*/ 657133 h 1364110"/>
              <a:gd name="connsiteX19" fmla="*/ 570740 w 680013"/>
              <a:gd name="connsiteY19" fmla="*/ 645321 h 1364110"/>
              <a:gd name="connsiteX20" fmla="*/ 562644 w 680013"/>
              <a:gd name="connsiteY20" fmla="*/ 662752 h 1364110"/>
              <a:gd name="connsiteX21" fmla="*/ 444534 w 680013"/>
              <a:gd name="connsiteY21" fmla="*/ 754573 h 1364110"/>
              <a:gd name="connsiteX22" fmla="*/ 444534 w 680013"/>
              <a:gd name="connsiteY22" fmla="*/ 754573 h 1364110"/>
              <a:gd name="connsiteX23" fmla="*/ 350522 w 680013"/>
              <a:gd name="connsiteY23" fmla="*/ 704853 h 1364110"/>
              <a:gd name="connsiteX24" fmla="*/ 379097 w 680013"/>
              <a:gd name="connsiteY24" fmla="*/ 636082 h 1364110"/>
              <a:gd name="connsiteX25" fmla="*/ 560072 w 680013"/>
              <a:gd name="connsiteY25" fmla="*/ 617032 h 1364110"/>
              <a:gd name="connsiteX26" fmla="*/ 569026 w 680013"/>
              <a:gd name="connsiteY26" fmla="*/ 517305 h 1364110"/>
              <a:gd name="connsiteX27" fmla="*/ 464251 w 680013"/>
              <a:gd name="connsiteY27" fmla="*/ 302612 h 1364110"/>
              <a:gd name="connsiteX28" fmla="*/ 377478 w 680013"/>
              <a:gd name="connsiteY28" fmla="*/ 258321 h 1364110"/>
              <a:gd name="connsiteX29" fmla="*/ 336330 w 680013"/>
              <a:gd name="connsiteY29" fmla="*/ 371573 h 1364110"/>
              <a:gd name="connsiteX30" fmla="*/ 262892 w 680013"/>
              <a:gd name="connsiteY30" fmla="*/ 429485 h 1364110"/>
              <a:gd name="connsiteX31" fmla="*/ 170976 w 680013"/>
              <a:gd name="connsiteY31" fmla="*/ 407196 h 1364110"/>
              <a:gd name="connsiteX32" fmla="*/ 161451 w 680013"/>
              <a:gd name="connsiteY32" fmla="*/ 314423 h 1364110"/>
              <a:gd name="connsiteX33" fmla="*/ 228602 w 680013"/>
              <a:gd name="connsiteY33" fmla="*/ 251463 h 1364110"/>
              <a:gd name="connsiteX34" fmla="*/ 358428 w 680013"/>
              <a:gd name="connsiteY34" fmla="*/ 234222 h 1364110"/>
              <a:gd name="connsiteX35" fmla="*/ 315947 w 680013"/>
              <a:gd name="connsiteY35" fmla="*/ 103539 h 1364110"/>
              <a:gd name="connsiteX36" fmla="*/ 69344 w 680013"/>
              <a:gd name="connsiteY36" fmla="*/ 32388 h 1364110"/>
              <a:gd name="connsiteX37" fmla="*/ 56926 w 680013"/>
              <a:gd name="connsiteY37" fmla="*/ 27168 h 1364110"/>
              <a:gd name="connsiteX38" fmla="*/ 56676 w 680013"/>
              <a:gd name="connsiteY38" fmla="*/ 26482 h 1364110"/>
              <a:gd name="connsiteX39" fmla="*/ 61856 w 680013"/>
              <a:gd name="connsiteY39" fmla="*/ 14052 h 1364110"/>
              <a:gd name="connsiteX40" fmla="*/ 62486 w 680013"/>
              <a:gd name="connsiteY40" fmla="*/ 13814 h 1364110"/>
              <a:gd name="connsiteX41" fmla="*/ 331663 w 680013"/>
              <a:gd name="connsiteY41" fmla="*/ 91538 h 1364110"/>
              <a:gd name="connsiteX42" fmla="*/ 379288 w 680013"/>
              <a:gd name="connsiteY42" fmla="*/ 238413 h 1364110"/>
              <a:gd name="connsiteX43" fmla="*/ 477395 w 680013"/>
              <a:gd name="connsiteY43" fmla="*/ 287372 h 1364110"/>
              <a:gd name="connsiteX44" fmla="*/ 589314 w 680013"/>
              <a:gd name="connsiteY44" fmla="*/ 515972 h 1364110"/>
              <a:gd name="connsiteX45" fmla="*/ 578360 w 680013"/>
              <a:gd name="connsiteY45" fmla="*/ 626748 h 1364110"/>
              <a:gd name="connsiteX46" fmla="*/ 600077 w 680013"/>
              <a:gd name="connsiteY46" fmla="*/ 642559 h 1364110"/>
              <a:gd name="connsiteX47" fmla="*/ 679421 w 680013"/>
              <a:gd name="connsiteY47" fmla="*/ 855252 h 1364110"/>
              <a:gd name="connsiteX48" fmla="*/ 584171 w 680013"/>
              <a:gd name="connsiteY48" fmla="*/ 1060897 h 1364110"/>
              <a:gd name="connsiteX49" fmla="*/ 487397 w 680013"/>
              <a:gd name="connsiteY49" fmla="*/ 1114523 h 1364110"/>
              <a:gd name="connsiteX50" fmla="*/ 486920 w 680013"/>
              <a:gd name="connsiteY50" fmla="*/ 1125572 h 1364110"/>
              <a:gd name="connsiteX51" fmla="*/ 424436 w 680013"/>
              <a:gd name="connsiteY51" fmla="*/ 1262161 h 1364110"/>
              <a:gd name="connsiteX52" fmla="*/ 248129 w 680013"/>
              <a:gd name="connsiteY52" fmla="*/ 1359696 h 1364110"/>
              <a:gd name="connsiteX53" fmla="*/ 349379 w 680013"/>
              <a:gd name="connsiteY53" fmla="*/ 983078 h 1364110"/>
              <a:gd name="connsiteX54" fmla="*/ 346808 w 680013"/>
              <a:gd name="connsiteY54" fmla="*/ 983650 h 1364110"/>
              <a:gd name="connsiteX55" fmla="*/ 302326 w 680013"/>
              <a:gd name="connsiteY55" fmla="*/ 1032322 h 1364110"/>
              <a:gd name="connsiteX56" fmla="*/ 370334 w 680013"/>
              <a:gd name="connsiteY56" fmla="*/ 1098997 h 1364110"/>
              <a:gd name="connsiteX57" fmla="*/ 466632 w 680013"/>
              <a:gd name="connsiteY57" fmla="*/ 1099950 h 1364110"/>
              <a:gd name="connsiteX58" fmla="*/ 417197 w 680013"/>
              <a:gd name="connsiteY58" fmla="*/ 1002985 h 1364110"/>
              <a:gd name="connsiteX59" fmla="*/ 349379 w 680013"/>
              <a:gd name="connsiteY59" fmla="*/ 983078 h 1364110"/>
              <a:gd name="connsiteX60" fmla="*/ 455964 w 680013"/>
              <a:gd name="connsiteY60" fmla="*/ 621128 h 1364110"/>
              <a:gd name="connsiteX61" fmla="*/ 392718 w 680013"/>
              <a:gd name="connsiteY61" fmla="*/ 651036 h 1364110"/>
              <a:gd name="connsiteX62" fmla="*/ 369953 w 680013"/>
              <a:gd name="connsiteY62" fmla="*/ 701519 h 1364110"/>
              <a:gd name="connsiteX63" fmla="*/ 441296 w 680013"/>
              <a:gd name="connsiteY63" fmla="*/ 735523 h 1364110"/>
              <a:gd name="connsiteX64" fmla="*/ 441296 w 680013"/>
              <a:gd name="connsiteY64" fmla="*/ 735523 h 1364110"/>
              <a:gd name="connsiteX65" fmla="*/ 545404 w 680013"/>
              <a:gd name="connsiteY65" fmla="*/ 653989 h 1364110"/>
              <a:gd name="connsiteX66" fmla="*/ 553691 w 680013"/>
              <a:gd name="connsiteY66" fmla="*/ 635796 h 1364110"/>
              <a:gd name="connsiteX67" fmla="*/ 455964 w 680013"/>
              <a:gd name="connsiteY67" fmla="*/ 621223 h 1364110"/>
              <a:gd name="connsiteX68" fmla="*/ 285848 w 680013"/>
              <a:gd name="connsiteY68" fmla="*/ 253939 h 1364110"/>
              <a:gd name="connsiteX69" fmla="*/ 237270 w 680013"/>
              <a:gd name="connsiteY69" fmla="*/ 269370 h 1364110"/>
              <a:gd name="connsiteX70" fmla="*/ 179358 w 680013"/>
              <a:gd name="connsiteY70" fmla="*/ 322995 h 1364110"/>
              <a:gd name="connsiteX71" fmla="*/ 185835 w 680013"/>
              <a:gd name="connsiteY71" fmla="*/ 394338 h 1364110"/>
              <a:gd name="connsiteX72" fmla="*/ 256987 w 680013"/>
              <a:gd name="connsiteY72" fmla="*/ 410816 h 1364110"/>
              <a:gd name="connsiteX73" fmla="*/ 320233 w 680013"/>
              <a:gd name="connsiteY73" fmla="*/ 360238 h 1364110"/>
              <a:gd name="connsiteX74" fmla="*/ 357761 w 680013"/>
              <a:gd name="connsiteY74" fmla="*/ 254130 h 1364110"/>
              <a:gd name="connsiteX75" fmla="*/ 285848 w 680013"/>
              <a:gd name="connsiteY75" fmla="*/ 253939 h 1364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80013" h="1364110">
                <a:moveTo>
                  <a:pt x="248129" y="1359696"/>
                </a:moveTo>
                <a:cubicBezTo>
                  <a:pt x="238604" y="1361316"/>
                  <a:pt x="229841" y="1362459"/>
                  <a:pt x="220697" y="1363221"/>
                </a:cubicBezTo>
                <a:cubicBezTo>
                  <a:pt x="142595" y="1369269"/>
                  <a:pt x="65111" y="1345438"/>
                  <a:pt x="3908" y="1296546"/>
                </a:cubicBezTo>
                <a:cubicBezTo>
                  <a:pt x="-298" y="1293384"/>
                  <a:pt x="-1145" y="1287411"/>
                  <a:pt x="2015" y="1283211"/>
                </a:cubicBezTo>
                <a:cubicBezTo>
                  <a:pt x="2163" y="1283011"/>
                  <a:pt x="2317" y="1282820"/>
                  <a:pt x="2479" y="1282639"/>
                </a:cubicBezTo>
                <a:cubicBezTo>
                  <a:pt x="5639" y="1278429"/>
                  <a:pt x="11610" y="1277591"/>
                  <a:pt x="15816" y="1280744"/>
                </a:cubicBezTo>
                <a:cubicBezTo>
                  <a:pt x="16011" y="1280896"/>
                  <a:pt x="16201" y="1281049"/>
                  <a:pt x="16385" y="1281211"/>
                </a:cubicBezTo>
                <a:cubicBezTo>
                  <a:pt x="73653" y="1326807"/>
                  <a:pt x="146107" y="1348933"/>
                  <a:pt x="219077" y="1343123"/>
                </a:cubicBezTo>
                <a:cubicBezTo>
                  <a:pt x="292231" y="1337113"/>
                  <a:pt x="360349" y="1303461"/>
                  <a:pt x="409577" y="1249016"/>
                </a:cubicBezTo>
                <a:cubicBezTo>
                  <a:pt x="441744" y="1214745"/>
                  <a:pt x="461814" y="1170892"/>
                  <a:pt x="466727" y="1124143"/>
                </a:cubicBezTo>
                <a:lnTo>
                  <a:pt x="466727" y="1119476"/>
                </a:lnTo>
                <a:cubicBezTo>
                  <a:pt x="433156" y="1126648"/>
                  <a:pt x="398389" y="1126029"/>
                  <a:pt x="365096" y="1117666"/>
                </a:cubicBezTo>
                <a:cubicBezTo>
                  <a:pt x="324233" y="1106998"/>
                  <a:pt x="280895" y="1075470"/>
                  <a:pt x="282323" y="1031275"/>
                </a:cubicBezTo>
                <a:cubicBezTo>
                  <a:pt x="285226" y="998023"/>
                  <a:pt x="309633" y="970629"/>
                  <a:pt x="342331" y="963933"/>
                </a:cubicBezTo>
                <a:cubicBezTo>
                  <a:pt x="373238" y="958475"/>
                  <a:pt x="404978" y="966914"/>
                  <a:pt x="429104" y="986983"/>
                </a:cubicBezTo>
                <a:cubicBezTo>
                  <a:pt x="461559" y="1013720"/>
                  <a:pt x="481940" y="1052353"/>
                  <a:pt x="485682" y="1094235"/>
                </a:cubicBezTo>
                <a:cubicBezTo>
                  <a:pt x="516838" y="1084205"/>
                  <a:pt x="545530" y="1067717"/>
                  <a:pt x="569883" y="1045848"/>
                </a:cubicBezTo>
                <a:cubicBezTo>
                  <a:pt x="623306" y="995689"/>
                  <a:pt x="655254" y="926814"/>
                  <a:pt x="659037" y="853633"/>
                </a:cubicBezTo>
                <a:cubicBezTo>
                  <a:pt x="664276" y="773909"/>
                  <a:pt x="637130" y="700471"/>
                  <a:pt x="586457" y="657133"/>
                </a:cubicBezTo>
                <a:cubicBezTo>
                  <a:pt x="581487" y="652846"/>
                  <a:pt x="576236" y="648903"/>
                  <a:pt x="570740" y="645321"/>
                </a:cubicBezTo>
                <a:cubicBezTo>
                  <a:pt x="568264" y="651322"/>
                  <a:pt x="565597" y="657133"/>
                  <a:pt x="562644" y="662752"/>
                </a:cubicBezTo>
                <a:cubicBezTo>
                  <a:pt x="539533" y="709930"/>
                  <a:pt x="495953" y="743810"/>
                  <a:pt x="444534" y="754573"/>
                </a:cubicBezTo>
                <a:lnTo>
                  <a:pt x="444534" y="754573"/>
                </a:lnTo>
                <a:cubicBezTo>
                  <a:pt x="405196" y="761431"/>
                  <a:pt x="358142" y="744382"/>
                  <a:pt x="350522" y="704853"/>
                </a:cubicBezTo>
                <a:cubicBezTo>
                  <a:pt x="346046" y="682183"/>
                  <a:pt x="356904" y="656466"/>
                  <a:pt x="379097" y="636082"/>
                </a:cubicBezTo>
                <a:cubicBezTo>
                  <a:pt x="425389" y="594077"/>
                  <a:pt x="499208" y="587981"/>
                  <a:pt x="560072" y="617032"/>
                </a:cubicBezTo>
                <a:cubicBezTo>
                  <a:pt x="568953" y="584581"/>
                  <a:pt x="571984" y="550814"/>
                  <a:pt x="569026" y="517305"/>
                </a:cubicBezTo>
                <a:cubicBezTo>
                  <a:pt x="562454" y="429676"/>
                  <a:pt x="524354" y="351380"/>
                  <a:pt x="464251" y="302612"/>
                </a:cubicBezTo>
                <a:cubicBezTo>
                  <a:pt x="438765" y="281905"/>
                  <a:pt x="409196" y="266817"/>
                  <a:pt x="377478" y="258321"/>
                </a:cubicBezTo>
                <a:cubicBezTo>
                  <a:pt x="373918" y="299021"/>
                  <a:pt x="359728" y="338074"/>
                  <a:pt x="336330" y="371573"/>
                </a:cubicBezTo>
                <a:cubicBezTo>
                  <a:pt x="318810" y="398357"/>
                  <a:pt x="293025" y="418693"/>
                  <a:pt x="262892" y="429485"/>
                </a:cubicBezTo>
                <a:cubicBezTo>
                  <a:pt x="230531" y="440667"/>
                  <a:pt x="194619" y="431961"/>
                  <a:pt x="170976" y="407196"/>
                </a:cubicBezTo>
                <a:cubicBezTo>
                  <a:pt x="150017" y="380765"/>
                  <a:pt x="146301" y="344570"/>
                  <a:pt x="161451" y="314423"/>
                </a:cubicBezTo>
                <a:cubicBezTo>
                  <a:pt x="176099" y="286467"/>
                  <a:pt x="199763" y="264283"/>
                  <a:pt x="228602" y="251463"/>
                </a:cubicBezTo>
                <a:cubicBezTo>
                  <a:pt x="269116" y="232641"/>
                  <a:pt x="314406" y="226631"/>
                  <a:pt x="358428" y="234222"/>
                </a:cubicBezTo>
                <a:cubicBezTo>
                  <a:pt x="358821" y="187207"/>
                  <a:pt x="343910" y="141335"/>
                  <a:pt x="315947" y="103539"/>
                </a:cubicBezTo>
                <a:cubicBezTo>
                  <a:pt x="256954" y="30225"/>
                  <a:pt x="158326" y="1765"/>
                  <a:pt x="69344" y="32388"/>
                </a:cubicBezTo>
                <a:cubicBezTo>
                  <a:pt x="64474" y="34378"/>
                  <a:pt x="58914" y="32035"/>
                  <a:pt x="56926" y="27168"/>
                </a:cubicBezTo>
                <a:cubicBezTo>
                  <a:pt x="56834" y="26939"/>
                  <a:pt x="56751" y="26711"/>
                  <a:pt x="56676" y="26482"/>
                </a:cubicBezTo>
                <a:cubicBezTo>
                  <a:pt x="54673" y="21615"/>
                  <a:pt x="56992" y="16052"/>
                  <a:pt x="61856" y="14052"/>
                </a:cubicBezTo>
                <a:cubicBezTo>
                  <a:pt x="62064" y="13966"/>
                  <a:pt x="62274" y="13881"/>
                  <a:pt x="62486" y="13814"/>
                </a:cubicBezTo>
                <a:cubicBezTo>
                  <a:pt x="159600" y="-20514"/>
                  <a:pt x="267797" y="10728"/>
                  <a:pt x="331663" y="91538"/>
                </a:cubicBezTo>
                <a:cubicBezTo>
                  <a:pt x="363470" y="133819"/>
                  <a:pt x="380233" y="185512"/>
                  <a:pt x="379288" y="238413"/>
                </a:cubicBezTo>
                <a:cubicBezTo>
                  <a:pt x="415204" y="247291"/>
                  <a:pt x="448708" y="264007"/>
                  <a:pt x="477395" y="287372"/>
                </a:cubicBezTo>
                <a:cubicBezTo>
                  <a:pt x="541499" y="339569"/>
                  <a:pt x="582170" y="422913"/>
                  <a:pt x="589314" y="515972"/>
                </a:cubicBezTo>
                <a:cubicBezTo>
                  <a:pt x="592698" y="553262"/>
                  <a:pt x="588982" y="590848"/>
                  <a:pt x="578360" y="626748"/>
                </a:cubicBezTo>
                <a:cubicBezTo>
                  <a:pt x="586014" y="631425"/>
                  <a:pt x="593277" y="636711"/>
                  <a:pt x="600077" y="642559"/>
                </a:cubicBezTo>
                <a:cubicBezTo>
                  <a:pt x="655418" y="690184"/>
                  <a:pt x="685136" y="769432"/>
                  <a:pt x="679421" y="855252"/>
                </a:cubicBezTo>
                <a:cubicBezTo>
                  <a:pt x="675429" y="933529"/>
                  <a:pt x="641294" y="1007224"/>
                  <a:pt x="584171" y="1060897"/>
                </a:cubicBezTo>
                <a:cubicBezTo>
                  <a:pt x="556259" y="1085681"/>
                  <a:pt x="523212" y="1103998"/>
                  <a:pt x="487397" y="1114523"/>
                </a:cubicBezTo>
                <a:cubicBezTo>
                  <a:pt x="487397" y="1118238"/>
                  <a:pt x="487397" y="1121857"/>
                  <a:pt x="486920" y="1125572"/>
                </a:cubicBezTo>
                <a:cubicBezTo>
                  <a:pt x="481597" y="1176712"/>
                  <a:pt x="459646" y="1224689"/>
                  <a:pt x="424436" y="1262161"/>
                </a:cubicBezTo>
                <a:cubicBezTo>
                  <a:pt x="378234" y="1313481"/>
                  <a:pt x="316155" y="1347828"/>
                  <a:pt x="248129" y="1359696"/>
                </a:cubicBezTo>
                <a:close/>
                <a:moveTo>
                  <a:pt x="349379" y="983078"/>
                </a:moveTo>
                <a:lnTo>
                  <a:pt x="346808" y="983650"/>
                </a:lnTo>
                <a:cubicBezTo>
                  <a:pt x="322989" y="988498"/>
                  <a:pt x="305020" y="1008167"/>
                  <a:pt x="302326" y="1032322"/>
                </a:cubicBezTo>
                <a:cubicBezTo>
                  <a:pt x="301278" y="1065660"/>
                  <a:pt x="336806" y="1090234"/>
                  <a:pt x="370334" y="1098997"/>
                </a:cubicBezTo>
                <a:cubicBezTo>
                  <a:pt x="401905" y="1106932"/>
                  <a:pt x="434910" y="1107265"/>
                  <a:pt x="466632" y="1099950"/>
                </a:cubicBezTo>
                <a:cubicBezTo>
                  <a:pt x="464243" y="1062193"/>
                  <a:pt x="446352" y="1027102"/>
                  <a:pt x="417197" y="1002985"/>
                </a:cubicBezTo>
                <a:cubicBezTo>
                  <a:pt x="398349" y="987193"/>
                  <a:pt x="373771" y="979982"/>
                  <a:pt x="349379" y="983078"/>
                </a:cubicBezTo>
                <a:close/>
                <a:moveTo>
                  <a:pt x="455964" y="621128"/>
                </a:moveTo>
                <a:cubicBezTo>
                  <a:pt x="432477" y="624909"/>
                  <a:pt x="410546" y="635282"/>
                  <a:pt x="392718" y="651036"/>
                </a:cubicBezTo>
                <a:cubicBezTo>
                  <a:pt x="375383" y="666753"/>
                  <a:pt x="366810" y="685612"/>
                  <a:pt x="369953" y="701519"/>
                </a:cubicBezTo>
                <a:cubicBezTo>
                  <a:pt x="375097" y="728379"/>
                  <a:pt x="411006" y="740762"/>
                  <a:pt x="441296" y="735523"/>
                </a:cubicBezTo>
                <a:lnTo>
                  <a:pt x="441296" y="735523"/>
                </a:lnTo>
                <a:cubicBezTo>
                  <a:pt x="486663" y="725741"/>
                  <a:pt x="525038" y="695690"/>
                  <a:pt x="545404" y="653989"/>
                </a:cubicBezTo>
                <a:cubicBezTo>
                  <a:pt x="548473" y="648074"/>
                  <a:pt x="551239" y="641997"/>
                  <a:pt x="553691" y="635796"/>
                </a:cubicBezTo>
                <a:cubicBezTo>
                  <a:pt x="523429" y="620880"/>
                  <a:pt x="489263" y="615785"/>
                  <a:pt x="455964" y="621223"/>
                </a:cubicBezTo>
                <a:close/>
                <a:moveTo>
                  <a:pt x="285848" y="253939"/>
                </a:moveTo>
                <a:cubicBezTo>
                  <a:pt x="269014" y="256787"/>
                  <a:pt x="252663" y="261988"/>
                  <a:pt x="237270" y="269370"/>
                </a:cubicBezTo>
                <a:cubicBezTo>
                  <a:pt x="212476" y="280209"/>
                  <a:pt x="192070" y="299107"/>
                  <a:pt x="179358" y="322995"/>
                </a:cubicBezTo>
                <a:cubicBezTo>
                  <a:pt x="167687" y="346056"/>
                  <a:pt x="170202" y="373754"/>
                  <a:pt x="185835" y="394338"/>
                </a:cubicBezTo>
                <a:cubicBezTo>
                  <a:pt x="204423" y="413035"/>
                  <a:pt x="232072" y="419436"/>
                  <a:pt x="256987" y="410816"/>
                </a:cubicBezTo>
                <a:cubicBezTo>
                  <a:pt x="282880" y="401053"/>
                  <a:pt x="305019" y="383355"/>
                  <a:pt x="320233" y="360238"/>
                </a:cubicBezTo>
                <a:cubicBezTo>
                  <a:pt x="342060" y="328892"/>
                  <a:pt x="355025" y="292230"/>
                  <a:pt x="357761" y="254130"/>
                </a:cubicBezTo>
                <a:cubicBezTo>
                  <a:pt x="333980" y="249920"/>
                  <a:pt x="309651" y="249862"/>
                  <a:pt x="285848" y="253939"/>
                </a:cubicBezTo>
                <a:close/>
              </a:path>
            </a:pathLst>
          </a:custGeom>
          <a:solidFill>
            <a:schemeClr val="accent4"/>
          </a:solidFill>
          <a:ln w="9525" cap="flat">
            <a:noFill/>
            <a:prstDash val="solid"/>
            <a:miter/>
          </a:ln>
        </p:spPr>
        <p:txBody>
          <a:bodyPr rtlCol="0" anchor="ctr"/>
          <a:lstStyle/>
          <a:p>
            <a:endParaRPr lang="zh-CN" altLang="en-US"/>
          </a:p>
        </p:txBody>
      </p:sp>
      <p:sp>
        <p:nvSpPr>
          <p:cNvPr id="11" name="任意多边形: 形状 10"/>
          <p:cNvSpPr/>
          <p:nvPr/>
        </p:nvSpPr>
        <p:spPr>
          <a:xfrm>
            <a:off x="1814708" y="-14521"/>
            <a:ext cx="849398" cy="701918"/>
          </a:xfrm>
          <a:custGeom>
            <a:avLst/>
            <a:gdLst>
              <a:gd name="connsiteX0" fmla="*/ 286078 w 849398"/>
              <a:gd name="connsiteY0" fmla="*/ 563628 h 701918"/>
              <a:gd name="connsiteX1" fmla="*/ 281982 w 849398"/>
              <a:gd name="connsiteY1" fmla="*/ 546102 h 701918"/>
              <a:gd name="connsiteX2" fmla="*/ 256836 w 849398"/>
              <a:gd name="connsiteY2" fmla="*/ 375890 h 701918"/>
              <a:gd name="connsiteX3" fmla="*/ 270361 w 849398"/>
              <a:gd name="connsiteY3" fmla="*/ 301309 h 701918"/>
              <a:gd name="connsiteX4" fmla="*/ 290459 w 849398"/>
              <a:gd name="connsiteY4" fmla="*/ 261876 h 701918"/>
              <a:gd name="connsiteX5" fmla="*/ 340846 w 849398"/>
              <a:gd name="connsiteY5" fmla="*/ 238920 h 701918"/>
              <a:gd name="connsiteX6" fmla="*/ 359896 w 849398"/>
              <a:gd name="connsiteY6" fmla="*/ 245874 h 701918"/>
              <a:gd name="connsiteX7" fmla="*/ 384852 w 849398"/>
              <a:gd name="connsiteY7" fmla="*/ 275592 h 701918"/>
              <a:gd name="connsiteX8" fmla="*/ 399044 w 849398"/>
              <a:gd name="connsiteY8" fmla="*/ 331218 h 701918"/>
              <a:gd name="connsiteX9" fmla="*/ 364563 w 849398"/>
              <a:gd name="connsiteY9" fmla="*/ 509049 h 701918"/>
              <a:gd name="connsiteX10" fmla="*/ 337608 w 849398"/>
              <a:gd name="connsiteY10" fmla="*/ 550769 h 701918"/>
              <a:gd name="connsiteX11" fmla="*/ 327797 w 849398"/>
              <a:gd name="connsiteY11" fmla="*/ 564866 h 701918"/>
              <a:gd name="connsiteX12" fmla="*/ 341132 w 849398"/>
              <a:gd name="connsiteY12" fmla="*/ 593441 h 701918"/>
              <a:gd name="connsiteX13" fmla="*/ 460861 w 849398"/>
              <a:gd name="connsiteY13" fmla="*/ 668307 h 701918"/>
              <a:gd name="connsiteX14" fmla="*/ 532203 w 849398"/>
              <a:gd name="connsiteY14" fmla="*/ 660116 h 701918"/>
              <a:gd name="connsiteX15" fmla="*/ 551253 w 849398"/>
              <a:gd name="connsiteY15" fmla="*/ 646781 h 701918"/>
              <a:gd name="connsiteX16" fmla="*/ 608403 w 849398"/>
              <a:gd name="connsiteY16" fmla="*/ 559913 h 701918"/>
              <a:gd name="connsiteX17" fmla="*/ 603260 w 849398"/>
              <a:gd name="connsiteY17" fmla="*/ 533433 h 701918"/>
              <a:gd name="connsiteX18" fmla="*/ 558111 w 849398"/>
              <a:gd name="connsiteY18" fmla="*/ 457233 h 701918"/>
              <a:gd name="connsiteX19" fmla="*/ 547158 w 849398"/>
              <a:gd name="connsiteY19" fmla="*/ 364650 h 701918"/>
              <a:gd name="connsiteX20" fmla="*/ 553635 w 849398"/>
              <a:gd name="connsiteY20" fmla="*/ 342076 h 701918"/>
              <a:gd name="connsiteX21" fmla="*/ 601288 w 849398"/>
              <a:gd name="connsiteY21" fmla="*/ 321280 h 701918"/>
              <a:gd name="connsiteX22" fmla="*/ 610023 w 849398"/>
              <a:gd name="connsiteY22" fmla="*/ 326169 h 701918"/>
              <a:gd name="connsiteX23" fmla="*/ 639931 w 849398"/>
              <a:gd name="connsiteY23" fmla="*/ 368174 h 701918"/>
              <a:gd name="connsiteX24" fmla="*/ 654790 w 849398"/>
              <a:gd name="connsiteY24" fmla="*/ 492000 h 701918"/>
              <a:gd name="connsiteX25" fmla="*/ 648980 w 849398"/>
              <a:gd name="connsiteY25" fmla="*/ 534576 h 701918"/>
              <a:gd name="connsiteX26" fmla="*/ 738325 w 849398"/>
              <a:gd name="connsiteY26" fmla="*/ 562675 h 701918"/>
              <a:gd name="connsiteX27" fmla="*/ 773948 w 849398"/>
              <a:gd name="connsiteY27" fmla="*/ 542006 h 701918"/>
              <a:gd name="connsiteX28" fmla="*/ 812048 w 849398"/>
              <a:gd name="connsiteY28" fmla="*/ 476950 h 701918"/>
              <a:gd name="connsiteX29" fmla="*/ 819096 w 849398"/>
              <a:gd name="connsiteY29" fmla="*/ 433135 h 701918"/>
              <a:gd name="connsiteX30" fmla="*/ 806143 w 849398"/>
              <a:gd name="connsiteY30" fmla="*/ 329598 h 701918"/>
              <a:gd name="connsiteX31" fmla="*/ 795475 w 849398"/>
              <a:gd name="connsiteY31" fmla="*/ 286260 h 701918"/>
              <a:gd name="connsiteX32" fmla="*/ 801952 w 849398"/>
              <a:gd name="connsiteY32" fmla="*/ 273306 h 701918"/>
              <a:gd name="connsiteX33" fmla="*/ 816429 w 849398"/>
              <a:gd name="connsiteY33" fmla="*/ 274544 h 701918"/>
              <a:gd name="connsiteX34" fmla="*/ 827478 w 849398"/>
              <a:gd name="connsiteY34" fmla="*/ 291879 h 701918"/>
              <a:gd name="connsiteX35" fmla="*/ 849481 w 849398"/>
              <a:gd name="connsiteY35" fmla="*/ 425991 h 701918"/>
              <a:gd name="connsiteX36" fmla="*/ 800618 w 849398"/>
              <a:gd name="connsiteY36" fmla="*/ 546673 h 701918"/>
              <a:gd name="connsiteX37" fmla="*/ 773757 w 849398"/>
              <a:gd name="connsiteY37" fmla="*/ 571343 h 701918"/>
              <a:gd name="connsiteX38" fmla="*/ 664315 w 849398"/>
              <a:gd name="connsiteY38" fmla="*/ 580106 h 701918"/>
              <a:gd name="connsiteX39" fmla="*/ 639455 w 849398"/>
              <a:gd name="connsiteY39" fmla="*/ 568866 h 701918"/>
              <a:gd name="connsiteX40" fmla="*/ 628120 w 849398"/>
              <a:gd name="connsiteY40" fmla="*/ 590488 h 701918"/>
              <a:gd name="connsiteX41" fmla="*/ 563064 w 849398"/>
              <a:gd name="connsiteY41" fmla="*/ 670879 h 701918"/>
              <a:gd name="connsiteX42" fmla="*/ 459813 w 849398"/>
              <a:gd name="connsiteY42" fmla="*/ 700788 h 701918"/>
              <a:gd name="connsiteX43" fmla="*/ 427048 w 849398"/>
              <a:gd name="connsiteY43" fmla="*/ 692025 h 701918"/>
              <a:gd name="connsiteX44" fmla="*/ 308842 w 849398"/>
              <a:gd name="connsiteY44" fmla="*/ 600966 h 701918"/>
              <a:gd name="connsiteX45" fmla="*/ 298365 w 849398"/>
              <a:gd name="connsiteY45" fmla="*/ 590012 h 701918"/>
              <a:gd name="connsiteX46" fmla="*/ 278267 w 849398"/>
              <a:gd name="connsiteY46" fmla="*/ 598299 h 701918"/>
              <a:gd name="connsiteX47" fmla="*/ 134630 w 849398"/>
              <a:gd name="connsiteY47" fmla="*/ 591441 h 701918"/>
              <a:gd name="connsiteX48" fmla="*/ 58430 w 849398"/>
              <a:gd name="connsiteY48" fmla="*/ 509811 h 701918"/>
              <a:gd name="connsiteX49" fmla="*/ 708 w 849398"/>
              <a:gd name="connsiteY49" fmla="*/ 319311 h 701918"/>
              <a:gd name="connsiteX50" fmla="*/ 16901 w 849398"/>
              <a:gd name="connsiteY50" fmla="*/ 118429 h 701918"/>
              <a:gd name="connsiteX51" fmla="*/ 55001 w 849398"/>
              <a:gd name="connsiteY51" fmla="*/ 18417 h 701918"/>
              <a:gd name="connsiteX52" fmla="*/ 75003 w 849398"/>
              <a:gd name="connsiteY52" fmla="*/ 33 h 701918"/>
              <a:gd name="connsiteX53" fmla="*/ 74432 w 849398"/>
              <a:gd name="connsiteY53" fmla="*/ 10416 h 701918"/>
              <a:gd name="connsiteX54" fmla="*/ 30427 w 849398"/>
              <a:gd name="connsiteY54" fmla="*/ 243302 h 701918"/>
              <a:gd name="connsiteX55" fmla="*/ 38904 w 849398"/>
              <a:gd name="connsiteY55" fmla="*/ 376652 h 701918"/>
              <a:gd name="connsiteX56" fmla="*/ 119676 w 849398"/>
              <a:gd name="connsiteY56" fmla="*/ 538577 h 701918"/>
              <a:gd name="connsiteX57" fmla="*/ 193780 w 849398"/>
              <a:gd name="connsiteY57" fmla="*/ 586202 h 701918"/>
              <a:gd name="connsiteX58" fmla="*/ 286078 w 849398"/>
              <a:gd name="connsiteY58" fmla="*/ 563628 h 701918"/>
              <a:gd name="connsiteX59" fmla="*/ 315129 w 849398"/>
              <a:gd name="connsiteY59" fmla="*/ 534386 h 701918"/>
              <a:gd name="connsiteX60" fmla="*/ 329797 w 849398"/>
              <a:gd name="connsiteY60" fmla="*/ 514288 h 701918"/>
              <a:gd name="connsiteX61" fmla="*/ 367040 w 849398"/>
              <a:gd name="connsiteY61" fmla="*/ 416847 h 701918"/>
              <a:gd name="connsiteX62" fmla="*/ 369231 w 849398"/>
              <a:gd name="connsiteY62" fmla="*/ 323121 h 701918"/>
              <a:gd name="connsiteX63" fmla="*/ 358372 w 849398"/>
              <a:gd name="connsiteY63" fmla="*/ 288641 h 701918"/>
              <a:gd name="connsiteX64" fmla="*/ 344085 w 849398"/>
              <a:gd name="connsiteY64" fmla="*/ 269591 h 701918"/>
              <a:gd name="connsiteX65" fmla="*/ 319977 w 849398"/>
              <a:gd name="connsiteY65" fmla="*/ 269985 h 701918"/>
              <a:gd name="connsiteX66" fmla="*/ 318462 w 849398"/>
              <a:gd name="connsiteY66" fmla="*/ 271782 h 701918"/>
              <a:gd name="connsiteX67" fmla="*/ 301413 w 849398"/>
              <a:gd name="connsiteY67" fmla="*/ 300928 h 701918"/>
              <a:gd name="connsiteX68" fmla="*/ 288935 w 849398"/>
              <a:gd name="connsiteY68" fmla="*/ 357030 h 701918"/>
              <a:gd name="connsiteX69" fmla="*/ 306461 w 849398"/>
              <a:gd name="connsiteY69" fmla="*/ 520098 h 701918"/>
              <a:gd name="connsiteX70" fmla="*/ 315129 w 849398"/>
              <a:gd name="connsiteY70" fmla="*/ 534386 h 701918"/>
              <a:gd name="connsiteX71" fmla="*/ 621643 w 849398"/>
              <a:gd name="connsiteY71" fmla="*/ 500667 h 701918"/>
              <a:gd name="connsiteX72" fmla="*/ 624977 w 849398"/>
              <a:gd name="connsiteY72" fmla="*/ 487047 h 701918"/>
              <a:gd name="connsiteX73" fmla="*/ 621929 w 849398"/>
              <a:gd name="connsiteY73" fmla="*/ 411609 h 701918"/>
              <a:gd name="connsiteX74" fmla="*/ 606594 w 849398"/>
              <a:gd name="connsiteY74" fmla="*/ 367222 h 701918"/>
              <a:gd name="connsiteX75" fmla="*/ 583067 w 849398"/>
              <a:gd name="connsiteY75" fmla="*/ 348172 h 701918"/>
              <a:gd name="connsiteX76" fmla="*/ 577257 w 849398"/>
              <a:gd name="connsiteY76" fmla="*/ 356268 h 701918"/>
              <a:gd name="connsiteX77" fmla="*/ 572685 w 849398"/>
              <a:gd name="connsiteY77" fmla="*/ 381891 h 701918"/>
              <a:gd name="connsiteX78" fmla="*/ 613547 w 849398"/>
              <a:gd name="connsiteY78" fmla="*/ 498191 h 701918"/>
              <a:gd name="connsiteX79" fmla="*/ 621643 w 849398"/>
              <a:gd name="connsiteY79" fmla="*/ 500667 h 701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849398" h="701918">
                <a:moveTo>
                  <a:pt x="286078" y="563628"/>
                </a:moveTo>
                <a:cubicBezTo>
                  <a:pt x="285020" y="557719"/>
                  <a:pt x="283649" y="551869"/>
                  <a:pt x="281982" y="546102"/>
                </a:cubicBezTo>
                <a:cubicBezTo>
                  <a:pt x="263008" y="491441"/>
                  <a:pt x="254473" y="433702"/>
                  <a:pt x="256836" y="375890"/>
                </a:cubicBezTo>
                <a:cubicBezTo>
                  <a:pt x="257207" y="350454"/>
                  <a:pt x="261779" y="325255"/>
                  <a:pt x="270361" y="301309"/>
                </a:cubicBezTo>
                <a:cubicBezTo>
                  <a:pt x="275676" y="287504"/>
                  <a:pt x="282410" y="274288"/>
                  <a:pt x="290459" y="261876"/>
                </a:cubicBezTo>
                <a:cubicBezTo>
                  <a:pt x="302079" y="243873"/>
                  <a:pt x="321225" y="239492"/>
                  <a:pt x="340846" y="238920"/>
                </a:cubicBezTo>
                <a:cubicBezTo>
                  <a:pt x="347704" y="239475"/>
                  <a:pt x="354296" y="241877"/>
                  <a:pt x="359896" y="245874"/>
                </a:cubicBezTo>
                <a:cubicBezTo>
                  <a:pt x="370888" y="253191"/>
                  <a:pt x="379546" y="263504"/>
                  <a:pt x="384852" y="275592"/>
                </a:cubicBezTo>
                <a:cubicBezTo>
                  <a:pt x="392738" y="293183"/>
                  <a:pt x="397539" y="311999"/>
                  <a:pt x="399044" y="331218"/>
                </a:cubicBezTo>
                <a:cubicBezTo>
                  <a:pt x="404540" y="392560"/>
                  <a:pt x="392586" y="454207"/>
                  <a:pt x="364563" y="509049"/>
                </a:cubicBezTo>
                <a:cubicBezTo>
                  <a:pt x="357563" y="524143"/>
                  <a:pt x="348495" y="538185"/>
                  <a:pt x="337608" y="550769"/>
                </a:cubicBezTo>
                <a:cubicBezTo>
                  <a:pt x="334064" y="555272"/>
                  <a:pt x="330788" y="559979"/>
                  <a:pt x="327797" y="564866"/>
                </a:cubicBezTo>
                <a:cubicBezTo>
                  <a:pt x="329407" y="575475"/>
                  <a:pt x="334036" y="585395"/>
                  <a:pt x="341132" y="593441"/>
                </a:cubicBezTo>
                <a:cubicBezTo>
                  <a:pt x="370545" y="632195"/>
                  <a:pt x="413141" y="658829"/>
                  <a:pt x="460861" y="668307"/>
                </a:cubicBezTo>
                <a:cubicBezTo>
                  <a:pt x="484855" y="674279"/>
                  <a:pt x="510191" y="671370"/>
                  <a:pt x="532203" y="660116"/>
                </a:cubicBezTo>
                <a:cubicBezTo>
                  <a:pt x="539109" y="656518"/>
                  <a:pt x="545510" y="652036"/>
                  <a:pt x="551253" y="646781"/>
                </a:cubicBezTo>
                <a:cubicBezTo>
                  <a:pt x="577000" y="622831"/>
                  <a:pt x="596602" y="593036"/>
                  <a:pt x="608403" y="559913"/>
                </a:cubicBezTo>
                <a:cubicBezTo>
                  <a:pt x="612223" y="550860"/>
                  <a:pt x="610194" y="540396"/>
                  <a:pt x="603260" y="533433"/>
                </a:cubicBezTo>
                <a:cubicBezTo>
                  <a:pt x="583772" y="510938"/>
                  <a:pt x="568484" y="485129"/>
                  <a:pt x="558111" y="457233"/>
                </a:cubicBezTo>
                <a:cubicBezTo>
                  <a:pt x="546196" y="427921"/>
                  <a:pt x="542405" y="395935"/>
                  <a:pt x="547158" y="364650"/>
                </a:cubicBezTo>
                <a:cubicBezTo>
                  <a:pt x="548387" y="356889"/>
                  <a:pt x="550558" y="349307"/>
                  <a:pt x="553635" y="342076"/>
                </a:cubicBezTo>
                <a:cubicBezTo>
                  <a:pt x="561055" y="323173"/>
                  <a:pt x="582391" y="313863"/>
                  <a:pt x="601288" y="321280"/>
                </a:cubicBezTo>
                <a:cubicBezTo>
                  <a:pt x="604412" y="322504"/>
                  <a:pt x="607346" y="324149"/>
                  <a:pt x="610023" y="326169"/>
                </a:cubicBezTo>
                <a:cubicBezTo>
                  <a:pt x="624215" y="336625"/>
                  <a:pt x="634693" y="351342"/>
                  <a:pt x="639931" y="368174"/>
                </a:cubicBezTo>
                <a:cubicBezTo>
                  <a:pt x="654628" y="407689"/>
                  <a:pt x="659715" y="450131"/>
                  <a:pt x="654790" y="492000"/>
                </a:cubicBezTo>
                <a:cubicBezTo>
                  <a:pt x="653171" y="505811"/>
                  <a:pt x="651076" y="519622"/>
                  <a:pt x="648980" y="534576"/>
                </a:cubicBezTo>
                <a:cubicBezTo>
                  <a:pt x="674317" y="558389"/>
                  <a:pt x="705178" y="565056"/>
                  <a:pt x="738325" y="562675"/>
                </a:cubicBezTo>
                <a:cubicBezTo>
                  <a:pt x="752498" y="560874"/>
                  <a:pt x="765347" y="553420"/>
                  <a:pt x="773948" y="542006"/>
                </a:cubicBezTo>
                <a:cubicBezTo>
                  <a:pt x="791398" y="523477"/>
                  <a:pt x="804428" y="501235"/>
                  <a:pt x="812048" y="476950"/>
                </a:cubicBezTo>
                <a:cubicBezTo>
                  <a:pt x="815772" y="462601"/>
                  <a:pt x="818135" y="447930"/>
                  <a:pt x="819096" y="433135"/>
                </a:cubicBezTo>
                <a:cubicBezTo>
                  <a:pt x="820373" y="398151"/>
                  <a:pt x="815991" y="363191"/>
                  <a:pt x="806143" y="329598"/>
                </a:cubicBezTo>
                <a:cubicBezTo>
                  <a:pt x="802237" y="315216"/>
                  <a:pt x="798808" y="301023"/>
                  <a:pt x="795475" y="286260"/>
                </a:cubicBezTo>
                <a:cubicBezTo>
                  <a:pt x="794151" y="280936"/>
                  <a:pt x="796903" y="275441"/>
                  <a:pt x="801952" y="273306"/>
                </a:cubicBezTo>
                <a:cubicBezTo>
                  <a:pt x="806409" y="270041"/>
                  <a:pt x="812591" y="270569"/>
                  <a:pt x="816429" y="274544"/>
                </a:cubicBezTo>
                <a:cubicBezTo>
                  <a:pt x="821382" y="279407"/>
                  <a:pt x="825164" y="285336"/>
                  <a:pt x="827478" y="291879"/>
                </a:cubicBezTo>
                <a:cubicBezTo>
                  <a:pt x="838909" y="335885"/>
                  <a:pt x="849672" y="379986"/>
                  <a:pt x="849481" y="425991"/>
                </a:cubicBezTo>
                <a:cubicBezTo>
                  <a:pt x="850196" y="471173"/>
                  <a:pt x="832565" y="514715"/>
                  <a:pt x="800618" y="546673"/>
                </a:cubicBezTo>
                <a:cubicBezTo>
                  <a:pt x="792417" y="555677"/>
                  <a:pt x="783425" y="563933"/>
                  <a:pt x="773757" y="571343"/>
                </a:cubicBezTo>
                <a:cubicBezTo>
                  <a:pt x="739182" y="595822"/>
                  <a:pt x="702225" y="595441"/>
                  <a:pt x="664315" y="580106"/>
                </a:cubicBezTo>
                <a:cubicBezTo>
                  <a:pt x="656314" y="576772"/>
                  <a:pt x="648599" y="572962"/>
                  <a:pt x="639455" y="568866"/>
                </a:cubicBezTo>
                <a:cubicBezTo>
                  <a:pt x="635264" y="576867"/>
                  <a:pt x="631645" y="583630"/>
                  <a:pt x="628120" y="590488"/>
                </a:cubicBezTo>
                <a:cubicBezTo>
                  <a:pt x="612213" y="621921"/>
                  <a:pt x="594021" y="652020"/>
                  <a:pt x="563064" y="670879"/>
                </a:cubicBezTo>
                <a:cubicBezTo>
                  <a:pt x="532108" y="689739"/>
                  <a:pt x="498580" y="706598"/>
                  <a:pt x="459813" y="700788"/>
                </a:cubicBezTo>
                <a:cubicBezTo>
                  <a:pt x="448622" y="698967"/>
                  <a:pt x="437649" y="696032"/>
                  <a:pt x="427048" y="692025"/>
                </a:cubicBezTo>
                <a:cubicBezTo>
                  <a:pt x="378375" y="673737"/>
                  <a:pt x="336560" y="646590"/>
                  <a:pt x="308842" y="600966"/>
                </a:cubicBezTo>
                <a:cubicBezTo>
                  <a:pt x="305804" y="596906"/>
                  <a:pt x="302289" y="593227"/>
                  <a:pt x="298365" y="590012"/>
                </a:cubicBezTo>
                <a:cubicBezTo>
                  <a:pt x="291507" y="592373"/>
                  <a:pt x="284792" y="595140"/>
                  <a:pt x="278267" y="598299"/>
                </a:cubicBezTo>
                <a:cubicBezTo>
                  <a:pt x="228927" y="625254"/>
                  <a:pt x="180921" y="621540"/>
                  <a:pt x="134630" y="591441"/>
                </a:cubicBezTo>
                <a:cubicBezTo>
                  <a:pt x="103750" y="569913"/>
                  <a:pt x="77785" y="542093"/>
                  <a:pt x="58430" y="509811"/>
                </a:cubicBezTo>
                <a:cubicBezTo>
                  <a:pt x="22216" y="452744"/>
                  <a:pt x="2261" y="386880"/>
                  <a:pt x="708" y="319311"/>
                </a:cubicBezTo>
                <a:cubicBezTo>
                  <a:pt x="-1825" y="251947"/>
                  <a:pt x="3614" y="184519"/>
                  <a:pt x="16901" y="118429"/>
                </a:cubicBezTo>
                <a:cubicBezTo>
                  <a:pt x="24130" y="83257"/>
                  <a:pt x="36999" y="49484"/>
                  <a:pt x="55001" y="18417"/>
                </a:cubicBezTo>
                <a:cubicBezTo>
                  <a:pt x="58220" y="9356"/>
                  <a:pt x="65707" y="2474"/>
                  <a:pt x="75003" y="33"/>
                </a:cubicBezTo>
                <a:cubicBezTo>
                  <a:pt x="75346" y="3503"/>
                  <a:pt x="75156" y="7005"/>
                  <a:pt x="74432" y="10416"/>
                </a:cubicBezTo>
                <a:cubicBezTo>
                  <a:pt x="39761" y="84234"/>
                  <a:pt x="33379" y="163482"/>
                  <a:pt x="30427" y="243302"/>
                </a:cubicBezTo>
                <a:cubicBezTo>
                  <a:pt x="28074" y="287930"/>
                  <a:pt x="30922" y="332681"/>
                  <a:pt x="38904" y="376652"/>
                </a:cubicBezTo>
                <a:cubicBezTo>
                  <a:pt x="49848" y="437222"/>
                  <a:pt x="77870" y="493404"/>
                  <a:pt x="119676" y="538577"/>
                </a:cubicBezTo>
                <a:cubicBezTo>
                  <a:pt x="139373" y="561143"/>
                  <a:pt x="165072" y="577658"/>
                  <a:pt x="193780" y="586202"/>
                </a:cubicBezTo>
                <a:cubicBezTo>
                  <a:pt x="226356" y="596395"/>
                  <a:pt x="261884" y="587704"/>
                  <a:pt x="286078" y="563628"/>
                </a:cubicBezTo>
                <a:close/>
                <a:moveTo>
                  <a:pt x="315129" y="534386"/>
                </a:moveTo>
                <a:cubicBezTo>
                  <a:pt x="321701" y="525528"/>
                  <a:pt x="326178" y="520194"/>
                  <a:pt x="329797" y="514288"/>
                </a:cubicBezTo>
                <a:cubicBezTo>
                  <a:pt x="347895" y="484276"/>
                  <a:pt x="360506" y="451280"/>
                  <a:pt x="367040" y="416847"/>
                </a:cubicBezTo>
                <a:cubicBezTo>
                  <a:pt x="373669" y="386022"/>
                  <a:pt x="374412" y="354222"/>
                  <a:pt x="369231" y="323121"/>
                </a:cubicBezTo>
                <a:cubicBezTo>
                  <a:pt x="367021" y="311231"/>
                  <a:pt x="363373" y="299653"/>
                  <a:pt x="358372" y="288641"/>
                </a:cubicBezTo>
                <a:cubicBezTo>
                  <a:pt x="355038" y="281337"/>
                  <a:pt x="350162" y="274839"/>
                  <a:pt x="344085" y="269591"/>
                </a:cubicBezTo>
                <a:cubicBezTo>
                  <a:pt x="337322" y="263042"/>
                  <a:pt x="326521" y="263219"/>
                  <a:pt x="319977" y="269985"/>
                </a:cubicBezTo>
                <a:cubicBezTo>
                  <a:pt x="319434" y="270548"/>
                  <a:pt x="318929" y="271149"/>
                  <a:pt x="318462" y="271782"/>
                </a:cubicBezTo>
                <a:cubicBezTo>
                  <a:pt x="311204" y="280489"/>
                  <a:pt x="305451" y="290337"/>
                  <a:pt x="301413" y="300928"/>
                </a:cubicBezTo>
                <a:cubicBezTo>
                  <a:pt x="295383" y="319162"/>
                  <a:pt x="291202" y="337958"/>
                  <a:pt x="288935" y="357030"/>
                </a:cubicBezTo>
                <a:cubicBezTo>
                  <a:pt x="283725" y="412012"/>
                  <a:pt x="289687" y="467480"/>
                  <a:pt x="306461" y="520098"/>
                </a:cubicBezTo>
                <a:cubicBezTo>
                  <a:pt x="308880" y="525128"/>
                  <a:pt x="311785" y="529913"/>
                  <a:pt x="315129" y="534386"/>
                </a:cubicBezTo>
                <a:close/>
                <a:moveTo>
                  <a:pt x="621643" y="500667"/>
                </a:moveTo>
                <a:cubicBezTo>
                  <a:pt x="622977" y="495238"/>
                  <a:pt x="624405" y="491142"/>
                  <a:pt x="624977" y="487047"/>
                </a:cubicBezTo>
                <a:cubicBezTo>
                  <a:pt x="628501" y="461922"/>
                  <a:pt x="627463" y="436368"/>
                  <a:pt x="621929" y="411609"/>
                </a:cubicBezTo>
                <a:cubicBezTo>
                  <a:pt x="618024" y="396425"/>
                  <a:pt x="612890" y="381581"/>
                  <a:pt x="606594" y="367222"/>
                </a:cubicBezTo>
                <a:cubicBezTo>
                  <a:pt x="603031" y="356898"/>
                  <a:pt x="593906" y="349505"/>
                  <a:pt x="583067" y="348172"/>
                </a:cubicBezTo>
                <a:cubicBezTo>
                  <a:pt x="580971" y="350934"/>
                  <a:pt x="577923" y="353316"/>
                  <a:pt x="577257" y="356268"/>
                </a:cubicBezTo>
                <a:cubicBezTo>
                  <a:pt x="574656" y="364583"/>
                  <a:pt x="573123" y="373191"/>
                  <a:pt x="572685" y="381891"/>
                </a:cubicBezTo>
                <a:cubicBezTo>
                  <a:pt x="572913" y="424136"/>
                  <a:pt x="587306" y="465085"/>
                  <a:pt x="613547" y="498191"/>
                </a:cubicBezTo>
                <a:cubicBezTo>
                  <a:pt x="614309" y="498953"/>
                  <a:pt x="616595" y="498953"/>
                  <a:pt x="621643" y="500667"/>
                </a:cubicBezTo>
                <a:close/>
              </a:path>
            </a:pathLst>
          </a:custGeom>
          <a:solidFill>
            <a:schemeClr val="accent2"/>
          </a:solidFill>
          <a:ln w="9525" cap="flat">
            <a:noFill/>
            <a:prstDash val="solid"/>
            <a:miter/>
          </a:ln>
        </p:spPr>
        <p:txBody>
          <a:bodyPr rtlCol="0" anchor="ctr"/>
          <a:lstStyle/>
          <a:p>
            <a:endParaRPr lang="zh-CN" altLang="en-US"/>
          </a:p>
        </p:txBody>
      </p:sp>
      <p:sp>
        <p:nvSpPr>
          <p:cNvPr id="18" name="任意多边形: 形状 17"/>
          <p:cNvSpPr/>
          <p:nvPr/>
        </p:nvSpPr>
        <p:spPr>
          <a:xfrm>
            <a:off x="5457048" y="1143429"/>
            <a:ext cx="883671" cy="619234"/>
          </a:xfrm>
          <a:custGeom>
            <a:avLst/>
            <a:gdLst>
              <a:gd name="connsiteX0" fmla="*/ 737258 w 883671"/>
              <a:gd name="connsiteY0" fmla="*/ 240586 h 619234"/>
              <a:gd name="connsiteX1" fmla="*/ 674488 w 883671"/>
              <a:gd name="connsiteY1" fmla="*/ 68374 h 619234"/>
              <a:gd name="connsiteX2" fmla="*/ 494275 w 883671"/>
              <a:gd name="connsiteY2" fmla="*/ 144574 h 619234"/>
              <a:gd name="connsiteX3" fmla="*/ 240338 w 883671"/>
              <a:gd name="connsiteY3" fmla="*/ 19035 h 619234"/>
              <a:gd name="connsiteX4" fmla="*/ 147469 w 883671"/>
              <a:gd name="connsiteY4" fmla="*/ 221536 h 619234"/>
              <a:gd name="connsiteX5" fmla="*/ 4594 w 883671"/>
              <a:gd name="connsiteY5" fmla="*/ 295260 h 619234"/>
              <a:gd name="connsiteX6" fmla="*/ 30788 w 883671"/>
              <a:gd name="connsiteY6" fmla="*/ 379842 h 619234"/>
              <a:gd name="connsiteX7" fmla="*/ 148041 w 883671"/>
              <a:gd name="connsiteY7" fmla="*/ 395558 h 619234"/>
              <a:gd name="connsiteX8" fmla="*/ 256435 w 883671"/>
              <a:gd name="connsiteY8" fmla="*/ 609299 h 619234"/>
              <a:gd name="connsiteX9" fmla="*/ 501609 w 883671"/>
              <a:gd name="connsiteY9" fmla="*/ 508620 h 619234"/>
              <a:gd name="connsiteX10" fmla="*/ 598859 w 883671"/>
              <a:gd name="connsiteY10" fmla="*/ 551006 h 619234"/>
              <a:gd name="connsiteX11" fmla="*/ 685918 w 883671"/>
              <a:gd name="connsiteY11" fmla="*/ 448231 h 619234"/>
              <a:gd name="connsiteX12" fmla="*/ 875180 w 883671"/>
              <a:gd name="connsiteY12" fmla="*/ 401463 h 619234"/>
              <a:gd name="connsiteX13" fmla="*/ 737258 w 883671"/>
              <a:gd name="connsiteY13" fmla="*/ 240586 h 619234"/>
              <a:gd name="connsiteX14" fmla="*/ 835651 w 883671"/>
              <a:gd name="connsiteY14" fmla="*/ 401654 h 619234"/>
              <a:gd name="connsiteX15" fmla="*/ 683822 w 883671"/>
              <a:gd name="connsiteY15" fmla="*/ 414036 h 619234"/>
              <a:gd name="connsiteX16" fmla="*/ 681346 w 883671"/>
              <a:gd name="connsiteY16" fmla="*/ 404511 h 619234"/>
              <a:gd name="connsiteX17" fmla="*/ 662029 w 883671"/>
              <a:gd name="connsiteY17" fmla="*/ 394647 h 619234"/>
              <a:gd name="connsiteX18" fmla="*/ 651818 w 883671"/>
              <a:gd name="connsiteY18" fmla="*/ 412703 h 619234"/>
              <a:gd name="connsiteX19" fmla="*/ 599717 w 883671"/>
              <a:gd name="connsiteY19" fmla="*/ 518240 h 619234"/>
              <a:gd name="connsiteX20" fmla="*/ 517801 w 883671"/>
              <a:gd name="connsiteY20" fmla="*/ 472425 h 619234"/>
              <a:gd name="connsiteX21" fmla="*/ 519516 w 883671"/>
              <a:gd name="connsiteY21" fmla="*/ 468043 h 619234"/>
              <a:gd name="connsiteX22" fmla="*/ 490941 w 883671"/>
              <a:gd name="connsiteY22" fmla="*/ 460138 h 619234"/>
              <a:gd name="connsiteX23" fmla="*/ 303584 w 883671"/>
              <a:gd name="connsiteY23" fmla="*/ 586439 h 619234"/>
              <a:gd name="connsiteX24" fmla="*/ 174711 w 883671"/>
              <a:gd name="connsiteY24" fmla="*/ 395939 h 619234"/>
              <a:gd name="connsiteX25" fmla="*/ 160138 w 883671"/>
              <a:gd name="connsiteY25" fmla="*/ 381747 h 619234"/>
              <a:gd name="connsiteX26" fmla="*/ 147965 w 883671"/>
              <a:gd name="connsiteY26" fmla="*/ 365956 h 619234"/>
              <a:gd name="connsiteX27" fmla="*/ 146041 w 883671"/>
              <a:gd name="connsiteY27" fmla="*/ 365840 h 619234"/>
              <a:gd name="connsiteX28" fmla="*/ 74317 w 883671"/>
              <a:gd name="connsiteY28" fmla="*/ 364983 h 619234"/>
              <a:gd name="connsiteX29" fmla="*/ 40694 w 883671"/>
              <a:gd name="connsiteY29" fmla="*/ 294879 h 619234"/>
              <a:gd name="connsiteX30" fmla="*/ 176521 w 883671"/>
              <a:gd name="connsiteY30" fmla="*/ 258874 h 619234"/>
              <a:gd name="connsiteX31" fmla="*/ 189513 w 883671"/>
              <a:gd name="connsiteY31" fmla="*/ 255304 h 619234"/>
              <a:gd name="connsiteX32" fmla="*/ 190618 w 883671"/>
              <a:gd name="connsiteY32" fmla="*/ 252207 h 619234"/>
              <a:gd name="connsiteX33" fmla="*/ 192999 w 883671"/>
              <a:gd name="connsiteY33" fmla="*/ 238491 h 619234"/>
              <a:gd name="connsiteX34" fmla="*/ 278724 w 883671"/>
              <a:gd name="connsiteY34" fmla="*/ 40561 h 619234"/>
              <a:gd name="connsiteX35" fmla="*/ 413026 w 883671"/>
              <a:gd name="connsiteY35" fmla="*/ 57420 h 619234"/>
              <a:gd name="connsiteX36" fmla="*/ 470939 w 883671"/>
              <a:gd name="connsiteY36" fmla="*/ 183151 h 619234"/>
              <a:gd name="connsiteX37" fmla="*/ 500561 w 883671"/>
              <a:gd name="connsiteY37" fmla="*/ 178388 h 619234"/>
              <a:gd name="connsiteX38" fmla="*/ 625815 w 883671"/>
              <a:gd name="connsiteY38" fmla="*/ 94854 h 619234"/>
              <a:gd name="connsiteX39" fmla="*/ 702682 w 883671"/>
              <a:gd name="connsiteY39" fmla="*/ 239062 h 619234"/>
              <a:gd name="connsiteX40" fmla="*/ 707444 w 883671"/>
              <a:gd name="connsiteY40" fmla="*/ 258112 h 619234"/>
              <a:gd name="connsiteX41" fmla="*/ 721675 w 883671"/>
              <a:gd name="connsiteY41" fmla="*/ 273575 h 619234"/>
              <a:gd name="connsiteX42" fmla="*/ 723446 w 883671"/>
              <a:gd name="connsiteY42" fmla="*/ 273543 h 619234"/>
              <a:gd name="connsiteX43" fmla="*/ 835651 w 883671"/>
              <a:gd name="connsiteY43" fmla="*/ 401178 h 619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83671" h="619234">
                <a:moveTo>
                  <a:pt x="737258" y="240586"/>
                </a:moveTo>
                <a:cubicBezTo>
                  <a:pt x="774881" y="178864"/>
                  <a:pt x="744401" y="94092"/>
                  <a:pt x="674488" y="68374"/>
                </a:cubicBezTo>
                <a:cubicBezTo>
                  <a:pt x="607813" y="43990"/>
                  <a:pt x="531613" y="85424"/>
                  <a:pt x="494275" y="144574"/>
                </a:cubicBezTo>
                <a:cubicBezTo>
                  <a:pt x="464461" y="25988"/>
                  <a:pt x="365592" y="-32972"/>
                  <a:pt x="240338" y="19035"/>
                </a:cubicBezTo>
                <a:cubicBezTo>
                  <a:pt x="163662" y="50943"/>
                  <a:pt x="103274" y="149337"/>
                  <a:pt x="147469" y="221536"/>
                </a:cubicBezTo>
                <a:cubicBezTo>
                  <a:pt x="92701" y="206963"/>
                  <a:pt x="24311" y="240586"/>
                  <a:pt x="4594" y="295260"/>
                </a:cubicBezTo>
                <a:cubicBezTo>
                  <a:pt x="-6769" y="326134"/>
                  <a:pt x="3966" y="360794"/>
                  <a:pt x="30788" y="379842"/>
                </a:cubicBezTo>
                <a:cubicBezTo>
                  <a:pt x="63840" y="404988"/>
                  <a:pt x="109274" y="403178"/>
                  <a:pt x="148041" y="395558"/>
                </a:cubicBezTo>
                <a:cubicBezTo>
                  <a:pt x="86033" y="478235"/>
                  <a:pt x="170425" y="581676"/>
                  <a:pt x="256435" y="609299"/>
                </a:cubicBezTo>
                <a:cubicBezTo>
                  <a:pt x="355210" y="641017"/>
                  <a:pt x="454175" y="594249"/>
                  <a:pt x="501609" y="508620"/>
                </a:cubicBezTo>
                <a:cubicBezTo>
                  <a:pt x="523317" y="540103"/>
                  <a:pt x="561017" y="556533"/>
                  <a:pt x="598859" y="551006"/>
                </a:cubicBezTo>
                <a:cubicBezTo>
                  <a:pt x="647799" y="540410"/>
                  <a:pt x="683518" y="498249"/>
                  <a:pt x="685918" y="448231"/>
                </a:cubicBezTo>
                <a:cubicBezTo>
                  <a:pt x="748592" y="488236"/>
                  <a:pt x="844414" y="478711"/>
                  <a:pt x="875180" y="401463"/>
                </a:cubicBezTo>
                <a:cubicBezTo>
                  <a:pt x="912708" y="308404"/>
                  <a:pt x="820125" y="242301"/>
                  <a:pt x="737258" y="240586"/>
                </a:cubicBezTo>
                <a:close/>
                <a:moveTo>
                  <a:pt x="835651" y="401654"/>
                </a:moveTo>
                <a:cubicBezTo>
                  <a:pt x="797551" y="458804"/>
                  <a:pt x="733733" y="440897"/>
                  <a:pt x="683822" y="414036"/>
                </a:cubicBezTo>
                <a:cubicBezTo>
                  <a:pt x="683060" y="410893"/>
                  <a:pt x="682393" y="407750"/>
                  <a:pt x="681346" y="404511"/>
                </a:cubicBezTo>
                <a:cubicBezTo>
                  <a:pt x="678736" y="396454"/>
                  <a:pt x="670087" y="392038"/>
                  <a:pt x="662029" y="394647"/>
                </a:cubicBezTo>
                <a:cubicBezTo>
                  <a:pt x="654457" y="397101"/>
                  <a:pt x="650018" y="404946"/>
                  <a:pt x="651818" y="412703"/>
                </a:cubicBezTo>
                <a:cubicBezTo>
                  <a:pt x="658295" y="455756"/>
                  <a:pt x="646770" y="504048"/>
                  <a:pt x="599717" y="518240"/>
                </a:cubicBezTo>
                <a:cubicBezTo>
                  <a:pt x="557616" y="530813"/>
                  <a:pt x="533042" y="505286"/>
                  <a:pt x="517801" y="472425"/>
                </a:cubicBezTo>
                <a:lnTo>
                  <a:pt x="519516" y="468043"/>
                </a:lnTo>
                <a:cubicBezTo>
                  <a:pt x="525422" y="449565"/>
                  <a:pt x="497227" y="442326"/>
                  <a:pt x="490941" y="460138"/>
                </a:cubicBezTo>
                <a:cubicBezTo>
                  <a:pt x="461509" y="540528"/>
                  <a:pt x="391309" y="595202"/>
                  <a:pt x="303584" y="586439"/>
                </a:cubicBezTo>
                <a:cubicBezTo>
                  <a:pt x="215859" y="577676"/>
                  <a:pt x="112036" y="488617"/>
                  <a:pt x="174711" y="395939"/>
                </a:cubicBezTo>
                <a:cubicBezTo>
                  <a:pt x="180998" y="386414"/>
                  <a:pt x="168520" y="376889"/>
                  <a:pt x="160138" y="381747"/>
                </a:cubicBezTo>
                <a:cubicBezTo>
                  <a:pt x="161138" y="374026"/>
                  <a:pt x="155690" y="366956"/>
                  <a:pt x="147965" y="365956"/>
                </a:cubicBezTo>
                <a:cubicBezTo>
                  <a:pt x="147327" y="365873"/>
                  <a:pt x="146688" y="365834"/>
                  <a:pt x="146041" y="365840"/>
                </a:cubicBezTo>
                <a:cubicBezTo>
                  <a:pt x="122419" y="367078"/>
                  <a:pt x="97558" y="371745"/>
                  <a:pt x="74317" y="364983"/>
                </a:cubicBezTo>
                <a:cubicBezTo>
                  <a:pt x="42218" y="355458"/>
                  <a:pt x="22121" y="327835"/>
                  <a:pt x="40694" y="294879"/>
                </a:cubicBezTo>
                <a:cubicBezTo>
                  <a:pt x="66507" y="248968"/>
                  <a:pt x="132325" y="234205"/>
                  <a:pt x="176521" y="258874"/>
                </a:cubicBezTo>
                <a:cubicBezTo>
                  <a:pt x="181093" y="261476"/>
                  <a:pt x="186913" y="259877"/>
                  <a:pt x="189513" y="255304"/>
                </a:cubicBezTo>
                <a:cubicBezTo>
                  <a:pt x="190056" y="254344"/>
                  <a:pt x="190427" y="253295"/>
                  <a:pt x="190618" y="252207"/>
                </a:cubicBezTo>
                <a:cubicBezTo>
                  <a:pt x="194894" y="248973"/>
                  <a:pt x="195942" y="242977"/>
                  <a:pt x="192999" y="238491"/>
                </a:cubicBezTo>
                <a:cubicBezTo>
                  <a:pt x="131467" y="157147"/>
                  <a:pt x="187665" y="64374"/>
                  <a:pt x="278724" y="40561"/>
                </a:cubicBezTo>
                <a:cubicBezTo>
                  <a:pt x="324825" y="28464"/>
                  <a:pt x="373974" y="25988"/>
                  <a:pt x="413026" y="57420"/>
                </a:cubicBezTo>
                <a:cubicBezTo>
                  <a:pt x="452079" y="88853"/>
                  <a:pt x="461604" y="137145"/>
                  <a:pt x="470939" y="183151"/>
                </a:cubicBezTo>
                <a:cubicBezTo>
                  <a:pt x="474749" y="202201"/>
                  <a:pt x="499514" y="194961"/>
                  <a:pt x="500561" y="178388"/>
                </a:cubicBezTo>
                <a:cubicBezTo>
                  <a:pt x="529613" y="138097"/>
                  <a:pt x="575047" y="97616"/>
                  <a:pt x="625815" y="94854"/>
                </a:cubicBezTo>
                <a:cubicBezTo>
                  <a:pt x="710302" y="90282"/>
                  <a:pt x="736210" y="174483"/>
                  <a:pt x="702682" y="239062"/>
                </a:cubicBezTo>
                <a:cubicBezTo>
                  <a:pt x="699462" y="245730"/>
                  <a:pt x="701463" y="253744"/>
                  <a:pt x="707444" y="258112"/>
                </a:cubicBezTo>
                <a:cubicBezTo>
                  <a:pt x="707102" y="266311"/>
                  <a:pt x="713474" y="273234"/>
                  <a:pt x="721675" y="273575"/>
                </a:cubicBezTo>
                <a:cubicBezTo>
                  <a:pt x="722265" y="273600"/>
                  <a:pt x="722856" y="273588"/>
                  <a:pt x="723446" y="273543"/>
                </a:cubicBezTo>
                <a:cubicBezTo>
                  <a:pt x="787264" y="271161"/>
                  <a:pt x="886800" y="324025"/>
                  <a:pt x="835651" y="401178"/>
                </a:cubicBezTo>
                <a:close/>
              </a:path>
            </a:pathLst>
          </a:custGeom>
          <a:solidFill>
            <a:srgbClr val="FFFFFF"/>
          </a:solidFill>
          <a:ln w="9525" cap="flat">
            <a:noFill/>
            <a:prstDash val="solid"/>
            <a:miter/>
          </a:ln>
        </p:spPr>
        <p:txBody>
          <a:bodyPr rtlCol="0" anchor="ctr"/>
          <a:lstStyle/>
          <a:p>
            <a:endParaRPr lang="zh-CN" altLang="en-US"/>
          </a:p>
        </p:txBody>
      </p:sp>
      <p:sp>
        <p:nvSpPr>
          <p:cNvPr id="24" name="任意多边形: 形状 23"/>
          <p:cNvSpPr/>
          <p:nvPr/>
        </p:nvSpPr>
        <p:spPr>
          <a:xfrm>
            <a:off x="2427340" y="1239249"/>
            <a:ext cx="948120" cy="577889"/>
          </a:xfrm>
          <a:custGeom>
            <a:avLst/>
            <a:gdLst>
              <a:gd name="connsiteX0" fmla="*/ 3878 w 948120"/>
              <a:gd name="connsiteY0" fmla="*/ 365437 h 577889"/>
              <a:gd name="connsiteX1" fmla="*/ 32453 w 948120"/>
              <a:gd name="connsiteY1" fmla="*/ 445638 h 577889"/>
              <a:gd name="connsiteX2" fmla="*/ 146753 w 948120"/>
              <a:gd name="connsiteY2" fmla="*/ 560985 h 577889"/>
              <a:gd name="connsiteX3" fmla="*/ 322299 w 948120"/>
              <a:gd name="connsiteY3" fmla="*/ 548127 h 577889"/>
              <a:gd name="connsiteX4" fmla="*/ 368971 w 948120"/>
              <a:gd name="connsiteY4" fmla="*/ 420682 h 577889"/>
              <a:gd name="connsiteX5" fmla="*/ 327538 w 948120"/>
              <a:gd name="connsiteY5" fmla="*/ 313716 h 577889"/>
              <a:gd name="connsiteX6" fmla="*/ 288199 w 948120"/>
              <a:gd name="connsiteY6" fmla="*/ 310764 h 577889"/>
              <a:gd name="connsiteX7" fmla="*/ 278370 w 948120"/>
              <a:gd name="connsiteY7" fmla="*/ 356874 h 577889"/>
              <a:gd name="connsiteX8" fmla="*/ 278674 w 948120"/>
              <a:gd name="connsiteY8" fmla="*/ 357341 h 577889"/>
              <a:gd name="connsiteX9" fmla="*/ 335824 w 948120"/>
              <a:gd name="connsiteY9" fmla="*/ 408681 h 577889"/>
              <a:gd name="connsiteX10" fmla="*/ 425741 w 948120"/>
              <a:gd name="connsiteY10" fmla="*/ 443923 h 577889"/>
              <a:gd name="connsiteX11" fmla="*/ 570140 w 948120"/>
              <a:gd name="connsiteY11" fmla="*/ 387535 h 577889"/>
              <a:gd name="connsiteX12" fmla="*/ 536992 w 948120"/>
              <a:gd name="connsiteY12" fmla="*/ 237135 h 577889"/>
              <a:gd name="connsiteX13" fmla="*/ 494320 w 948120"/>
              <a:gd name="connsiteY13" fmla="*/ 214275 h 577889"/>
              <a:gd name="connsiteX14" fmla="*/ 471079 w 948120"/>
              <a:gd name="connsiteY14" fmla="*/ 250661 h 577889"/>
              <a:gd name="connsiteX15" fmla="*/ 496130 w 948120"/>
              <a:gd name="connsiteY15" fmla="*/ 287332 h 577889"/>
              <a:gd name="connsiteX16" fmla="*/ 554233 w 948120"/>
              <a:gd name="connsiteY16" fmla="*/ 315907 h 577889"/>
              <a:gd name="connsiteX17" fmla="*/ 728064 w 948120"/>
              <a:gd name="connsiteY17" fmla="*/ 337243 h 577889"/>
              <a:gd name="connsiteX18" fmla="*/ 891037 w 948120"/>
              <a:gd name="connsiteY18" fmla="*/ 276569 h 577889"/>
              <a:gd name="connsiteX19" fmla="*/ 948187 w 948120"/>
              <a:gd name="connsiteY19" fmla="*/ 156554 h 577889"/>
              <a:gd name="connsiteX20" fmla="*/ 793215 w 948120"/>
              <a:gd name="connsiteY20" fmla="*/ 13107 h 577889"/>
              <a:gd name="connsiteX21" fmla="*/ 631290 w 948120"/>
              <a:gd name="connsiteY21" fmla="*/ 1392 h 577889"/>
              <a:gd name="connsiteX22" fmla="*/ 442124 w 948120"/>
              <a:gd name="connsiteY22" fmla="*/ 34253 h 577889"/>
              <a:gd name="connsiteX23" fmla="*/ 73030 w 948120"/>
              <a:gd name="connsiteY23" fmla="*/ 250566 h 577889"/>
              <a:gd name="connsiteX24" fmla="*/ 1783 w 948120"/>
              <a:gd name="connsiteY24" fmla="*/ 335719 h 577889"/>
              <a:gd name="connsiteX25" fmla="*/ 3783 w 948120"/>
              <a:gd name="connsiteY25" fmla="*/ 348102 h 577889"/>
              <a:gd name="connsiteX26" fmla="*/ 16166 w 948120"/>
              <a:gd name="connsiteY26" fmla="*/ 346101 h 577889"/>
              <a:gd name="connsiteX27" fmla="*/ 335634 w 948120"/>
              <a:gd name="connsiteY27" fmla="*/ 91689 h 577889"/>
              <a:gd name="connsiteX28" fmla="*/ 683392 w 948120"/>
              <a:gd name="connsiteY28" fmla="*/ 17870 h 577889"/>
              <a:gd name="connsiteX29" fmla="*/ 822076 w 948120"/>
              <a:gd name="connsiteY29" fmla="*/ 39206 h 577889"/>
              <a:gd name="connsiteX30" fmla="*/ 909896 w 948120"/>
              <a:gd name="connsiteY30" fmla="*/ 94260 h 577889"/>
              <a:gd name="connsiteX31" fmla="*/ 851794 w 948120"/>
              <a:gd name="connsiteY31" fmla="*/ 283808 h 577889"/>
              <a:gd name="connsiteX32" fmla="*/ 691583 w 948120"/>
              <a:gd name="connsiteY32" fmla="*/ 320384 h 577889"/>
              <a:gd name="connsiteX33" fmla="*/ 539183 w 948120"/>
              <a:gd name="connsiteY33" fmla="*/ 291333 h 577889"/>
              <a:gd name="connsiteX34" fmla="*/ 496321 w 948120"/>
              <a:gd name="connsiteY34" fmla="*/ 264853 h 577889"/>
              <a:gd name="connsiteX35" fmla="*/ 491558 w 948120"/>
              <a:gd name="connsiteY35" fmla="*/ 258852 h 577889"/>
              <a:gd name="connsiteX36" fmla="*/ 488605 w 948120"/>
              <a:gd name="connsiteY36" fmla="*/ 252375 h 577889"/>
              <a:gd name="connsiteX37" fmla="*/ 490034 w 948120"/>
              <a:gd name="connsiteY37" fmla="*/ 241422 h 577889"/>
              <a:gd name="connsiteX38" fmla="*/ 494987 w 948120"/>
              <a:gd name="connsiteY38" fmla="*/ 235230 h 577889"/>
              <a:gd name="connsiteX39" fmla="*/ 498988 w 948120"/>
              <a:gd name="connsiteY39" fmla="*/ 231801 h 577889"/>
              <a:gd name="connsiteX40" fmla="*/ 500131 w 948120"/>
              <a:gd name="connsiteY40" fmla="*/ 230849 h 577889"/>
              <a:gd name="connsiteX41" fmla="*/ 504322 w 948120"/>
              <a:gd name="connsiteY41" fmla="*/ 230849 h 577889"/>
              <a:gd name="connsiteX42" fmla="*/ 511942 w 948120"/>
              <a:gd name="connsiteY42" fmla="*/ 235897 h 577889"/>
              <a:gd name="connsiteX43" fmla="*/ 543565 w 948120"/>
              <a:gd name="connsiteY43" fmla="*/ 286951 h 577889"/>
              <a:gd name="connsiteX44" fmla="*/ 525848 w 948120"/>
              <a:gd name="connsiteY44" fmla="*/ 417920 h 577889"/>
              <a:gd name="connsiteX45" fmla="*/ 447076 w 948120"/>
              <a:gd name="connsiteY45" fmla="*/ 429540 h 577889"/>
              <a:gd name="connsiteX46" fmla="*/ 360018 w 948120"/>
              <a:gd name="connsiteY46" fmla="*/ 401823 h 577889"/>
              <a:gd name="connsiteX47" fmla="*/ 299439 w 948120"/>
              <a:gd name="connsiteY47" fmla="*/ 357531 h 577889"/>
              <a:gd name="connsiteX48" fmla="*/ 289914 w 948120"/>
              <a:gd name="connsiteY48" fmla="*/ 337624 h 577889"/>
              <a:gd name="connsiteX49" fmla="*/ 291438 w 948120"/>
              <a:gd name="connsiteY49" fmla="*/ 331147 h 577889"/>
              <a:gd name="connsiteX50" fmla="*/ 298296 w 948120"/>
              <a:gd name="connsiteY50" fmla="*/ 324670 h 577889"/>
              <a:gd name="connsiteX51" fmla="*/ 308583 w 948120"/>
              <a:gd name="connsiteY51" fmla="*/ 323146 h 577889"/>
              <a:gd name="connsiteX52" fmla="*/ 312679 w 948120"/>
              <a:gd name="connsiteY52" fmla="*/ 324956 h 577889"/>
              <a:gd name="connsiteX53" fmla="*/ 319060 w 948120"/>
              <a:gd name="connsiteY53" fmla="*/ 329814 h 577889"/>
              <a:gd name="connsiteX54" fmla="*/ 341444 w 948120"/>
              <a:gd name="connsiteY54" fmla="*/ 370390 h 577889"/>
              <a:gd name="connsiteX55" fmla="*/ 341444 w 948120"/>
              <a:gd name="connsiteY55" fmla="*/ 490310 h 577889"/>
              <a:gd name="connsiteX56" fmla="*/ 303820 w 948120"/>
              <a:gd name="connsiteY56" fmla="*/ 539364 h 577889"/>
              <a:gd name="connsiteX57" fmla="*/ 228668 w 948120"/>
              <a:gd name="connsiteY57" fmla="*/ 559271 h 577889"/>
              <a:gd name="connsiteX58" fmla="*/ 80650 w 948120"/>
              <a:gd name="connsiteY58" fmla="*/ 488691 h 577889"/>
              <a:gd name="connsiteX59" fmla="*/ 26357 w 948120"/>
              <a:gd name="connsiteY59" fmla="*/ 382201 h 577889"/>
              <a:gd name="connsiteX60" fmla="*/ 21499 w 948120"/>
              <a:gd name="connsiteY60" fmla="*/ 362675 h 577889"/>
              <a:gd name="connsiteX61" fmla="*/ 10755 w 948120"/>
              <a:gd name="connsiteY61" fmla="*/ 356226 h 577889"/>
              <a:gd name="connsiteX62" fmla="*/ 4069 w 948120"/>
              <a:gd name="connsiteY62" fmla="*/ 365437 h 57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948120" h="577889">
                <a:moveTo>
                  <a:pt x="3878" y="365437"/>
                </a:moveTo>
                <a:cubicBezTo>
                  <a:pt x="9688" y="393355"/>
                  <a:pt x="19299" y="420339"/>
                  <a:pt x="32453" y="445638"/>
                </a:cubicBezTo>
                <a:cubicBezTo>
                  <a:pt x="57123" y="494977"/>
                  <a:pt x="94937" y="538792"/>
                  <a:pt x="146753" y="560985"/>
                </a:cubicBezTo>
                <a:cubicBezTo>
                  <a:pt x="200188" y="584036"/>
                  <a:pt x="275150" y="586989"/>
                  <a:pt x="322299" y="548127"/>
                </a:cubicBezTo>
                <a:cubicBezTo>
                  <a:pt x="359542" y="517456"/>
                  <a:pt x="371353" y="467069"/>
                  <a:pt x="368971" y="420682"/>
                </a:cubicBezTo>
                <a:cubicBezTo>
                  <a:pt x="367162" y="385059"/>
                  <a:pt x="357256" y="337338"/>
                  <a:pt x="327538" y="313716"/>
                </a:cubicBezTo>
                <a:cubicBezTo>
                  <a:pt x="316536" y="304096"/>
                  <a:pt x="300506" y="302896"/>
                  <a:pt x="288199" y="310764"/>
                </a:cubicBezTo>
                <a:cubicBezTo>
                  <a:pt x="272750" y="320784"/>
                  <a:pt x="268349" y="341425"/>
                  <a:pt x="278370" y="356874"/>
                </a:cubicBezTo>
                <a:cubicBezTo>
                  <a:pt x="278465" y="357027"/>
                  <a:pt x="278570" y="357188"/>
                  <a:pt x="278674" y="357341"/>
                </a:cubicBezTo>
                <a:cubicBezTo>
                  <a:pt x="291152" y="379820"/>
                  <a:pt x="314488" y="396012"/>
                  <a:pt x="335824" y="408681"/>
                </a:cubicBezTo>
                <a:cubicBezTo>
                  <a:pt x="363780" y="425035"/>
                  <a:pt x="394117" y="436922"/>
                  <a:pt x="425741" y="443923"/>
                </a:cubicBezTo>
                <a:cubicBezTo>
                  <a:pt x="479557" y="455734"/>
                  <a:pt x="551470" y="449448"/>
                  <a:pt x="570140" y="387535"/>
                </a:cubicBezTo>
                <a:cubicBezTo>
                  <a:pt x="584999" y="338386"/>
                  <a:pt x="566901" y="277331"/>
                  <a:pt x="536992" y="237135"/>
                </a:cubicBezTo>
                <a:cubicBezTo>
                  <a:pt x="527944" y="224943"/>
                  <a:pt x="511466" y="207227"/>
                  <a:pt x="494320" y="214275"/>
                </a:cubicBezTo>
                <a:cubicBezTo>
                  <a:pt x="480081" y="220771"/>
                  <a:pt x="470984" y="235011"/>
                  <a:pt x="471079" y="250661"/>
                </a:cubicBezTo>
                <a:cubicBezTo>
                  <a:pt x="472127" y="266187"/>
                  <a:pt x="484224" y="278474"/>
                  <a:pt x="496130" y="287332"/>
                </a:cubicBezTo>
                <a:cubicBezTo>
                  <a:pt x="513885" y="299838"/>
                  <a:pt x="533487" y="309478"/>
                  <a:pt x="554233" y="315907"/>
                </a:cubicBezTo>
                <a:cubicBezTo>
                  <a:pt x="610249" y="334195"/>
                  <a:pt x="669285" y="341444"/>
                  <a:pt x="728064" y="337243"/>
                </a:cubicBezTo>
                <a:cubicBezTo>
                  <a:pt x="785881" y="333338"/>
                  <a:pt x="847698" y="317241"/>
                  <a:pt x="891037" y="276569"/>
                </a:cubicBezTo>
                <a:cubicBezTo>
                  <a:pt x="922660" y="246946"/>
                  <a:pt x="947520" y="200369"/>
                  <a:pt x="948187" y="156554"/>
                </a:cubicBezTo>
                <a:cubicBezTo>
                  <a:pt x="950282" y="71686"/>
                  <a:pt x="864462" y="29681"/>
                  <a:pt x="793215" y="13107"/>
                </a:cubicBezTo>
                <a:cubicBezTo>
                  <a:pt x="740056" y="1611"/>
                  <a:pt x="685544" y="-2333"/>
                  <a:pt x="631290" y="1392"/>
                </a:cubicBezTo>
                <a:cubicBezTo>
                  <a:pt x="567196" y="5173"/>
                  <a:pt x="503741" y="16203"/>
                  <a:pt x="442124" y="34253"/>
                </a:cubicBezTo>
                <a:cubicBezTo>
                  <a:pt x="303916" y="74448"/>
                  <a:pt x="173804" y="147029"/>
                  <a:pt x="73030" y="250566"/>
                </a:cubicBezTo>
                <a:cubicBezTo>
                  <a:pt x="47188" y="277131"/>
                  <a:pt x="23376" y="305601"/>
                  <a:pt x="1783" y="335719"/>
                </a:cubicBezTo>
                <a:cubicBezTo>
                  <a:pt x="-1084" y="339691"/>
                  <a:pt x="-189" y="345235"/>
                  <a:pt x="3783" y="348102"/>
                </a:cubicBezTo>
                <a:cubicBezTo>
                  <a:pt x="7755" y="350969"/>
                  <a:pt x="13298" y="350073"/>
                  <a:pt x="16166" y="346101"/>
                </a:cubicBezTo>
                <a:cubicBezTo>
                  <a:pt x="98014" y="234278"/>
                  <a:pt x="208323" y="146429"/>
                  <a:pt x="335634" y="91689"/>
                </a:cubicBezTo>
                <a:cubicBezTo>
                  <a:pt x="444847" y="42216"/>
                  <a:pt x="563500" y="17032"/>
                  <a:pt x="683392" y="17870"/>
                </a:cubicBezTo>
                <a:cubicBezTo>
                  <a:pt x="730426" y="17975"/>
                  <a:pt x="777184" y="25166"/>
                  <a:pt x="822076" y="39206"/>
                </a:cubicBezTo>
                <a:cubicBezTo>
                  <a:pt x="854842" y="50255"/>
                  <a:pt x="887989" y="66733"/>
                  <a:pt x="909896" y="94260"/>
                </a:cubicBezTo>
                <a:cubicBezTo>
                  <a:pt x="958759" y="155792"/>
                  <a:pt x="911896" y="246660"/>
                  <a:pt x="851794" y="283808"/>
                </a:cubicBezTo>
                <a:cubicBezTo>
                  <a:pt x="804169" y="312383"/>
                  <a:pt x="746161" y="321241"/>
                  <a:pt x="691583" y="320384"/>
                </a:cubicBezTo>
                <a:cubicBezTo>
                  <a:pt x="639396" y="320498"/>
                  <a:pt x="587666" y="310640"/>
                  <a:pt x="539183" y="291333"/>
                </a:cubicBezTo>
                <a:cubicBezTo>
                  <a:pt x="523248" y="285503"/>
                  <a:pt x="508665" y="276493"/>
                  <a:pt x="496321" y="264853"/>
                </a:cubicBezTo>
                <a:cubicBezTo>
                  <a:pt x="494797" y="263139"/>
                  <a:pt x="491749" y="259233"/>
                  <a:pt x="491558" y="258852"/>
                </a:cubicBezTo>
                <a:cubicBezTo>
                  <a:pt x="490387" y="256785"/>
                  <a:pt x="489396" y="254614"/>
                  <a:pt x="488605" y="252375"/>
                </a:cubicBezTo>
                <a:cubicBezTo>
                  <a:pt x="487586" y="248680"/>
                  <a:pt x="488101" y="244727"/>
                  <a:pt x="490034" y="241422"/>
                </a:cubicBezTo>
                <a:cubicBezTo>
                  <a:pt x="491387" y="239136"/>
                  <a:pt x="493054" y="237050"/>
                  <a:pt x="494987" y="235230"/>
                </a:cubicBezTo>
                <a:cubicBezTo>
                  <a:pt x="496254" y="234011"/>
                  <a:pt x="497588" y="232868"/>
                  <a:pt x="498988" y="231801"/>
                </a:cubicBezTo>
                <a:cubicBezTo>
                  <a:pt x="500512" y="230658"/>
                  <a:pt x="500702" y="230754"/>
                  <a:pt x="500131" y="230849"/>
                </a:cubicBezTo>
                <a:cubicBezTo>
                  <a:pt x="501483" y="230363"/>
                  <a:pt x="502969" y="230363"/>
                  <a:pt x="504322" y="230849"/>
                </a:cubicBezTo>
                <a:cubicBezTo>
                  <a:pt x="507160" y="232030"/>
                  <a:pt x="509751" y="233745"/>
                  <a:pt x="511942" y="235897"/>
                </a:cubicBezTo>
                <a:cubicBezTo>
                  <a:pt x="526315" y="250223"/>
                  <a:pt x="537145" y="267701"/>
                  <a:pt x="543565" y="286951"/>
                </a:cubicBezTo>
                <a:cubicBezTo>
                  <a:pt x="559471" y="327337"/>
                  <a:pt x="569282" y="390678"/>
                  <a:pt x="525848" y="417920"/>
                </a:cubicBezTo>
                <a:cubicBezTo>
                  <a:pt x="502798" y="432398"/>
                  <a:pt x="473175" y="432969"/>
                  <a:pt x="447076" y="429540"/>
                </a:cubicBezTo>
                <a:cubicBezTo>
                  <a:pt x="416730" y="425168"/>
                  <a:pt x="387307" y="415805"/>
                  <a:pt x="360018" y="401823"/>
                </a:cubicBezTo>
                <a:cubicBezTo>
                  <a:pt x="336996" y="391383"/>
                  <a:pt x="316365" y="376305"/>
                  <a:pt x="299439" y="357531"/>
                </a:cubicBezTo>
                <a:cubicBezTo>
                  <a:pt x="294372" y="351978"/>
                  <a:pt x="291057" y="345054"/>
                  <a:pt x="289914" y="337624"/>
                </a:cubicBezTo>
                <a:cubicBezTo>
                  <a:pt x="289895" y="335376"/>
                  <a:pt x="290419" y="333157"/>
                  <a:pt x="291438" y="331147"/>
                </a:cubicBezTo>
                <a:cubicBezTo>
                  <a:pt x="293238" y="328528"/>
                  <a:pt x="295581" y="326318"/>
                  <a:pt x="298296" y="324670"/>
                </a:cubicBezTo>
                <a:cubicBezTo>
                  <a:pt x="301344" y="322689"/>
                  <a:pt x="305097" y="322137"/>
                  <a:pt x="308583" y="323146"/>
                </a:cubicBezTo>
                <a:cubicBezTo>
                  <a:pt x="307345" y="323146"/>
                  <a:pt x="313250" y="325242"/>
                  <a:pt x="312679" y="324956"/>
                </a:cubicBezTo>
                <a:cubicBezTo>
                  <a:pt x="314955" y="326375"/>
                  <a:pt x="317089" y="328004"/>
                  <a:pt x="319060" y="329814"/>
                </a:cubicBezTo>
                <a:cubicBezTo>
                  <a:pt x="329548" y="341434"/>
                  <a:pt x="337206" y="355322"/>
                  <a:pt x="341444" y="370390"/>
                </a:cubicBezTo>
                <a:cubicBezTo>
                  <a:pt x="354970" y="409224"/>
                  <a:pt x="354970" y="451476"/>
                  <a:pt x="341444" y="490310"/>
                </a:cubicBezTo>
                <a:cubicBezTo>
                  <a:pt x="334177" y="510103"/>
                  <a:pt x="321051" y="527210"/>
                  <a:pt x="303820" y="539364"/>
                </a:cubicBezTo>
                <a:cubicBezTo>
                  <a:pt x="281380" y="553499"/>
                  <a:pt x="255157" y="560442"/>
                  <a:pt x="228668" y="559271"/>
                </a:cubicBezTo>
                <a:cubicBezTo>
                  <a:pt x="171156" y="559509"/>
                  <a:pt x="116673" y="533525"/>
                  <a:pt x="80650" y="488691"/>
                </a:cubicBezTo>
                <a:cubicBezTo>
                  <a:pt x="55704" y="457125"/>
                  <a:pt x="37244" y="420930"/>
                  <a:pt x="26357" y="382201"/>
                </a:cubicBezTo>
                <a:cubicBezTo>
                  <a:pt x="24547" y="375819"/>
                  <a:pt x="22738" y="369247"/>
                  <a:pt x="21499" y="362675"/>
                </a:cubicBezTo>
                <a:cubicBezTo>
                  <a:pt x="20309" y="357931"/>
                  <a:pt x="15508" y="355045"/>
                  <a:pt x="10755" y="356226"/>
                </a:cubicBezTo>
                <a:cubicBezTo>
                  <a:pt x="6593" y="357274"/>
                  <a:pt x="3773" y="361151"/>
                  <a:pt x="4069" y="365437"/>
                </a:cubicBezTo>
                <a:close/>
              </a:path>
            </a:pathLst>
          </a:custGeom>
          <a:solidFill>
            <a:schemeClr val="accent1"/>
          </a:solidFill>
          <a:ln w="9525" cap="flat">
            <a:noFill/>
            <a:prstDash val="solid"/>
            <a:miter/>
          </a:ln>
        </p:spPr>
        <p:txBody>
          <a:bodyPr rtlCol="0" anchor="ctr"/>
          <a:lstStyle/>
          <a:p>
            <a:endParaRPr lang="zh-CN" altLang="en-US"/>
          </a:p>
        </p:txBody>
      </p:sp>
      <p:grpSp>
        <p:nvGrpSpPr>
          <p:cNvPr id="89" name="组合 88"/>
          <p:cNvGrpSpPr/>
          <p:nvPr/>
        </p:nvGrpSpPr>
        <p:grpSpPr>
          <a:xfrm>
            <a:off x="381212" y="4278557"/>
            <a:ext cx="1729274" cy="1728788"/>
            <a:chOff x="5268244" y="2090784"/>
            <a:chExt cx="1729274" cy="1728788"/>
          </a:xfrm>
        </p:grpSpPr>
        <p:sp>
          <p:nvSpPr>
            <p:cNvPr id="19" name="任意多边形: 形状 18"/>
            <p:cNvSpPr/>
            <p:nvPr/>
          </p:nvSpPr>
          <p:spPr>
            <a:xfrm rot="18900000">
              <a:off x="5268730" y="2090784"/>
              <a:ext cx="1728788" cy="1728788"/>
            </a:xfrm>
            <a:custGeom>
              <a:avLst/>
              <a:gdLst>
                <a:gd name="connsiteX0" fmla="*/ 1728892 w 1728788"/>
                <a:gd name="connsiteY0" fmla="*/ 864427 h 1728788"/>
                <a:gd name="connsiteX1" fmla="*/ 864498 w 1728788"/>
                <a:gd name="connsiteY1" fmla="*/ 1728822 h 1728788"/>
                <a:gd name="connsiteX2" fmla="*/ 104 w 1728788"/>
                <a:gd name="connsiteY2" fmla="*/ 864428 h 1728788"/>
                <a:gd name="connsiteX3" fmla="*/ 864498 w 1728788"/>
                <a:gd name="connsiteY3" fmla="*/ 34 h 1728788"/>
                <a:gd name="connsiteX4" fmla="*/ 1728892 w 1728788"/>
                <a:gd name="connsiteY4" fmla="*/ 864427 h 1728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788" h="1728788">
                  <a:moveTo>
                    <a:pt x="1728892" y="864427"/>
                  </a:moveTo>
                  <a:cubicBezTo>
                    <a:pt x="1728892" y="1341819"/>
                    <a:pt x="1341890" y="1728822"/>
                    <a:pt x="864498" y="1728822"/>
                  </a:cubicBezTo>
                  <a:cubicBezTo>
                    <a:pt x="387106" y="1728822"/>
                    <a:pt x="104" y="1341819"/>
                    <a:pt x="104" y="864428"/>
                  </a:cubicBezTo>
                  <a:cubicBezTo>
                    <a:pt x="104" y="387036"/>
                    <a:pt x="387106" y="34"/>
                    <a:pt x="864498" y="34"/>
                  </a:cubicBezTo>
                  <a:cubicBezTo>
                    <a:pt x="1341890" y="34"/>
                    <a:pt x="1728892" y="387036"/>
                    <a:pt x="1728892" y="864427"/>
                  </a:cubicBezTo>
                  <a:close/>
                </a:path>
              </a:pathLst>
            </a:custGeom>
            <a:solidFill>
              <a:schemeClr val="accent1"/>
            </a:solidFill>
            <a:ln w="9525" cap="flat">
              <a:noFill/>
              <a:prstDash val="solid"/>
              <a:miter/>
            </a:ln>
          </p:spPr>
          <p:txBody>
            <a:bodyPr rtlCol="0" anchor="ctr"/>
            <a:lstStyle/>
            <a:p>
              <a:endParaRPr lang="zh-CN" altLang="en-US"/>
            </a:p>
          </p:txBody>
        </p:sp>
        <p:sp>
          <p:nvSpPr>
            <p:cNvPr id="20" name="任意多边形: 形状 19"/>
            <p:cNvSpPr/>
            <p:nvPr/>
          </p:nvSpPr>
          <p:spPr>
            <a:xfrm>
              <a:off x="5701871" y="2090852"/>
              <a:ext cx="595127" cy="339437"/>
            </a:xfrm>
            <a:custGeom>
              <a:avLst/>
              <a:gdLst>
                <a:gd name="connsiteX0" fmla="*/ 183 w 595127"/>
                <a:gd name="connsiteY0" fmla="*/ 115075 h 339437"/>
                <a:gd name="connsiteX1" fmla="*/ 275170 w 595127"/>
                <a:gd name="connsiteY1" fmla="*/ 338151 h 339437"/>
                <a:gd name="connsiteX2" fmla="*/ 582065 w 595127"/>
                <a:gd name="connsiteY2" fmla="*/ 13158 h 339437"/>
                <a:gd name="connsiteX3" fmla="*/ 420140 w 595127"/>
                <a:gd name="connsiteY3" fmla="*/ 109 h 339437"/>
                <a:gd name="connsiteX4" fmla="*/ 183 w 595127"/>
                <a:gd name="connsiteY4" fmla="*/ 115075 h 339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127" h="339437">
                  <a:moveTo>
                    <a:pt x="183" y="115075"/>
                  </a:moveTo>
                  <a:cubicBezTo>
                    <a:pt x="-1246" y="206515"/>
                    <a:pt x="13994" y="319958"/>
                    <a:pt x="275170" y="338151"/>
                  </a:cubicBezTo>
                  <a:cubicBezTo>
                    <a:pt x="543965" y="357201"/>
                    <a:pt x="631595" y="166129"/>
                    <a:pt x="582065" y="13158"/>
                  </a:cubicBezTo>
                  <a:cubicBezTo>
                    <a:pt x="528621" y="3766"/>
                    <a:pt x="474404" y="-606"/>
                    <a:pt x="420140" y="109"/>
                  </a:cubicBezTo>
                  <a:cubicBezTo>
                    <a:pt x="272617" y="1795"/>
                    <a:pt x="127999" y="41380"/>
                    <a:pt x="183" y="115075"/>
                  </a:cubicBezTo>
                  <a:close/>
                </a:path>
              </a:pathLst>
            </a:custGeom>
            <a:solidFill>
              <a:schemeClr val="accent1">
                <a:lumMod val="20000"/>
                <a:lumOff val="80000"/>
                <a:alpha val="51000"/>
              </a:schemeClr>
            </a:solidFill>
            <a:ln w="9525" cap="flat">
              <a:noFill/>
              <a:prstDash val="solid"/>
              <a:miter/>
            </a:ln>
          </p:spPr>
          <p:txBody>
            <a:bodyPr rtlCol="0" anchor="ctr"/>
            <a:lstStyle/>
            <a:p>
              <a:endParaRPr lang="zh-CN" altLang="en-US"/>
            </a:p>
          </p:txBody>
        </p:sp>
        <p:sp>
          <p:nvSpPr>
            <p:cNvPr id="21" name="任意多边形: 形状 20"/>
            <p:cNvSpPr/>
            <p:nvPr/>
          </p:nvSpPr>
          <p:spPr>
            <a:xfrm>
              <a:off x="6411559" y="2151887"/>
              <a:ext cx="569312" cy="645703"/>
            </a:xfrm>
            <a:custGeom>
              <a:avLst/>
              <a:gdLst>
                <a:gd name="connsiteX0" fmla="*/ 569417 w 569312"/>
                <a:gd name="connsiteY0" fmla="*/ 633922 h 645703"/>
                <a:gd name="connsiteX1" fmla="*/ 41351 w 569312"/>
                <a:gd name="connsiteY1" fmla="*/ 33 h 645703"/>
                <a:gd name="connsiteX2" fmla="*/ 20396 w 569312"/>
                <a:gd name="connsiteY2" fmla="*/ 321026 h 645703"/>
                <a:gd name="connsiteX3" fmla="*/ 569417 w 569312"/>
                <a:gd name="connsiteY3" fmla="*/ 633922 h 645703"/>
              </a:gdLst>
              <a:ahLst/>
              <a:cxnLst>
                <a:cxn ang="0">
                  <a:pos x="connsiteX0" y="connsiteY0"/>
                </a:cxn>
                <a:cxn ang="0">
                  <a:pos x="connsiteX1" y="connsiteY1"/>
                </a:cxn>
                <a:cxn ang="0">
                  <a:pos x="connsiteX2" y="connsiteY2"/>
                </a:cxn>
                <a:cxn ang="0">
                  <a:pos x="connsiteX3" y="connsiteY3"/>
                </a:cxn>
              </a:cxnLst>
              <a:rect l="l" t="t" r="r" b="b"/>
              <a:pathLst>
                <a:path w="569312" h="645703">
                  <a:moveTo>
                    <a:pt x="569417" y="633922"/>
                  </a:moveTo>
                  <a:cubicBezTo>
                    <a:pt x="511819" y="346972"/>
                    <a:pt x="313175" y="108523"/>
                    <a:pt x="41351" y="33"/>
                  </a:cubicBezTo>
                  <a:cubicBezTo>
                    <a:pt x="9347" y="63470"/>
                    <a:pt x="-21419" y="171483"/>
                    <a:pt x="20396" y="321026"/>
                  </a:cubicBezTo>
                  <a:cubicBezTo>
                    <a:pt x="86023" y="555436"/>
                    <a:pt x="269379" y="687357"/>
                    <a:pt x="569417" y="633922"/>
                  </a:cubicBezTo>
                  <a:close/>
                </a:path>
              </a:pathLst>
            </a:custGeom>
            <a:solidFill>
              <a:schemeClr val="accent1">
                <a:lumMod val="20000"/>
                <a:lumOff val="80000"/>
                <a:alpha val="51000"/>
              </a:schemeClr>
            </a:solidFill>
            <a:ln w="9525" cap="flat">
              <a:noFill/>
              <a:prstDash val="solid"/>
              <a:miter/>
            </a:ln>
          </p:spPr>
          <p:txBody>
            <a:bodyPr rtlCol="0" anchor="ctr"/>
            <a:lstStyle/>
            <a:p>
              <a:endParaRPr lang="zh-CN" altLang="en-US"/>
            </a:p>
          </p:txBody>
        </p:sp>
        <p:sp>
          <p:nvSpPr>
            <p:cNvPr id="22" name="任意多边形: 形状 21"/>
            <p:cNvSpPr/>
            <p:nvPr/>
          </p:nvSpPr>
          <p:spPr>
            <a:xfrm>
              <a:off x="6379392" y="2930829"/>
              <a:ext cx="617957" cy="803732"/>
            </a:xfrm>
            <a:custGeom>
              <a:avLst/>
              <a:gdLst>
                <a:gd name="connsiteX0" fmla="*/ 618062 w 617957"/>
                <a:gd name="connsiteY0" fmla="*/ 39004 h 803732"/>
                <a:gd name="connsiteX1" fmla="*/ 4937 w 617957"/>
                <a:gd name="connsiteY1" fmla="*/ 334279 h 803732"/>
                <a:gd name="connsiteX2" fmla="*/ 128762 w 617957"/>
                <a:gd name="connsiteY2" fmla="*/ 803766 h 803732"/>
                <a:gd name="connsiteX3" fmla="*/ 618062 w 617957"/>
                <a:gd name="connsiteY3" fmla="*/ 39004 h 803732"/>
              </a:gdLst>
              <a:ahLst/>
              <a:cxnLst>
                <a:cxn ang="0">
                  <a:pos x="connsiteX0" y="connsiteY0"/>
                </a:cxn>
                <a:cxn ang="0">
                  <a:pos x="connsiteX1" y="connsiteY1"/>
                </a:cxn>
                <a:cxn ang="0">
                  <a:pos x="connsiteX2" y="connsiteY2"/>
                </a:cxn>
                <a:cxn ang="0">
                  <a:pos x="connsiteX3" y="connsiteY3"/>
                </a:cxn>
              </a:cxnLst>
              <a:rect l="l" t="t" r="r" b="b"/>
              <a:pathLst>
                <a:path w="617957" h="803732">
                  <a:moveTo>
                    <a:pt x="618062" y="39004"/>
                  </a:moveTo>
                  <a:cubicBezTo>
                    <a:pt x="429943" y="-42911"/>
                    <a:pt x="43132" y="-18146"/>
                    <a:pt x="4937" y="334279"/>
                  </a:cubicBezTo>
                  <a:cubicBezTo>
                    <a:pt x="-21828" y="581357"/>
                    <a:pt x="68564" y="732614"/>
                    <a:pt x="128762" y="803766"/>
                  </a:cubicBezTo>
                  <a:cubicBezTo>
                    <a:pt x="423342" y="661862"/>
                    <a:pt x="612680" y="365930"/>
                    <a:pt x="618062" y="39004"/>
                  </a:cubicBezTo>
                  <a:close/>
                </a:path>
              </a:pathLst>
            </a:custGeom>
            <a:solidFill>
              <a:schemeClr val="accent1">
                <a:lumMod val="20000"/>
                <a:lumOff val="80000"/>
                <a:alpha val="51000"/>
              </a:schemeClr>
            </a:solidFill>
            <a:ln w="9525" cap="flat">
              <a:noFill/>
              <a:prstDash val="solid"/>
              <a:miter/>
            </a:ln>
          </p:spPr>
          <p:txBody>
            <a:bodyPr rtlCol="0" anchor="ctr"/>
            <a:lstStyle/>
            <a:p>
              <a:endParaRPr lang="zh-CN" altLang="en-US"/>
            </a:p>
          </p:txBody>
        </p:sp>
        <p:sp>
          <p:nvSpPr>
            <p:cNvPr id="23" name="任意多边形: 形状 22"/>
            <p:cNvSpPr/>
            <p:nvPr/>
          </p:nvSpPr>
          <p:spPr>
            <a:xfrm>
              <a:off x="5268244" y="2531173"/>
              <a:ext cx="879431" cy="1285875"/>
            </a:xfrm>
            <a:custGeom>
              <a:avLst/>
              <a:gdLst>
                <a:gd name="connsiteX0" fmla="*/ 778805 w 879431"/>
                <a:gd name="connsiteY0" fmla="*/ 812516 h 1285875"/>
                <a:gd name="connsiteX1" fmla="*/ 302555 w 879431"/>
                <a:gd name="connsiteY1" fmla="*/ 681071 h 1285875"/>
                <a:gd name="connsiteX2" fmla="*/ 330654 w 879431"/>
                <a:gd name="connsiteY2" fmla="*/ 142432 h 1285875"/>
                <a:gd name="connsiteX3" fmla="*/ 111579 w 879431"/>
                <a:gd name="connsiteY3" fmla="*/ 33 h 1285875"/>
                <a:gd name="connsiteX4" fmla="*/ 440458 w 879431"/>
                <a:gd name="connsiteY4" fmla="*/ 1177676 h 1285875"/>
                <a:gd name="connsiteX5" fmla="*/ 791759 w 879431"/>
                <a:gd name="connsiteY5" fmla="*/ 1285908 h 1285875"/>
                <a:gd name="connsiteX6" fmla="*/ 778805 w 879431"/>
                <a:gd name="connsiteY6" fmla="*/ 812516 h 128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9431" h="1285875">
                  <a:moveTo>
                    <a:pt x="778805" y="812516"/>
                  </a:moveTo>
                  <a:cubicBezTo>
                    <a:pt x="571255" y="648591"/>
                    <a:pt x="429142" y="874047"/>
                    <a:pt x="302555" y="681071"/>
                  </a:cubicBezTo>
                  <a:cubicBezTo>
                    <a:pt x="175968" y="488094"/>
                    <a:pt x="468766" y="409704"/>
                    <a:pt x="330654" y="142432"/>
                  </a:cubicBezTo>
                  <a:cubicBezTo>
                    <a:pt x="274170" y="33180"/>
                    <a:pt x="190541" y="510"/>
                    <a:pt x="111579" y="33"/>
                  </a:cubicBezTo>
                  <a:cubicBezTo>
                    <a:pt x="-122803" y="416047"/>
                    <a:pt x="24444" y="943294"/>
                    <a:pt x="440458" y="1177676"/>
                  </a:cubicBezTo>
                  <a:cubicBezTo>
                    <a:pt x="548443" y="1238521"/>
                    <a:pt x="668258" y="1275431"/>
                    <a:pt x="791759" y="1285908"/>
                  </a:cubicBezTo>
                  <a:cubicBezTo>
                    <a:pt x="885580" y="1149987"/>
                    <a:pt x="935015" y="935865"/>
                    <a:pt x="778805" y="812516"/>
                  </a:cubicBezTo>
                  <a:close/>
                </a:path>
              </a:pathLst>
            </a:custGeom>
            <a:solidFill>
              <a:schemeClr val="accent1">
                <a:lumMod val="20000"/>
                <a:lumOff val="80000"/>
                <a:alpha val="51000"/>
              </a:schemeClr>
            </a:solidFill>
            <a:ln w="9525" cap="flat">
              <a:noFill/>
              <a:prstDash val="solid"/>
              <a:miter/>
            </a:ln>
          </p:spPr>
          <p:txBody>
            <a:bodyPr rtlCol="0" anchor="ctr"/>
            <a:lstStyle/>
            <a:p>
              <a:endParaRPr lang="zh-CN" altLang="en-US"/>
            </a:p>
          </p:txBody>
        </p:sp>
        <p:sp>
          <p:nvSpPr>
            <p:cNvPr id="25" name="任意多边形: 形状 24"/>
            <p:cNvSpPr/>
            <p:nvPr/>
          </p:nvSpPr>
          <p:spPr>
            <a:xfrm>
              <a:off x="5682311" y="2684748"/>
              <a:ext cx="319892" cy="319900"/>
            </a:xfrm>
            <a:custGeom>
              <a:avLst/>
              <a:gdLst>
                <a:gd name="connsiteX0" fmla="*/ 318066 w 319892"/>
                <a:gd name="connsiteY0" fmla="*/ 135352 h 319900"/>
                <a:gd name="connsiteX1" fmla="*/ 184678 w 319892"/>
                <a:gd name="connsiteY1" fmla="*/ 318003 h 319900"/>
                <a:gd name="connsiteX2" fmla="*/ 2036 w 319892"/>
                <a:gd name="connsiteY2" fmla="*/ 184615 h 319900"/>
                <a:gd name="connsiteX3" fmla="*/ 135186 w 319892"/>
                <a:gd name="connsiteY3" fmla="*/ 2002 h 319900"/>
                <a:gd name="connsiteX4" fmla="*/ 318028 w 319892"/>
                <a:gd name="connsiteY4" fmla="*/ 135123 h 319900"/>
                <a:gd name="connsiteX5" fmla="*/ 318066 w 319892"/>
                <a:gd name="connsiteY5" fmla="*/ 135352 h 31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9892" h="319900">
                  <a:moveTo>
                    <a:pt x="318066" y="135352"/>
                  </a:moveTo>
                  <a:cubicBezTo>
                    <a:pt x="331668" y="222620"/>
                    <a:pt x="271946" y="304392"/>
                    <a:pt x="184678" y="318003"/>
                  </a:cubicBezTo>
                  <a:cubicBezTo>
                    <a:pt x="97410" y="331605"/>
                    <a:pt x="15638" y="271883"/>
                    <a:pt x="2036" y="184615"/>
                  </a:cubicBezTo>
                  <a:cubicBezTo>
                    <a:pt x="-11556" y="97433"/>
                    <a:pt x="48023" y="15718"/>
                    <a:pt x="135186" y="2002"/>
                  </a:cubicBezTo>
                  <a:cubicBezTo>
                    <a:pt x="222435" y="-11733"/>
                    <a:pt x="304302" y="47865"/>
                    <a:pt x="318028" y="135123"/>
                  </a:cubicBezTo>
                  <a:cubicBezTo>
                    <a:pt x="318037" y="135200"/>
                    <a:pt x="318056" y="135276"/>
                    <a:pt x="318066" y="135352"/>
                  </a:cubicBezTo>
                  <a:close/>
                </a:path>
              </a:pathLst>
            </a:custGeom>
            <a:solidFill>
              <a:schemeClr val="tx2"/>
            </a:solidFill>
            <a:ln w="9525" cap="flat">
              <a:noFill/>
              <a:prstDash val="solid"/>
              <a:miter/>
            </a:ln>
          </p:spPr>
          <p:txBody>
            <a:bodyPr rtlCol="0" anchor="ctr"/>
            <a:lstStyle/>
            <a:p>
              <a:endParaRPr lang="zh-CN" altLang="en-US"/>
            </a:p>
          </p:txBody>
        </p:sp>
        <p:sp>
          <p:nvSpPr>
            <p:cNvPr id="26" name="任意多边形: 形状 25"/>
            <p:cNvSpPr/>
            <p:nvPr/>
          </p:nvSpPr>
          <p:spPr>
            <a:xfrm rot="18671999">
              <a:off x="6262861" y="2593572"/>
              <a:ext cx="319849" cy="319849"/>
            </a:xfrm>
            <a:custGeom>
              <a:avLst/>
              <a:gdLst>
                <a:gd name="connsiteX0" fmla="*/ 319953 w 319849"/>
                <a:gd name="connsiteY0" fmla="*/ 159958 h 319849"/>
                <a:gd name="connsiteX1" fmla="*/ 160029 w 319849"/>
                <a:gd name="connsiteY1" fmla="*/ 319883 h 319849"/>
                <a:gd name="connsiteX2" fmla="*/ 104 w 319849"/>
                <a:gd name="connsiteY2" fmla="*/ 159958 h 319849"/>
                <a:gd name="connsiteX3" fmla="*/ 160029 w 319849"/>
                <a:gd name="connsiteY3" fmla="*/ 33 h 319849"/>
                <a:gd name="connsiteX4" fmla="*/ 319953 w 319849"/>
                <a:gd name="connsiteY4" fmla="*/ 159958 h 319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849" h="319849">
                  <a:moveTo>
                    <a:pt x="319953" y="159958"/>
                  </a:moveTo>
                  <a:cubicBezTo>
                    <a:pt x="319953" y="248282"/>
                    <a:pt x="248353" y="319883"/>
                    <a:pt x="160029" y="319883"/>
                  </a:cubicBezTo>
                  <a:cubicBezTo>
                    <a:pt x="71705" y="319883"/>
                    <a:pt x="104" y="248282"/>
                    <a:pt x="104" y="159958"/>
                  </a:cubicBezTo>
                  <a:cubicBezTo>
                    <a:pt x="104" y="71634"/>
                    <a:pt x="71705" y="33"/>
                    <a:pt x="160029" y="33"/>
                  </a:cubicBezTo>
                  <a:cubicBezTo>
                    <a:pt x="248353" y="33"/>
                    <a:pt x="319953" y="71634"/>
                    <a:pt x="319953" y="159958"/>
                  </a:cubicBezTo>
                  <a:close/>
                </a:path>
              </a:pathLst>
            </a:custGeom>
            <a:solidFill>
              <a:schemeClr val="tx2"/>
            </a:solidFill>
            <a:ln w="9525" cap="flat">
              <a:noFill/>
              <a:prstDash val="solid"/>
              <a:miter/>
            </a:ln>
          </p:spPr>
          <p:txBody>
            <a:bodyPr rtlCol="0" anchor="ctr"/>
            <a:lstStyle/>
            <a:p>
              <a:endParaRPr lang="zh-CN" altLang="en-US"/>
            </a:p>
          </p:txBody>
        </p:sp>
        <p:sp>
          <p:nvSpPr>
            <p:cNvPr id="27" name="任意多边形: 形状 26"/>
            <p:cNvSpPr/>
            <p:nvPr/>
          </p:nvSpPr>
          <p:spPr>
            <a:xfrm>
              <a:off x="5867069" y="2702432"/>
              <a:ext cx="135046" cy="255936"/>
            </a:xfrm>
            <a:custGeom>
              <a:avLst/>
              <a:gdLst>
                <a:gd name="connsiteX0" fmla="*/ 2053 w 135046"/>
                <a:gd name="connsiteY0" fmla="*/ 138336 h 255936"/>
                <a:gd name="connsiteX1" fmla="*/ 87778 w 135046"/>
                <a:gd name="connsiteY1" fmla="*/ 255970 h 255936"/>
                <a:gd name="connsiteX2" fmla="*/ 89064 w 135046"/>
                <a:gd name="connsiteY2" fmla="*/ 30342 h 255936"/>
                <a:gd name="connsiteX3" fmla="*/ 47392 w 135046"/>
                <a:gd name="connsiteY3" fmla="*/ 33 h 255936"/>
                <a:gd name="connsiteX4" fmla="*/ 2053 w 135046"/>
                <a:gd name="connsiteY4" fmla="*/ 138336 h 255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46" h="255936">
                  <a:moveTo>
                    <a:pt x="2053" y="138336"/>
                  </a:moveTo>
                  <a:cubicBezTo>
                    <a:pt x="10007" y="189067"/>
                    <a:pt x="41916" y="232862"/>
                    <a:pt x="87778" y="255970"/>
                  </a:cubicBezTo>
                  <a:cubicBezTo>
                    <a:pt x="150434" y="194019"/>
                    <a:pt x="151015" y="93007"/>
                    <a:pt x="89064" y="30342"/>
                  </a:cubicBezTo>
                  <a:cubicBezTo>
                    <a:pt x="76910" y="18055"/>
                    <a:pt x="62832" y="7815"/>
                    <a:pt x="47392" y="33"/>
                  </a:cubicBezTo>
                  <a:cubicBezTo>
                    <a:pt x="10931" y="36171"/>
                    <a:pt x="-5938" y="87625"/>
                    <a:pt x="2053" y="138336"/>
                  </a:cubicBezTo>
                  <a:close/>
                </a:path>
              </a:pathLst>
            </a:custGeom>
            <a:solidFill>
              <a:schemeClr val="accent1">
                <a:lumMod val="50000"/>
              </a:schemeClr>
            </a:solidFill>
            <a:ln w="9525" cap="flat">
              <a:noFill/>
              <a:prstDash val="solid"/>
              <a:miter/>
            </a:ln>
          </p:spPr>
          <p:txBody>
            <a:bodyPr rtlCol="0" anchor="ctr"/>
            <a:lstStyle/>
            <a:p>
              <a:endParaRPr lang="zh-CN" altLang="en-US"/>
            </a:p>
          </p:txBody>
        </p:sp>
        <p:sp>
          <p:nvSpPr>
            <p:cNvPr id="28" name="任意多边形: 形状 27"/>
            <p:cNvSpPr/>
            <p:nvPr/>
          </p:nvSpPr>
          <p:spPr>
            <a:xfrm>
              <a:off x="6447427" y="2610897"/>
              <a:ext cx="135046" cy="255936"/>
            </a:xfrm>
            <a:custGeom>
              <a:avLst/>
              <a:gdLst>
                <a:gd name="connsiteX0" fmla="*/ 2053 w 135046"/>
                <a:gd name="connsiteY0" fmla="*/ 138336 h 255936"/>
                <a:gd name="connsiteX1" fmla="*/ 87778 w 135046"/>
                <a:gd name="connsiteY1" fmla="*/ 255970 h 255936"/>
                <a:gd name="connsiteX2" fmla="*/ 89064 w 135046"/>
                <a:gd name="connsiteY2" fmla="*/ 30342 h 255936"/>
                <a:gd name="connsiteX3" fmla="*/ 47392 w 135046"/>
                <a:gd name="connsiteY3" fmla="*/ 33 h 255936"/>
                <a:gd name="connsiteX4" fmla="*/ 2053 w 135046"/>
                <a:gd name="connsiteY4" fmla="*/ 138336 h 255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46" h="255936">
                  <a:moveTo>
                    <a:pt x="2053" y="138336"/>
                  </a:moveTo>
                  <a:cubicBezTo>
                    <a:pt x="10007" y="189067"/>
                    <a:pt x="41915" y="232862"/>
                    <a:pt x="87778" y="255970"/>
                  </a:cubicBezTo>
                  <a:cubicBezTo>
                    <a:pt x="150434" y="194019"/>
                    <a:pt x="151015" y="93007"/>
                    <a:pt x="89064" y="30342"/>
                  </a:cubicBezTo>
                  <a:cubicBezTo>
                    <a:pt x="76910" y="18055"/>
                    <a:pt x="62832" y="7815"/>
                    <a:pt x="47392" y="33"/>
                  </a:cubicBezTo>
                  <a:cubicBezTo>
                    <a:pt x="10930" y="36171"/>
                    <a:pt x="-5938" y="87625"/>
                    <a:pt x="2053" y="138336"/>
                  </a:cubicBezTo>
                  <a:close/>
                </a:path>
              </a:pathLst>
            </a:custGeom>
            <a:solidFill>
              <a:schemeClr val="accent1">
                <a:lumMod val="50000"/>
              </a:schemeClr>
            </a:solidFill>
            <a:ln w="9525" cap="flat">
              <a:noFill/>
              <a:prstDash val="solid"/>
              <a:miter/>
            </a:ln>
          </p:spPr>
          <p:txBody>
            <a:bodyPr rtlCol="0" anchor="ctr"/>
            <a:lstStyle/>
            <a:p>
              <a:endParaRPr lang="zh-CN" altLang="en-US"/>
            </a:p>
          </p:txBody>
        </p:sp>
        <p:sp>
          <p:nvSpPr>
            <p:cNvPr id="29" name="任意多边形: 形状 28"/>
            <p:cNvSpPr/>
            <p:nvPr/>
          </p:nvSpPr>
          <p:spPr>
            <a:xfrm>
              <a:off x="6038795" y="2892068"/>
              <a:ext cx="234178" cy="129671"/>
            </a:xfrm>
            <a:custGeom>
              <a:avLst/>
              <a:gdLst>
                <a:gd name="connsiteX0" fmla="*/ 1110 w 234178"/>
                <a:gd name="connsiteY0" fmla="*/ 58810 h 129671"/>
                <a:gd name="connsiteX1" fmla="*/ 234282 w 234178"/>
                <a:gd name="connsiteY1" fmla="*/ 9852 h 129671"/>
                <a:gd name="connsiteX2" fmla="*/ 216185 w 234178"/>
                <a:gd name="connsiteY2" fmla="*/ 7851 h 129671"/>
                <a:gd name="connsiteX3" fmla="*/ 112124 w 234178"/>
                <a:gd name="connsiteY3" fmla="*/ 111817 h 129671"/>
                <a:gd name="connsiteX4" fmla="*/ 17684 w 234178"/>
                <a:gd name="connsiteY4" fmla="*/ 51285 h 129671"/>
                <a:gd name="connsiteX5" fmla="*/ 1110 w 234178"/>
                <a:gd name="connsiteY5" fmla="*/ 58810 h 1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178" h="129671">
                  <a:moveTo>
                    <a:pt x="1110" y="58810"/>
                  </a:moveTo>
                  <a:cubicBezTo>
                    <a:pt x="58260" y="175301"/>
                    <a:pt x="229710" y="140725"/>
                    <a:pt x="234282" y="9852"/>
                  </a:cubicBezTo>
                  <a:cubicBezTo>
                    <a:pt x="234282" y="-1769"/>
                    <a:pt x="216566" y="-3864"/>
                    <a:pt x="216185" y="7851"/>
                  </a:cubicBezTo>
                  <a:cubicBezTo>
                    <a:pt x="216156" y="65297"/>
                    <a:pt x="169570" y="111845"/>
                    <a:pt x="112124" y="111817"/>
                  </a:cubicBezTo>
                  <a:cubicBezTo>
                    <a:pt x="71529" y="111798"/>
                    <a:pt x="34658" y="88166"/>
                    <a:pt x="17684" y="51285"/>
                  </a:cubicBezTo>
                  <a:cubicBezTo>
                    <a:pt x="12540" y="40713"/>
                    <a:pt x="-4128" y="48237"/>
                    <a:pt x="1110" y="58810"/>
                  </a:cubicBezTo>
                  <a:close/>
                </a:path>
              </a:pathLst>
            </a:custGeom>
            <a:solidFill>
              <a:schemeClr val="tx2"/>
            </a:solidFill>
            <a:ln w="9525" cap="flat">
              <a:noFill/>
              <a:prstDash val="solid"/>
              <a:miter/>
            </a:ln>
          </p:spPr>
          <p:txBody>
            <a:bodyPr rtlCol="0" anchor="ctr"/>
            <a:lstStyle/>
            <a:p>
              <a:endParaRPr lang="zh-CN" altLang="en-US"/>
            </a:p>
          </p:txBody>
        </p:sp>
        <p:sp>
          <p:nvSpPr>
            <p:cNvPr id="30" name="任意多边形: 形状 29"/>
            <p:cNvSpPr/>
            <p:nvPr/>
          </p:nvSpPr>
          <p:spPr>
            <a:xfrm>
              <a:off x="6049898" y="2531173"/>
              <a:ext cx="178498" cy="385381"/>
            </a:xfrm>
            <a:custGeom>
              <a:avLst/>
              <a:gdLst>
                <a:gd name="connsiteX0" fmla="*/ 178498 w 178498"/>
                <a:gd name="connsiteY0" fmla="*/ 360426 h 385381"/>
                <a:gd name="connsiteX1" fmla="*/ 19812 w 178498"/>
                <a:gd name="connsiteY1" fmla="*/ 385382 h 385381"/>
                <a:gd name="connsiteX2" fmla="*/ 0 w 178498"/>
                <a:gd name="connsiteY2" fmla="*/ 13049 h 385381"/>
                <a:gd name="connsiteX3" fmla="*/ 82677 w 178498"/>
                <a:gd name="connsiteY3" fmla="*/ 0 h 385381"/>
                <a:gd name="connsiteX4" fmla="*/ 178498 w 178498"/>
                <a:gd name="connsiteY4" fmla="*/ 360426 h 38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498" h="385381">
                  <a:moveTo>
                    <a:pt x="178498" y="360426"/>
                  </a:moveTo>
                  <a:lnTo>
                    <a:pt x="19812" y="385382"/>
                  </a:lnTo>
                  <a:lnTo>
                    <a:pt x="0" y="13049"/>
                  </a:lnTo>
                  <a:lnTo>
                    <a:pt x="82677" y="0"/>
                  </a:lnTo>
                  <a:lnTo>
                    <a:pt x="178498" y="360426"/>
                  </a:lnTo>
                  <a:close/>
                </a:path>
              </a:pathLst>
            </a:custGeom>
            <a:solidFill>
              <a:srgbClr val="FE6A83"/>
            </a:solidFill>
            <a:ln w="9525" cap="flat">
              <a:noFill/>
              <a:prstDash val="solid"/>
              <a:miter/>
            </a:ln>
          </p:spPr>
          <p:txBody>
            <a:bodyPr rtlCol="0" anchor="ctr"/>
            <a:lstStyle/>
            <a:p>
              <a:endParaRPr lang="zh-CN" altLang="en-US"/>
            </a:p>
          </p:txBody>
        </p:sp>
        <p:sp>
          <p:nvSpPr>
            <p:cNvPr id="31" name="任意多边形: 形状 30"/>
            <p:cNvSpPr/>
            <p:nvPr/>
          </p:nvSpPr>
          <p:spPr>
            <a:xfrm>
              <a:off x="6065710" y="2819209"/>
              <a:ext cx="147351" cy="38004"/>
            </a:xfrm>
            <a:custGeom>
              <a:avLst/>
              <a:gdLst>
                <a:gd name="connsiteX0" fmla="*/ 104 w 147351"/>
                <a:gd name="connsiteY0" fmla="*/ 22608 h 38004"/>
                <a:gd name="connsiteX1" fmla="*/ 961 w 147351"/>
                <a:gd name="connsiteY1" fmla="*/ 38038 h 38004"/>
                <a:gd name="connsiteX2" fmla="*/ 68684 w 147351"/>
                <a:gd name="connsiteY2" fmla="*/ 27561 h 38004"/>
                <a:gd name="connsiteX3" fmla="*/ 147456 w 147351"/>
                <a:gd name="connsiteY3" fmla="*/ 14892 h 38004"/>
                <a:gd name="connsiteX4" fmla="*/ 143551 w 147351"/>
                <a:gd name="connsiteY4" fmla="*/ 33 h 38004"/>
                <a:gd name="connsiteX5" fmla="*/ 66208 w 147351"/>
                <a:gd name="connsiteY5" fmla="*/ 11940 h 3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51" h="38004">
                  <a:moveTo>
                    <a:pt x="104" y="22608"/>
                  </a:moveTo>
                  <a:lnTo>
                    <a:pt x="961" y="38038"/>
                  </a:lnTo>
                  <a:cubicBezTo>
                    <a:pt x="22774" y="34704"/>
                    <a:pt x="45443" y="31275"/>
                    <a:pt x="68684" y="27561"/>
                  </a:cubicBezTo>
                  <a:cubicBezTo>
                    <a:pt x="95926" y="23274"/>
                    <a:pt x="122310" y="19083"/>
                    <a:pt x="147456" y="14892"/>
                  </a:cubicBezTo>
                  <a:lnTo>
                    <a:pt x="143551" y="33"/>
                  </a:lnTo>
                  <a:cubicBezTo>
                    <a:pt x="118785" y="3748"/>
                    <a:pt x="92877" y="7749"/>
                    <a:pt x="66208" y="11940"/>
                  </a:cubicBezTo>
                  <a:close/>
                </a:path>
              </a:pathLst>
            </a:custGeom>
            <a:solidFill>
              <a:schemeClr val="tx2"/>
            </a:solidFill>
            <a:ln w="9525" cap="flat">
              <a:noFill/>
              <a:prstDash val="solid"/>
              <a:miter/>
            </a:ln>
          </p:spPr>
          <p:txBody>
            <a:bodyPr rtlCol="0" anchor="ctr"/>
            <a:lstStyle/>
            <a:p>
              <a:endParaRPr lang="zh-CN" altLang="en-US"/>
            </a:p>
          </p:txBody>
        </p:sp>
        <p:sp>
          <p:nvSpPr>
            <p:cNvPr id="32" name="任意多边形: 形状 31"/>
            <p:cNvSpPr/>
            <p:nvPr/>
          </p:nvSpPr>
          <p:spPr>
            <a:xfrm>
              <a:off x="6061519" y="2741199"/>
              <a:ext cx="130968" cy="35813"/>
            </a:xfrm>
            <a:custGeom>
              <a:avLst/>
              <a:gdLst>
                <a:gd name="connsiteX0" fmla="*/ 104 w 130968"/>
                <a:gd name="connsiteY0" fmla="*/ 20226 h 35813"/>
                <a:gd name="connsiteX1" fmla="*/ 866 w 130968"/>
                <a:gd name="connsiteY1" fmla="*/ 35847 h 35813"/>
                <a:gd name="connsiteX2" fmla="*/ 60397 w 130968"/>
                <a:gd name="connsiteY2" fmla="*/ 26322 h 35813"/>
                <a:gd name="connsiteX3" fmla="*/ 131073 w 130968"/>
                <a:gd name="connsiteY3" fmla="*/ 15083 h 35813"/>
                <a:gd name="connsiteX4" fmla="*/ 127072 w 130968"/>
                <a:gd name="connsiteY4" fmla="*/ 33 h 35813"/>
                <a:gd name="connsiteX5" fmla="*/ 57921 w 130968"/>
                <a:gd name="connsiteY5" fmla="*/ 10796 h 35813"/>
                <a:gd name="connsiteX6" fmla="*/ 104 w 130968"/>
                <a:gd name="connsiteY6" fmla="*/ 20226 h 3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68" h="35813">
                  <a:moveTo>
                    <a:pt x="104" y="20226"/>
                  </a:moveTo>
                  <a:lnTo>
                    <a:pt x="866" y="35847"/>
                  </a:lnTo>
                  <a:lnTo>
                    <a:pt x="60397" y="26322"/>
                  </a:lnTo>
                  <a:lnTo>
                    <a:pt x="131073" y="15083"/>
                  </a:lnTo>
                  <a:lnTo>
                    <a:pt x="127072" y="33"/>
                  </a:lnTo>
                  <a:cubicBezTo>
                    <a:pt x="104784" y="3462"/>
                    <a:pt x="81638" y="6987"/>
                    <a:pt x="57921" y="10796"/>
                  </a:cubicBezTo>
                  <a:cubicBezTo>
                    <a:pt x="38204" y="14416"/>
                    <a:pt x="18868" y="17178"/>
                    <a:pt x="104" y="20226"/>
                  </a:cubicBezTo>
                  <a:close/>
                </a:path>
              </a:pathLst>
            </a:custGeom>
            <a:solidFill>
              <a:schemeClr val="tx2"/>
            </a:solidFill>
            <a:ln w="9525" cap="flat">
              <a:noFill/>
              <a:prstDash val="solid"/>
              <a:miter/>
            </a:ln>
          </p:spPr>
          <p:txBody>
            <a:bodyPr rtlCol="0" anchor="ctr"/>
            <a:lstStyle/>
            <a:p>
              <a:endParaRPr lang="zh-CN" altLang="en-US"/>
            </a:p>
          </p:txBody>
        </p:sp>
        <p:sp>
          <p:nvSpPr>
            <p:cNvPr id="33" name="任意多边形: 形状 32"/>
            <p:cNvSpPr/>
            <p:nvPr/>
          </p:nvSpPr>
          <p:spPr>
            <a:xfrm>
              <a:off x="6057232" y="2663666"/>
              <a:ext cx="114585" cy="33146"/>
            </a:xfrm>
            <a:custGeom>
              <a:avLst/>
              <a:gdLst>
                <a:gd name="connsiteX0" fmla="*/ 114690 w 114585"/>
                <a:gd name="connsiteY0" fmla="*/ 15083 h 33146"/>
                <a:gd name="connsiteX1" fmla="*/ 110689 w 114585"/>
                <a:gd name="connsiteY1" fmla="*/ 33 h 33146"/>
                <a:gd name="connsiteX2" fmla="*/ 49825 w 114585"/>
                <a:gd name="connsiteY2" fmla="*/ 9558 h 33146"/>
                <a:gd name="connsiteX3" fmla="*/ 104 w 114585"/>
                <a:gd name="connsiteY3" fmla="*/ 17464 h 33146"/>
                <a:gd name="connsiteX4" fmla="*/ 961 w 114585"/>
                <a:gd name="connsiteY4" fmla="*/ 33180 h 33146"/>
                <a:gd name="connsiteX5" fmla="*/ 52206 w 114585"/>
                <a:gd name="connsiteY5" fmla="*/ 25179 h 3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585" h="33146">
                  <a:moveTo>
                    <a:pt x="114690" y="15083"/>
                  </a:moveTo>
                  <a:lnTo>
                    <a:pt x="110689" y="33"/>
                  </a:lnTo>
                  <a:lnTo>
                    <a:pt x="49825" y="9558"/>
                  </a:lnTo>
                  <a:lnTo>
                    <a:pt x="104" y="17464"/>
                  </a:lnTo>
                  <a:lnTo>
                    <a:pt x="961" y="33180"/>
                  </a:lnTo>
                  <a:lnTo>
                    <a:pt x="52206" y="25179"/>
                  </a:lnTo>
                  <a:close/>
                </a:path>
              </a:pathLst>
            </a:custGeom>
            <a:solidFill>
              <a:schemeClr val="tx2"/>
            </a:solidFill>
            <a:ln w="9525" cap="flat">
              <a:noFill/>
              <a:prstDash val="solid"/>
              <a:miter/>
            </a:ln>
          </p:spPr>
          <p:txBody>
            <a:bodyPr rtlCol="0" anchor="ctr"/>
            <a:lstStyle/>
            <a:p>
              <a:endParaRPr lang="zh-CN" altLang="en-US"/>
            </a:p>
          </p:txBody>
        </p:sp>
        <p:sp>
          <p:nvSpPr>
            <p:cNvPr id="34" name="任意多边形: 形状 33"/>
            <p:cNvSpPr/>
            <p:nvPr/>
          </p:nvSpPr>
          <p:spPr>
            <a:xfrm>
              <a:off x="6052946" y="2585846"/>
              <a:ext cx="98202" cy="30575"/>
            </a:xfrm>
            <a:custGeom>
              <a:avLst/>
              <a:gdLst>
                <a:gd name="connsiteX0" fmla="*/ 98307 w 98202"/>
                <a:gd name="connsiteY0" fmla="*/ 15178 h 30575"/>
                <a:gd name="connsiteX1" fmla="*/ 94306 w 98202"/>
                <a:gd name="connsiteY1" fmla="*/ 33 h 30575"/>
                <a:gd name="connsiteX2" fmla="*/ 41633 w 98202"/>
                <a:gd name="connsiteY2" fmla="*/ 8225 h 30575"/>
                <a:gd name="connsiteX3" fmla="*/ 104 w 98202"/>
                <a:gd name="connsiteY3" fmla="*/ 14892 h 30575"/>
                <a:gd name="connsiteX4" fmla="*/ 961 w 98202"/>
                <a:gd name="connsiteY4" fmla="*/ 30609 h 30575"/>
                <a:gd name="connsiteX5" fmla="*/ 44110 w 98202"/>
                <a:gd name="connsiteY5" fmla="*/ 23846 h 30575"/>
                <a:gd name="connsiteX6" fmla="*/ 98307 w 98202"/>
                <a:gd name="connsiteY6" fmla="*/ 15178 h 3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202" h="30575">
                  <a:moveTo>
                    <a:pt x="98307" y="15178"/>
                  </a:moveTo>
                  <a:lnTo>
                    <a:pt x="94306" y="33"/>
                  </a:lnTo>
                  <a:lnTo>
                    <a:pt x="41633" y="8225"/>
                  </a:lnTo>
                  <a:lnTo>
                    <a:pt x="104" y="14892"/>
                  </a:lnTo>
                  <a:lnTo>
                    <a:pt x="961" y="30609"/>
                  </a:lnTo>
                  <a:lnTo>
                    <a:pt x="44110" y="23846"/>
                  </a:lnTo>
                  <a:cubicBezTo>
                    <a:pt x="62588" y="20988"/>
                    <a:pt x="80685" y="18036"/>
                    <a:pt x="98307" y="15178"/>
                  </a:cubicBezTo>
                  <a:close/>
                </a:path>
              </a:pathLst>
            </a:custGeom>
            <a:solidFill>
              <a:schemeClr val="tx2"/>
            </a:solidFill>
            <a:ln w="9525" cap="flat">
              <a:noFill/>
              <a:prstDash val="solid"/>
              <a:miter/>
            </a:ln>
          </p:spPr>
          <p:txBody>
            <a:bodyPr rtlCol="0" anchor="ctr"/>
            <a:lstStyle/>
            <a:p>
              <a:endParaRPr lang="zh-CN" altLang="en-US"/>
            </a:p>
          </p:txBody>
        </p:sp>
        <p:sp>
          <p:nvSpPr>
            <p:cNvPr id="35" name="任意多边形: 形状 34"/>
            <p:cNvSpPr/>
            <p:nvPr/>
          </p:nvSpPr>
          <p:spPr>
            <a:xfrm>
              <a:off x="5573267" y="3033617"/>
              <a:ext cx="325755" cy="325755"/>
            </a:xfrm>
            <a:custGeom>
              <a:avLst/>
              <a:gdLst>
                <a:gd name="connsiteX0" fmla="*/ 325755 w 325755"/>
                <a:gd name="connsiteY0" fmla="*/ 162877 h 325755"/>
                <a:gd name="connsiteX1" fmla="*/ 162878 w 325755"/>
                <a:gd name="connsiteY1" fmla="*/ 325755 h 325755"/>
                <a:gd name="connsiteX2" fmla="*/ 0 w 325755"/>
                <a:gd name="connsiteY2" fmla="*/ 162877 h 325755"/>
                <a:gd name="connsiteX3" fmla="*/ 162878 w 325755"/>
                <a:gd name="connsiteY3" fmla="*/ 0 h 325755"/>
                <a:gd name="connsiteX4" fmla="*/ 325755 w 325755"/>
                <a:gd name="connsiteY4" fmla="*/ 162877 h 32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55" h="325755">
                  <a:moveTo>
                    <a:pt x="325755" y="162877"/>
                  </a:moveTo>
                  <a:cubicBezTo>
                    <a:pt x="325755" y="252832"/>
                    <a:pt x="252832" y="325755"/>
                    <a:pt x="162878" y="325755"/>
                  </a:cubicBezTo>
                  <a:cubicBezTo>
                    <a:pt x="72923" y="325755"/>
                    <a:pt x="0" y="252832"/>
                    <a:pt x="0" y="162877"/>
                  </a:cubicBezTo>
                  <a:cubicBezTo>
                    <a:pt x="0" y="72923"/>
                    <a:pt x="72923" y="0"/>
                    <a:pt x="162878" y="0"/>
                  </a:cubicBezTo>
                  <a:cubicBezTo>
                    <a:pt x="252832" y="0"/>
                    <a:pt x="325755" y="72923"/>
                    <a:pt x="325755" y="162877"/>
                  </a:cubicBezTo>
                  <a:close/>
                </a:path>
              </a:pathLst>
            </a:custGeom>
            <a:solidFill>
              <a:srgbClr val="FE6A83"/>
            </a:solidFill>
            <a:ln w="9525" cap="flat">
              <a:noFill/>
              <a:prstDash val="solid"/>
              <a:miter/>
            </a:ln>
          </p:spPr>
          <p:txBody>
            <a:bodyPr rtlCol="0" anchor="ctr"/>
            <a:lstStyle/>
            <a:p>
              <a:endParaRPr lang="zh-CN" altLang="en-US"/>
            </a:p>
          </p:txBody>
        </p:sp>
        <p:sp>
          <p:nvSpPr>
            <p:cNvPr id="36" name="任意多边形: 形状 35"/>
            <p:cNvSpPr/>
            <p:nvPr/>
          </p:nvSpPr>
          <p:spPr>
            <a:xfrm>
              <a:off x="6549770" y="2841974"/>
              <a:ext cx="325755" cy="325755"/>
            </a:xfrm>
            <a:custGeom>
              <a:avLst/>
              <a:gdLst>
                <a:gd name="connsiteX0" fmla="*/ 325755 w 325755"/>
                <a:gd name="connsiteY0" fmla="*/ 162878 h 325755"/>
                <a:gd name="connsiteX1" fmla="*/ 162878 w 325755"/>
                <a:gd name="connsiteY1" fmla="*/ 325755 h 325755"/>
                <a:gd name="connsiteX2" fmla="*/ 1 w 325755"/>
                <a:gd name="connsiteY2" fmla="*/ 162878 h 325755"/>
                <a:gd name="connsiteX3" fmla="*/ 162878 w 325755"/>
                <a:gd name="connsiteY3" fmla="*/ 0 h 325755"/>
                <a:gd name="connsiteX4" fmla="*/ 325755 w 325755"/>
                <a:gd name="connsiteY4" fmla="*/ 162878 h 32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55" h="325755">
                  <a:moveTo>
                    <a:pt x="325755" y="162878"/>
                  </a:moveTo>
                  <a:cubicBezTo>
                    <a:pt x="325755" y="252832"/>
                    <a:pt x="252832" y="325755"/>
                    <a:pt x="162878" y="325755"/>
                  </a:cubicBezTo>
                  <a:cubicBezTo>
                    <a:pt x="72923" y="325755"/>
                    <a:pt x="1" y="252832"/>
                    <a:pt x="1" y="162878"/>
                  </a:cubicBezTo>
                  <a:cubicBezTo>
                    <a:pt x="1" y="72923"/>
                    <a:pt x="72924" y="0"/>
                    <a:pt x="162878" y="0"/>
                  </a:cubicBezTo>
                  <a:cubicBezTo>
                    <a:pt x="252833" y="0"/>
                    <a:pt x="325755" y="72923"/>
                    <a:pt x="325755" y="162878"/>
                  </a:cubicBezTo>
                  <a:close/>
                </a:path>
              </a:pathLst>
            </a:custGeom>
            <a:solidFill>
              <a:srgbClr val="FE6A83"/>
            </a:solidFill>
            <a:ln w="9525" cap="flat">
              <a:noFill/>
              <a:prstDash val="solid"/>
              <a:miter/>
            </a:ln>
          </p:spPr>
          <p:txBody>
            <a:bodyPr rtlCol="0" anchor="ctr"/>
            <a:lstStyle/>
            <a:p>
              <a:endParaRPr lang="zh-CN" altLang="en-US"/>
            </a:p>
          </p:txBody>
        </p:sp>
      </p:grpSp>
      <p:sp>
        <p:nvSpPr>
          <p:cNvPr id="88" name="任意多边形: 形状 87"/>
          <p:cNvSpPr/>
          <p:nvPr/>
        </p:nvSpPr>
        <p:spPr>
          <a:xfrm>
            <a:off x="2218916" y="5629376"/>
            <a:ext cx="1376539" cy="774101"/>
          </a:xfrm>
          <a:custGeom>
            <a:avLst/>
            <a:gdLst>
              <a:gd name="connsiteX0" fmla="*/ 625626 w 1376539"/>
              <a:gd name="connsiteY0" fmla="*/ 445685 h 774101"/>
              <a:gd name="connsiteX1" fmla="*/ 632294 w 1376539"/>
              <a:gd name="connsiteY1" fmla="*/ 451305 h 774101"/>
              <a:gd name="connsiteX2" fmla="*/ 646581 w 1376539"/>
              <a:gd name="connsiteY2" fmla="*/ 465402 h 774101"/>
              <a:gd name="connsiteX3" fmla="*/ 739831 w 1376539"/>
              <a:gd name="connsiteY3" fmla="*/ 473117 h 774101"/>
              <a:gd name="connsiteX4" fmla="*/ 749356 w 1376539"/>
              <a:gd name="connsiteY4" fmla="*/ 467212 h 774101"/>
              <a:gd name="connsiteX5" fmla="*/ 760024 w 1376539"/>
              <a:gd name="connsiteY5" fmla="*/ 468259 h 774101"/>
              <a:gd name="connsiteX6" fmla="*/ 756881 w 1376539"/>
              <a:gd name="connsiteY6" fmla="*/ 480261 h 774101"/>
              <a:gd name="connsiteX7" fmla="*/ 687729 w 1376539"/>
              <a:gd name="connsiteY7" fmla="*/ 500454 h 774101"/>
              <a:gd name="connsiteX8" fmla="*/ 621626 w 1376539"/>
              <a:gd name="connsiteY8" fmla="*/ 462354 h 774101"/>
              <a:gd name="connsiteX9" fmla="*/ 618101 w 1376539"/>
              <a:gd name="connsiteY9" fmla="*/ 447209 h 774101"/>
              <a:gd name="connsiteX10" fmla="*/ 625626 w 1376539"/>
              <a:gd name="connsiteY10" fmla="*/ 445685 h 774101"/>
              <a:gd name="connsiteX11" fmla="*/ 720781 w 1376539"/>
              <a:gd name="connsiteY11" fmla="*/ 354436 h 774101"/>
              <a:gd name="connsiteX12" fmla="*/ 730878 w 1376539"/>
              <a:gd name="connsiteY12" fmla="*/ 365770 h 774101"/>
              <a:gd name="connsiteX13" fmla="*/ 719162 w 1376539"/>
              <a:gd name="connsiteY13" fmla="*/ 375295 h 774101"/>
              <a:gd name="connsiteX14" fmla="*/ 717009 w 1376539"/>
              <a:gd name="connsiteY14" fmla="*/ 374905 h 774101"/>
              <a:gd name="connsiteX15" fmla="*/ 710685 w 1376539"/>
              <a:gd name="connsiteY15" fmla="*/ 363008 h 774101"/>
              <a:gd name="connsiteX16" fmla="*/ 720781 w 1376539"/>
              <a:gd name="connsiteY16" fmla="*/ 354436 h 774101"/>
              <a:gd name="connsiteX17" fmla="*/ 662869 w 1376539"/>
              <a:gd name="connsiteY17" fmla="*/ 344721 h 774101"/>
              <a:gd name="connsiteX18" fmla="*/ 671441 w 1376539"/>
              <a:gd name="connsiteY18" fmla="*/ 359294 h 774101"/>
              <a:gd name="connsiteX19" fmla="*/ 658297 w 1376539"/>
              <a:gd name="connsiteY19" fmla="*/ 368247 h 774101"/>
              <a:gd name="connsiteX20" fmla="*/ 655687 w 1376539"/>
              <a:gd name="connsiteY20" fmla="*/ 367333 h 774101"/>
              <a:gd name="connsiteX21" fmla="*/ 650963 w 1376539"/>
              <a:gd name="connsiteY21" fmla="*/ 353007 h 774101"/>
              <a:gd name="connsiteX22" fmla="*/ 662869 w 1376539"/>
              <a:gd name="connsiteY22" fmla="*/ 344721 h 774101"/>
              <a:gd name="connsiteX23" fmla="*/ 670393 w 1376539"/>
              <a:gd name="connsiteY23" fmla="*/ 15441 h 774101"/>
              <a:gd name="connsiteX24" fmla="*/ 461796 w 1376539"/>
              <a:gd name="connsiteY24" fmla="*/ 69543 h 774101"/>
              <a:gd name="connsiteX25" fmla="*/ 378262 w 1376539"/>
              <a:gd name="connsiteY25" fmla="*/ 196511 h 774101"/>
              <a:gd name="connsiteX26" fmla="*/ 377309 w 1376539"/>
              <a:gd name="connsiteY26" fmla="*/ 205083 h 774101"/>
              <a:gd name="connsiteX27" fmla="*/ 363403 w 1376539"/>
              <a:gd name="connsiteY27" fmla="*/ 208703 h 774101"/>
              <a:gd name="connsiteX28" fmla="*/ 289870 w 1376539"/>
              <a:gd name="connsiteY28" fmla="*/ 174222 h 774101"/>
              <a:gd name="connsiteX29" fmla="*/ 95369 w 1376539"/>
              <a:gd name="connsiteY29" fmla="*/ 217942 h 774101"/>
              <a:gd name="connsiteX30" fmla="*/ 32980 w 1376539"/>
              <a:gd name="connsiteY30" fmla="*/ 291475 h 774101"/>
              <a:gd name="connsiteX31" fmla="*/ 24503 w 1376539"/>
              <a:gd name="connsiteY31" fmla="*/ 422825 h 774101"/>
              <a:gd name="connsiteX32" fmla="*/ 160044 w 1376539"/>
              <a:gd name="connsiteY32" fmla="*/ 489500 h 774101"/>
              <a:gd name="connsiteX33" fmla="*/ 179094 w 1376539"/>
              <a:gd name="connsiteY33" fmla="*/ 482547 h 774101"/>
              <a:gd name="connsiteX34" fmla="*/ 194810 w 1376539"/>
              <a:gd name="connsiteY34" fmla="*/ 495405 h 774101"/>
              <a:gd name="connsiteX35" fmla="*/ 241673 w 1376539"/>
              <a:gd name="connsiteY35" fmla="*/ 605896 h 774101"/>
              <a:gd name="connsiteX36" fmla="*/ 369022 w 1376539"/>
              <a:gd name="connsiteY36" fmla="*/ 686096 h 774101"/>
              <a:gd name="connsiteX37" fmla="*/ 490942 w 1376539"/>
              <a:gd name="connsiteY37" fmla="*/ 690001 h 774101"/>
              <a:gd name="connsiteX38" fmla="*/ 535234 w 1376539"/>
              <a:gd name="connsiteY38" fmla="*/ 658759 h 774101"/>
              <a:gd name="connsiteX39" fmla="*/ 550188 w 1376539"/>
              <a:gd name="connsiteY39" fmla="*/ 660474 h 774101"/>
              <a:gd name="connsiteX40" fmla="*/ 652677 w 1376539"/>
              <a:gd name="connsiteY40" fmla="*/ 739055 h 774101"/>
              <a:gd name="connsiteX41" fmla="*/ 975860 w 1376539"/>
              <a:gd name="connsiteY41" fmla="*/ 686191 h 774101"/>
              <a:gd name="connsiteX42" fmla="*/ 1018723 w 1376539"/>
              <a:gd name="connsiteY42" fmla="*/ 590370 h 774101"/>
              <a:gd name="connsiteX43" fmla="*/ 1020818 w 1376539"/>
              <a:gd name="connsiteY43" fmla="*/ 577320 h 774101"/>
              <a:gd name="connsiteX44" fmla="*/ 1035677 w 1376539"/>
              <a:gd name="connsiteY44" fmla="*/ 581511 h 774101"/>
              <a:gd name="connsiteX45" fmla="*/ 1107984 w 1376539"/>
              <a:gd name="connsiteY45" fmla="*/ 619486 h 774101"/>
              <a:gd name="connsiteX46" fmla="*/ 1188320 w 1376539"/>
              <a:gd name="connsiteY46" fmla="*/ 633986 h 774101"/>
              <a:gd name="connsiteX47" fmla="*/ 1188268 w 1376539"/>
              <a:gd name="connsiteY47" fmla="*/ 633994 h 774101"/>
              <a:gd name="connsiteX48" fmla="*/ 1188363 w 1376539"/>
              <a:gd name="connsiteY48" fmla="*/ 633994 h 774101"/>
              <a:gd name="connsiteX49" fmla="*/ 1188320 w 1376539"/>
              <a:gd name="connsiteY49" fmla="*/ 633986 h 774101"/>
              <a:gd name="connsiteX50" fmla="*/ 1253566 w 1376539"/>
              <a:gd name="connsiteY50" fmla="*/ 624049 h 774101"/>
              <a:gd name="connsiteX51" fmla="*/ 1360575 w 1376539"/>
              <a:gd name="connsiteY51" fmla="*/ 478451 h 774101"/>
              <a:gd name="connsiteX52" fmla="*/ 1275517 w 1376539"/>
              <a:gd name="connsiteY52" fmla="*/ 381391 h 774101"/>
              <a:gd name="connsiteX53" fmla="*/ 1257324 w 1376539"/>
              <a:gd name="connsiteY53" fmla="*/ 356626 h 774101"/>
              <a:gd name="connsiteX54" fmla="*/ 1181124 w 1376539"/>
              <a:gd name="connsiteY54" fmla="*/ 209274 h 774101"/>
              <a:gd name="connsiteX55" fmla="*/ 1074158 w 1376539"/>
              <a:gd name="connsiteY55" fmla="*/ 199749 h 774101"/>
              <a:gd name="connsiteX56" fmla="*/ 1022152 w 1376539"/>
              <a:gd name="connsiteY56" fmla="*/ 227753 h 774101"/>
              <a:gd name="connsiteX57" fmla="*/ 993577 w 1376539"/>
              <a:gd name="connsiteY57" fmla="*/ 224419 h 774101"/>
              <a:gd name="connsiteX58" fmla="*/ 938713 w 1376539"/>
              <a:gd name="connsiteY58" fmla="*/ 140313 h 774101"/>
              <a:gd name="connsiteX59" fmla="*/ 743736 w 1376539"/>
              <a:gd name="connsiteY59" fmla="*/ 22013 h 774101"/>
              <a:gd name="connsiteX60" fmla="*/ 670393 w 1376539"/>
              <a:gd name="connsiteY60" fmla="*/ 15441 h 774101"/>
              <a:gd name="connsiteX61" fmla="*/ 643842 w 1376539"/>
              <a:gd name="connsiteY61" fmla="*/ 748 h 774101"/>
              <a:gd name="connsiteX62" fmla="*/ 869561 w 1376539"/>
              <a:gd name="connsiteY62" fmla="*/ 54303 h 774101"/>
              <a:gd name="connsiteX63" fmla="*/ 991767 w 1376539"/>
              <a:gd name="connsiteY63" fmla="*/ 189558 h 774101"/>
              <a:gd name="connsiteX64" fmla="*/ 1005292 w 1376539"/>
              <a:gd name="connsiteY64" fmla="*/ 211656 h 774101"/>
              <a:gd name="connsiteX65" fmla="*/ 1009198 w 1376539"/>
              <a:gd name="connsiteY65" fmla="*/ 214894 h 774101"/>
              <a:gd name="connsiteX66" fmla="*/ 1201031 w 1376539"/>
              <a:gd name="connsiteY66" fmla="*/ 202131 h 774101"/>
              <a:gd name="connsiteX67" fmla="*/ 1275803 w 1376539"/>
              <a:gd name="connsiteY67" fmla="*/ 339576 h 774101"/>
              <a:gd name="connsiteX68" fmla="*/ 1294853 w 1376539"/>
              <a:gd name="connsiteY68" fmla="*/ 368151 h 774101"/>
              <a:gd name="connsiteX69" fmla="*/ 1375720 w 1376539"/>
              <a:gd name="connsiteY69" fmla="*/ 490548 h 774101"/>
              <a:gd name="connsiteX70" fmla="*/ 1177047 w 1376539"/>
              <a:gd name="connsiteY70" fmla="*/ 649101 h 774101"/>
              <a:gd name="connsiteX71" fmla="*/ 1174933 w 1376539"/>
              <a:gd name="connsiteY71" fmla="*/ 648853 h 774101"/>
              <a:gd name="connsiteX72" fmla="*/ 1104638 w 1376539"/>
              <a:gd name="connsiteY72" fmla="*/ 634280 h 774101"/>
              <a:gd name="connsiteX73" fmla="*/ 1042630 w 1376539"/>
              <a:gd name="connsiteY73" fmla="*/ 606848 h 774101"/>
              <a:gd name="connsiteX74" fmla="*/ 1035868 w 1376539"/>
              <a:gd name="connsiteY74" fmla="*/ 618849 h 774101"/>
              <a:gd name="connsiteX75" fmla="*/ 1003197 w 1376539"/>
              <a:gd name="connsiteY75" fmla="*/ 683715 h 774101"/>
              <a:gd name="connsiteX76" fmla="*/ 627436 w 1376539"/>
              <a:gd name="connsiteY76" fmla="*/ 745532 h 774101"/>
              <a:gd name="connsiteX77" fmla="*/ 555046 w 1376539"/>
              <a:gd name="connsiteY77" fmla="*/ 694573 h 774101"/>
              <a:gd name="connsiteX78" fmla="*/ 533805 w 1376539"/>
              <a:gd name="connsiteY78" fmla="*/ 688477 h 774101"/>
              <a:gd name="connsiteX79" fmla="*/ 375214 w 1376539"/>
              <a:gd name="connsiteY79" fmla="*/ 703431 h 774101"/>
              <a:gd name="connsiteX80" fmla="*/ 223861 w 1376539"/>
              <a:gd name="connsiteY80" fmla="*/ 609134 h 774101"/>
              <a:gd name="connsiteX81" fmla="*/ 180142 w 1376539"/>
              <a:gd name="connsiteY81" fmla="*/ 519980 h 774101"/>
              <a:gd name="connsiteX82" fmla="*/ 174427 w 1376539"/>
              <a:gd name="connsiteY82" fmla="*/ 503787 h 774101"/>
              <a:gd name="connsiteX83" fmla="*/ 147185 w 1376539"/>
              <a:gd name="connsiteY83" fmla="*/ 509217 h 774101"/>
              <a:gd name="connsiteX84" fmla="*/ 19645 w 1376539"/>
              <a:gd name="connsiteY84" fmla="*/ 448447 h 774101"/>
              <a:gd name="connsiteX85" fmla="*/ 16216 w 1376539"/>
              <a:gd name="connsiteY85" fmla="*/ 292904 h 774101"/>
              <a:gd name="connsiteX86" fmla="*/ 101941 w 1376539"/>
              <a:gd name="connsiteY86" fmla="*/ 196035 h 774101"/>
              <a:gd name="connsiteX87" fmla="*/ 360545 w 1376539"/>
              <a:gd name="connsiteY87" fmla="*/ 180890 h 774101"/>
              <a:gd name="connsiteX88" fmla="*/ 367784 w 1376539"/>
              <a:gd name="connsiteY88" fmla="*/ 165459 h 774101"/>
              <a:gd name="connsiteX89" fmla="*/ 445984 w 1376539"/>
              <a:gd name="connsiteY89" fmla="*/ 61637 h 774101"/>
              <a:gd name="connsiteX90" fmla="*/ 643842 w 1376539"/>
              <a:gd name="connsiteY90" fmla="*/ 748 h 77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376539" h="774101">
                <a:moveTo>
                  <a:pt x="625626" y="445685"/>
                </a:moveTo>
                <a:cubicBezTo>
                  <a:pt x="628007" y="446876"/>
                  <a:pt x="630246" y="449257"/>
                  <a:pt x="632294" y="451305"/>
                </a:cubicBezTo>
                <a:cubicBezTo>
                  <a:pt x="636770" y="456286"/>
                  <a:pt x="641542" y="460992"/>
                  <a:pt x="646581" y="465402"/>
                </a:cubicBezTo>
                <a:cubicBezTo>
                  <a:pt x="672527" y="488338"/>
                  <a:pt x="710465" y="491472"/>
                  <a:pt x="739831" y="473117"/>
                </a:cubicBezTo>
                <a:cubicBezTo>
                  <a:pt x="742879" y="471307"/>
                  <a:pt x="746022" y="469117"/>
                  <a:pt x="749356" y="467212"/>
                </a:cubicBezTo>
                <a:cubicBezTo>
                  <a:pt x="752614" y="464630"/>
                  <a:pt x="757328" y="465097"/>
                  <a:pt x="760024" y="468259"/>
                </a:cubicBezTo>
                <a:cubicBezTo>
                  <a:pt x="764406" y="473308"/>
                  <a:pt x="760595" y="477308"/>
                  <a:pt x="756881" y="480261"/>
                </a:cubicBezTo>
                <a:cubicBezTo>
                  <a:pt x="734688" y="497596"/>
                  <a:pt x="710018" y="505502"/>
                  <a:pt x="687729" y="500454"/>
                </a:cubicBezTo>
                <a:cubicBezTo>
                  <a:pt x="661859" y="496044"/>
                  <a:pt x="638409" y="482537"/>
                  <a:pt x="621626" y="462354"/>
                </a:cubicBezTo>
                <a:cubicBezTo>
                  <a:pt x="618101" y="458067"/>
                  <a:pt x="612863" y="452638"/>
                  <a:pt x="618101" y="447209"/>
                </a:cubicBezTo>
                <a:cubicBezTo>
                  <a:pt x="620720" y="444495"/>
                  <a:pt x="623245" y="444495"/>
                  <a:pt x="625626" y="445685"/>
                </a:cubicBezTo>
                <a:close/>
                <a:moveTo>
                  <a:pt x="720781" y="354436"/>
                </a:moveTo>
                <a:cubicBezTo>
                  <a:pt x="727639" y="354340"/>
                  <a:pt x="732211" y="359770"/>
                  <a:pt x="730878" y="365770"/>
                </a:cubicBezTo>
                <a:cubicBezTo>
                  <a:pt x="729544" y="371771"/>
                  <a:pt x="726020" y="376153"/>
                  <a:pt x="719162" y="375295"/>
                </a:cubicBezTo>
                <a:cubicBezTo>
                  <a:pt x="718429" y="375248"/>
                  <a:pt x="717714" y="375114"/>
                  <a:pt x="717009" y="374905"/>
                </a:cubicBezTo>
                <a:cubicBezTo>
                  <a:pt x="711980" y="373362"/>
                  <a:pt x="709152" y="368037"/>
                  <a:pt x="710685" y="363008"/>
                </a:cubicBezTo>
                <a:cubicBezTo>
                  <a:pt x="711190" y="357893"/>
                  <a:pt x="715657" y="354102"/>
                  <a:pt x="720781" y="354436"/>
                </a:cubicBezTo>
                <a:close/>
                <a:moveTo>
                  <a:pt x="662869" y="344721"/>
                </a:moveTo>
                <a:cubicBezTo>
                  <a:pt x="670394" y="347102"/>
                  <a:pt x="670775" y="353960"/>
                  <a:pt x="671441" y="359294"/>
                </a:cubicBezTo>
                <a:cubicBezTo>
                  <a:pt x="668584" y="366247"/>
                  <a:pt x="664679" y="370057"/>
                  <a:pt x="658297" y="368247"/>
                </a:cubicBezTo>
                <a:cubicBezTo>
                  <a:pt x="657392" y="368057"/>
                  <a:pt x="656516" y="367752"/>
                  <a:pt x="655687" y="367333"/>
                </a:cubicBezTo>
                <a:cubicBezTo>
                  <a:pt x="650429" y="364685"/>
                  <a:pt x="648315" y="358265"/>
                  <a:pt x="650963" y="353007"/>
                </a:cubicBezTo>
                <a:cubicBezTo>
                  <a:pt x="652677" y="347483"/>
                  <a:pt x="655344" y="342339"/>
                  <a:pt x="662869" y="344721"/>
                </a:cubicBezTo>
                <a:close/>
                <a:moveTo>
                  <a:pt x="670393" y="15441"/>
                </a:moveTo>
                <a:cubicBezTo>
                  <a:pt x="596479" y="16393"/>
                  <a:pt x="525518" y="29728"/>
                  <a:pt x="461796" y="69543"/>
                </a:cubicBezTo>
                <a:cubicBezTo>
                  <a:pt x="414838" y="98880"/>
                  <a:pt x="383596" y="139456"/>
                  <a:pt x="378262" y="196511"/>
                </a:cubicBezTo>
                <a:cubicBezTo>
                  <a:pt x="378186" y="199387"/>
                  <a:pt x="377871" y="202254"/>
                  <a:pt x="377309" y="205083"/>
                </a:cubicBezTo>
                <a:cubicBezTo>
                  <a:pt x="374833" y="214608"/>
                  <a:pt x="369118" y="216037"/>
                  <a:pt x="363403" y="208703"/>
                </a:cubicBezTo>
                <a:cubicBezTo>
                  <a:pt x="344353" y="184795"/>
                  <a:pt x="317587" y="178032"/>
                  <a:pt x="289870" y="174222"/>
                </a:cubicBezTo>
                <a:cubicBezTo>
                  <a:pt x="221861" y="164154"/>
                  <a:pt x="152529" y="179737"/>
                  <a:pt x="95369" y="217942"/>
                </a:cubicBezTo>
                <a:cubicBezTo>
                  <a:pt x="67813" y="235802"/>
                  <a:pt x="46115" y="261376"/>
                  <a:pt x="32980" y="291475"/>
                </a:cubicBezTo>
                <a:cubicBezTo>
                  <a:pt x="13930" y="334052"/>
                  <a:pt x="8406" y="377962"/>
                  <a:pt x="24503" y="422825"/>
                </a:cubicBezTo>
                <a:cubicBezTo>
                  <a:pt x="46125" y="483213"/>
                  <a:pt x="98989" y="508550"/>
                  <a:pt x="160044" y="489500"/>
                </a:cubicBezTo>
                <a:cubicBezTo>
                  <a:pt x="166426" y="487500"/>
                  <a:pt x="172426" y="484261"/>
                  <a:pt x="179094" y="482547"/>
                </a:cubicBezTo>
                <a:cubicBezTo>
                  <a:pt x="189762" y="479689"/>
                  <a:pt x="195382" y="483309"/>
                  <a:pt x="194810" y="495405"/>
                </a:cubicBezTo>
                <a:cubicBezTo>
                  <a:pt x="192524" y="539792"/>
                  <a:pt x="212908" y="574939"/>
                  <a:pt x="241673" y="605896"/>
                </a:cubicBezTo>
                <a:cubicBezTo>
                  <a:pt x="276192" y="643529"/>
                  <a:pt x="320169" y="671218"/>
                  <a:pt x="369022" y="686096"/>
                </a:cubicBezTo>
                <a:cubicBezTo>
                  <a:pt x="408475" y="698917"/>
                  <a:pt x="450756" y="700269"/>
                  <a:pt x="490942" y="690001"/>
                </a:cubicBezTo>
                <a:cubicBezTo>
                  <a:pt x="508849" y="685239"/>
                  <a:pt x="528280" y="681524"/>
                  <a:pt x="535234" y="658759"/>
                </a:cubicBezTo>
                <a:cubicBezTo>
                  <a:pt x="538091" y="649234"/>
                  <a:pt x="546568" y="653901"/>
                  <a:pt x="550188" y="660474"/>
                </a:cubicBezTo>
                <a:cubicBezTo>
                  <a:pt x="572857" y="701717"/>
                  <a:pt x="610957" y="723529"/>
                  <a:pt x="652677" y="739055"/>
                </a:cubicBezTo>
                <a:cubicBezTo>
                  <a:pt x="770120" y="782870"/>
                  <a:pt x="876514" y="754295"/>
                  <a:pt x="975860" y="686191"/>
                </a:cubicBezTo>
                <a:cubicBezTo>
                  <a:pt x="1009198" y="663331"/>
                  <a:pt x="1027486" y="632661"/>
                  <a:pt x="1018723" y="590370"/>
                </a:cubicBezTo>
                <a:cubicBezTo>
                  <a:pt x="1017770" y="585702"/>
                  <a:pt x="1016056" y="580845"/>
                  <a:pt x="1020818" y="577320"/>
                </a:cubicBezTo>
                <a:cubicBezTo>
                  <a:pt x="1027200" y="572748"/>
                  <a:pt x="1031200" y="578178"/>
                  <a:pt x="1035677" y="581511"/>
                </a:cubicBezTo>
                <a:cubicBezTo>
                  <a:pt x="1057832" y="597875"/>
                  <a:pt x="1082235" y="610636"/>
                  <a:pt x="1107984" y="619486"/>
                </a:cubicBezTo>
                <a:lnTo>
                  <a:pt x="1188320" y="633986"/>
                </a:lnTo>
                <a:lnTo>
                  <a:pt x="1188268" y="633994"/>
                </a:lnTo>
                <a:lnTo>
                  <a:pt x="1188363" y="633994"/>
                </a:lnTo>
                <a:lnTo>
                  <a:pt x="1188320" y="633986"/>
                </a:lnTo>
                <a:lnTo>
                  <a:pt x="1253566" y="624049"/>
                </a:lnTo>
                <a:cubicBezTo>
                  <a:pt x="1314552" y="601609"/>
                  <a:pt x="1359503" y="544531"/>
                  <a:pt x="1360575" y="478451"/>
                </a:cubicBezTo>
                <a:cubicBezTo>
                  <a:pt x="1361337" y="424158"/>
                  <a:pt x="1327809" y="385963"/>
                  <a:pt x="1275517" y="381391"/>
                </a:cubicBezTo>
                <a:cubicBezTo>
                  <a:pt x="1252562" y="379486"/>
                  <a:pt x="1252562" y="379486"/>
                  <a:pt x="1257324" y="356626"/>
                </a:cubicBezTo>
                <a:cubicBezTo>
                  <a:pt x="1270945" y="291380"/>
                  <a:pt x="1242274" y="236040"/>
                  <a:pt x="1181124" y="209274"/>
                </a:cubicBezTo>
                <a:cubicBezTo>
                  <a:pt x="1147282" y="195235"/>
                  <a:pt x="1109953" y="191910"/>
                  <a:pt x="1074158" y="199749"/>
                </a:cubicBezTo>
                <a:cubicBezTo>
                  <a:pt x="1054089" y="202750"/>
                  <a:pt x="1035696" y="212646"/>
                  <a:pt x="1022152" y="227753"/>
                </a:cubicBezTo>
                <a:cubicBezTo>
                  <a:pt x="1007674" y="244041"/>
                  <a:pt x="1003769" y="243279"/>
                  <a:pt x="993577" y="224419"/>
                </a:cubicBezTo>
                <a:cubicBezTo>
                  <a:pt x="977441" y="195035"/>
                  <a:pt x="959096" y="166926"/>
                  <a:pt x="938713" y="140313"/>
                </a:cubicBezTo>
                <a:cubicBezTo>
                  <a:pt x="890135" y="76401"/>
                  <a:pt x="825937" y="38015"/>
                  <a:pt x="743736" y="22013"/>
                </a:cubicBezTo>
                <a:cubicBezTo>
                  <a:pt x="719580" y="17279"/>
                  <a:pt x="695006" y="15069"/>
                  <a:pt x="670393" y="15441"/>
                </a:cubicBezTo>
                <a:close/>
                <a:moveTo>
                  <a:pt x="643842" y="748"/>
                </a:moveTo>
                <a:cubicBezTo>
                  <a:pt x="721281" y="-3657"/>
                  <a:pt x="803363" y="11011"/>
                  <a:pt x="869561" y="54303"/>
                </a:cubicBezTo>
                <a:cubicBezTo>
                  <a:pt x="922330" y="88878"/>
                  <a:pt x="958906" y="137456"/>
                  <a:pt x="991767" y="189558"/>
                </a:cubicBezTo>
                <a:cubicBezTo>
                  <a:pt x="996339" y="196892"/>
                  <a:pt x="1000625" y="204417"/>
                  <a:pt x="1005292" y="211656"/>
                </a:cubicBezTo>
                <a:cubicBezTo>
                  <a:pt x="1006397" y="212951"/>
                  <a:pt x="1007721" y="214046"/>
                  <a:pt x="1009198" y="214894"/>
                </a:cubicBezTo>
                <a:cubicBezTo>
                  <a:pt x="1070634" y="169841"/>
                  <a:pt x="1135880" y="168984"/>
                  <a:pt x="1201031" y="202131"/>
                </a:cubicBezTo>
                <a:cubicBezTo>
                  <a:pt x="1255705" y="230039"/>
                  <a:pt x="1280184" y="277854"/>
                  <a:pt x="1275803" y="339576"/>
                </a:cubicBezTo>
                <a:cubicBezTo>
                  <a:pt x="1274183" y="362436"/>
                  <a:pt x="1274088" y="362436"/>
                  <a:pt x="1294853" y="368151"/>
                </a:cubicBezTo>
                <a:cubicBezTo>
                  <a:pt x="1349812" y="382725"/>
                  <a:pt x="1382197" y="431778"/>
                  <a:pt x="1375720" y="490548"/>
                </a:cubicBezTo>
                <a:cubicBezTo>
                  <a:pt x="1364642" y="589198"/>
                  <a:pt x="1275698" y="660178"/>
                  <a:pt x="1177047" y="649101"/>
                </a:cubicBezTo>
                <a:cubicBezTo>
                  <a:pt x="1176342" y="649025"/>
                  <a:pt x="1175637" y="648939"/>
                  <a:pt x="1174933" y="648853"/>
                </a:cubicBezTo>
                <a:cubicBezTo>
                  <a:pt x="1151063" y="646443"/>
                  <a:pt x="1127498" y="641557"/>
                  <a:pt x="1104638" y="634280"/>
                </a:cubicBezTo>
                <a:cubicBezTo>
                  <a:pt x="1083302" y="626736"/>
                  <a:pt x="1062566" y="617563"/>
                  <a:pt x="1042630" y="606848"/>
                </a:cubicBezTo>
                <a:cubicBezTo>
                  <a:pt x="1035201" y="609039"/>
                  <a:pt x="1036058" y="614087"/>
                  <a:pt x="1035868" y="618849"/>
                </a:cubicBezTo>
                <a:cubicBezTo>
                  <a:pt x="1034210" y="644005"/>
                  <a:pt x="1022428" y="667408"/>
                  <a:pt x="1003197" y="683715"/>
                </a:cubicBezTo>
                <a:cubicBezTo>
                  <a:pt x="909280" y="773631"/>
                  <a:pt x="744879" y="800777"/>
                  <a:pt x="627436" y="745532"/>
                </a:cubicBezTo>
                <a:cubicBezTo>
                  <a:pt x="600308" y="733254"/>
                  <a:pt x="575753" y="715966"/>
                  <a:pt x="555046" y="694573"/>
                </a:cubicBezTo>
                <a:cubicBezTo>
                  <a:pt x="549140" y="688191"/>
                  <a:pt x="544759" y="681905"/>
                  <a:pt x="533805" y="688477"/>
                </a:cubicBezTo>
                <a:cubicBezTo>
                  <a:pt x="483513" y="718862"/>
                  <a:pt x="429030" y="716481"/>
                  <a:pt x="375214" y="703431"/>
                </a:cubicBezTo>
                <a:cubicBezTo>
                  <a:pt x="316254" y="688344"/>
                  <a:pt x="263390" y="655416"/>
                  <a:pt x="223861" y="609134"/>
                </a:cubicBezTo>
                <a:cubicBezTo>
                  <a:pt x="201287" y="584055"/>
                  <a:pt x="186152" y="553184"/>
                  <a:pt x="180142" y="519980"/>
                </a:cubicBezTo>
                <a:cubicBezTo>
                  <a:pt x="179094" y="514455"/>
                  <a:pt x="180142" y="508264"/>
                  <a:pt x="174427" y="503787"/>
                </a:cubicBezTo>
                <a:cubicBezTo>
                  <a:pt x="164902" y="502454"/>
                  <a:pt x="156424" y="507502"/>
                  <a:pt x="147185" y="509217"/>
                </a:cubicBezTo>
                <a:cubicBezTo>
                  <a:pt x="95712" y="521094"/>
                  <a:pt x="42848" y="495910"/>
                  <a:pt x="19645" y="448447"/>
                </a:cubicBezTo>
                <a:cubicBezTo>
                  <a:pt x="-7596" y="397393"/>
                  <a:pt x="-4358" y="344910"/>
                  <a:pt x="16216" y="292904"/>
                </a:cubicBezTo>
                <a:cubicBezTo>
                  <a:pt x="32123" y="251308"/>
                  <a:pt x="62584" y="216885"/>
                  <a:pt x="101941" y="196035"/>
                </a:cubicBezTo>
                <a:cubicBezTo>
                  <a:pt x="185571" y="151172"/>
                  <a:pt x="271772" y="140123"/>
                  <a:pt x="360545" y="180890"/>
                </a:cubicBezTo>
                <a:cubicBezTo>
                  <a:pt x="366165" y="176985"/>
                  <a:pt x="366070" y="170793"/>
                  <a:pt x="367784" y="165459"/>
                </a:cubicBezTo>
                <a:cubicBezTo>
                  <a:pt x="381052" y="122844"/>
                  <a:pt x="408694" y="86154"/>
                  <a:pt x="445984" y="61637"/>
                </a:cubicBezTo>
                <a:cubicBezTo>
                  <a:pt x="493609" y="28633"/>
                  <a:pt x="566404" y="5154"/>
                  <a:pt x="643842" y="748"/>
                </a:cubicBezTo>
                <a:close/>
              </a:path>
            </a:pathLst>
          </a:custGeom>
          <a:solidFill>
            <a:schemeClr val="accent4"/>
          </a:solidFill>
          <a:ln w="9525" cap="flat">
            <a:noFill/>
            <a:prstDash val="solid"/>
            <a:miter/>
          </a:ln>
        </p:spPr>
        <p:txBody>
          <a:bodyPr rtlCol="0" anchor="ctr"/>
          <a:lstStyle/>
          <a:p>
            <a:endParaRPr lang="zh-CN" altLang="en-US"/>
          </a:p>
        </p:txBody>
      </p:sp>
      <p:sp>
        <p:nvSpPr>
          <p:cNvPr id="56" name="任意多边形: 形状 55"/>
          <p:cNvSpPr/>
          <p:nvPr/>
        </p:nvSpPr>
        <p:spPr>
          <a:xfrm>
            <a:off x="3476343" y="3939482"/>
            <a:ext cx="231136" cy="226999"/>
          </a:xfrm>
          <a:custGeom>
            <a:avLst/>
            <a:gdLst>
              <a:gd name="connsiteX0" fmla="*/ 223937 w 231136"/>
              <a:gd name="connsiteY0" fmla="*/ 100580 h 226999"/>
              <a:gd name="connsiteX1" fmla="*/ 142307 w 231136"/>
              <a:gd name="connsiteY1" fmla="*/ 95341 h 226999"/>
              <a:gd name="connsiteX2" fmla="*/ 135449 w 231136"/>
              <a:gd name="connsiteY2" fmla="*/ 52193 h 226999"/>
              <a:gd name="connsiteX3" fmla="*/ 128020 w 231136"/>
              <a:gd name="connsiteY3" fmla="*/ 5139 h 226999"/>
              <a:gd name="connsiteX4" fmla="*/ 118971 w 231136"/>
              <a:gd name="connsiteY4" fmla="*/ 358 h 226999"/>
              <a:gd name="connsiteX5" fmla="*/ 114971 w 231136"/>
              <a:gd name="connsiteY5" fmla="*/ 3425 h 226999"/>
              <a:gd name="connsiteX6" fmla="*/ 73727 w 231136"/>
              <a:gd name="connsiteY6" fmla="*/ 91341 h 226999"/>
              <a:gd name="connsiteX7" fmla="*/ 54677 w 231136"/>
              <a:gd name="connsiteY7" fmla="*/ 90293 h 226999"/>
              <a:gd name="connsiteX8" fmla="*/ 7052 w 231136"/>
              <a:gd name="connsiteY8" fmla="*/ 87721 h 226999"/>
              <a:gd name="connsiteX9" fmla="*/ 107 w 231136"/>
              <a:gd name="connsiteY9" fmla="*/ 95055 h 226999"/>
              <a:gd name="connsiteX10" fmla="*/ 3528 w 231136"/>
              <a:gd name="connsiteY10" fmla="*/ 100961 h 226999"/>
              <a:gd name="connsiteX11" fmla="*/ 51915 w 231136"/>
              <a:gd name="connsiteY11" fmla="*/ 135442 h 226999"/>
              <a:gd name="connsiteX12" fmla="*/ 35342 w 231136"/>
              <a:gd name="connsiteY12" fmla="*/ 166684 h 226999"/>
              <a:gd name="connsiteX13" fmla="*/ 10196 w 231136"/>
              <a:gd name="connsiteY13" fmla="*/ 212118 h 226999"/>
              <a:gd name="connsiteX14" fmla="*/ 9529 w 231136"/>
              <a:gd name="connsiteY14" fmla="*/ 213546 h 226999"/>
              <a:gd name="connsiteX15" fmla="*/ 10386 w 231136"/>
              <a:gd name="connsiteY15" fmla="*/ 222214 h 226999"/>
              <a:gd name="connsiteX16" fmla="*/ 13339 w 231136"/>
              <a:gd name="connsiteY16" fmla="*/ 224976 h 226999"/>
              <a:gd name="connsiteX17" fmla="*/ 21911 w 231136"/>
              <a:gd name="connsiteY17" fmla="*/ 226119 h 226999"/>
              <a:gd name="connsiteX18" fmla="*/ 103160 w 231136"/>
              <a:gd name="connsiteY18" fmla="*/ 179161 h 226999"/>
              <a:gd name="connsiteX19" fmla="*/ 119638 w 231136"/>
              <a:gd name="connsiteY19" fmla="*/ 194496 h 226999"/>
              <a:gd name="connsiteX20" fmla="*/ 150308 w 231136"/>
              <a:gd name="connsiteY20" fmla="*/ 224024 h 226999"/>
              <a:gd name="connsiteX21" fmla="*/ 160414 w 231136"/>
              <a:gd name="connsiteY21" fmla="*/ 223872 h 226999"/>
              <a:gd name="connsiteX22" fmla="*/ 162215 w 231136"/>
              <a:gd name="connsiteY22" fmla="*/ 217166 h 226999"/>
              <a:gd name="connsiteX23" fmla="*/ 152023 w 231136"/>
              <a:gd name="connsiteY23" fmla="*/ 152682 h 226999"/>
              <a:gd name="connsiteX24" fmla="*/ 181741 w 231136"/>
              <a:gd name="connsiteY24" fmla="*/ 137156 h 226999"/>
              <a:gd name="connsiteX25" fmla="*/ 228128 w 231136"/>
              <a:gd name="connsiteY25" fmla="*/ 113915 h 226999"/>
              <a:gd name="connsiteX26" fmla="*/ 223937 w 231136"/>
              <a:gd name="connsiteY26" fmla="*/ 100580 h 226999"/>
              <a:gd name="connsiteX27" fmla="*/ 105636 w 231136"/>
              <a:gd name="connsiteY27" fmla="*/ 57908 h 226999"/>
              <a:gd name="connsiteX28" fmla="*/ 117828 w 231136"/>
              <a:gd name="connsiteY28" fmla="*/ 31524 h 226999"/>
              <a:gd name="connsiteX29" fmla="*/ 127353 w 231136"/>
              <a:gd name="connsiteY29" fmla="*/ 94484 h 226999"/>
              <a:gd name="connsiteX30" fmla="*/ 88682 w 231136"/>
              <a:gd name="connsiteY30" fmla="*/ 92293 h 226999"/>
              <a:gd name="connsiteX31" fmla="*/ 105636 w 231136"/>
              <a:gd name="connsiteY31" fmla="*/ 57908 h 226999"/>
              <a:gd name="connsiteX32" fmla="*/ 130115 w 231136"/>
              <a:gd name="connsiteY32" fmla="*/ 108867 h 226999"/>
              <a:gd name="connsiteX33" fmla="*/ 135830 w 231136"/>
              <a:gd name="connsiteY33" fmla="*/ 144871 h 226999"/>
              <a:gd name="connsiteX34" fmla="*/ 104588 w 231136"/>
              <a:gd name="connsiteY34" fmla="*/ 161826 h 226999"/>
              <a:gd name="connsiteX35" fmla="*/ 69251 w 231136"/>
              <a:gd name="connsiteY35" fmla="*/ 131727 h 226999"/>
              <a:gd name="connsiteX36" fmla="*/ 82300 w 231136"/>
              <a:gd name="connsiteY36" fmla="*/ 106009 h 226999"/>
              <a:gd name="connsiteX37" fmla="*/ 45724 w 231136"/>
              <a:gd name="connsiteY37" fmla="*/ 113248 h 226999"/>
              <a:gd name="connsiteX38" fmla="*/ 31913 w 231136"/>
              <a:gd name="connsiteY38" fmla="*/ 103723 h 226999"/>
              <a:gd name="connsiteX39" fmla="*/ 66869 w 231136"/>
              <a:gd name="connsiteY39" fmla="*/ 105628 h 226999"/>
              <a:gd name="connsiteX40" fmla="*/ 58011 w 231136"/>
              <a:gd name="connsiteY40" fmla="*/ 123059 h 226999"/>
              <a:gd name="connsiteX41" fmla="*/ 45724 w 231136"/>
              <a:gd name="connsiteY41" fmla="*/ 113248 h 226999"/>
              <a:gd name="connsiteX42" fmla="*/ 58868 w 231136"/>
              <a:gd name="connsiteY42" fmla="*/ 187543 h 226999"/>
              <a:gd name="connsiteX43" fmla="*/ 30293 w 231136"/>
              <a:gd name="connsiteY43" fmla="*/ 204212 h 226999"/>
              <a:gd name="connsiteX44" fmla="*/ 62583 w 231136"/>
              <a:gd name="connsiteY44" fmla="*/ 144490 h 226999"/>
              <a:gd name="connsiteX45" fmla="*/ 91158 w 231136"/>
              <a:gd name="connsiteY45" fmla="*/ 169065 h 226999"/>
              <a:gd name="connsiteX46" fmla="*/ 58868 w 231136"/>
              <a:gd name="connsiteY46" fmla="*/ 187734 h 226999"/>
              <a:gd name="connsiteX47" fmla="*/ 140498 w 231136"/>
              <a:gd name="connsiteY47" fmla="*/ 173922 h 226999"/>
              <a:gd name="connsiteX48" fmla="*/ 144498 w 231136"/>
              <a:gd name="connsiteY48" fmla="*/ 199068 h 226999"/>
              <a:gd name="connsiteX49" fmla="*/ 115923 w 231136"/>
              <a:gd name="connsiteY49" fmla="*/ 171922 h 226999"/>
              <a:gd name="connsiteX50" fmla="*/ 138497 w 231136"/>
              <a:gd name="connsiteY50" fmla="*/ 159730 h 226999"/>
              <a:gd name="connsiteX51" fmla="*/ 149070 w 231136"/>
              <a:gd name="connsiteY51" fmla="*/ 137823 h 226999"/>
              <a:gd name="connsiteX52" fmla="*/ 144593 w 231136"/>
              <a:gd name="connsiteY52" fmla="*/ 109819 h 226999"/>
              <a:gd name="connsiteX53" fmla="*/ 175931 w 231136"/>
              <a:gd name="connsiteY53" fmla="*/ 111629 h 226999"/>
              <a:gd name="connsiteX54" fmla="*/ 197267 w 231136"/>
              <a:gd name="connsiteY54" fmla="*/ 113058 h 226999"/>
              <a:gd name="connsiteX55" fmla="*/ 149070 w 231136"/>
              <a:gd name="connsiteY55" fmla="*/ 137823 h 22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31136" h="226999">
                <a:moveTo>
                  <a:pt x="223937" y="100580"/>
                </a:moveTo>
                <a:lnTo>
                  <a:pt x="142307" y="95341"/>
                </a:lnTo>
                <a:lnTo>
                  <a:pt x="135449" y="52193"/>
                </a:lnTo>
                <a:lnTo>
                  <a:pt x="128020" y="5139"/>
                </a:lnTo>
                <a:cubicBezTo>
                  <a:pt x="126839" y="1320"/>
                  <a:pt x="122791" y="-823"/>
                  <a:pt x="118971" y="358"/>
                </a:cubicBezTo>
                <a:cubicBezTo>
                  <a:pt x="117314" y="863"/>
                  <a:pt x="115895" y="1958"/>
                  <a:pt x="114971" y="3425"/>
                </a:cubicBezTo>
                <a:cubicBezTo>
                  <a:pt x="101826" y="33076"/>
                  <a:pt x="88082" y="62385"/>
                  <a:pt x="73727" y="91341"/>
                </a:cubicBezTo>
                <a:lnTo>
                  <a:pt x="54677" y="90293"/>
                </a:lnTo>
                <a:lnTo>
                  <a:pt x="7052" y="87721"/>
                </a:lnTo>
                <a:cubicBezTo>
                  <a:pt x="3108" y="87826"/>
                  <a:pt x="-1" y="91112"/>
                  <a:pt x="107" y="95055"/>
                </a:cubicBezTo>
                <a:cubicBezTo>
                  <a:pt x="173" y="97475"/>
                  <a:pt x="1461" y="99704"/>
                  <a:pt x="3528" y="100961"/>
                </a:cubicBezTo>
                <a:cubicBezTo>
                  <a:pt x="20292" y="111629"/>
                  <a:pt x="36294" y="123250"/>
                  <a:pt x="51915" y="135442"/>
                </a:cubicBezTo>
                <a:cubicBezTo>
                  <a:pt x="46486" y="145919"/>
                  <a:pt x="40961" y="156301"/>
                  <a:pt x="35342" y="166684"/>
                </a:cubicBezTo>
                <a:cubicBezTo>
                  <a:pt x="27150" y="181924"/>
                  <a:pt x="18768" y="197068"/>
                  <a:pt x="10196" y="212118"/>
                </a:cubicBezTo>
                <a:cubicBezTo>
                  <a:pt x="9898" y="212556"/>
                  <a:pt x="9672" y="213042"/>
                  <a:pt x="9529" y="213546"/>
                </a:cubicBezTo>
                <a:cubicBezTo>
                  <a:pt x="7391" y="216185"/>
                  <a:pt x="7773" y="220052"/>
                  <a:pt x="10386" y="222214"/>
                </a:cubicBezTo>
                <a:lnTo>
                  <a:pt x="13339" y="224976"/>
                </a:lnTo>
                <a:cubicBezTo>
                  <a:pt x="15630" y="227215"/>
                  <a:pt x="19115" y="227672"/>
                  <a:pt x="21911" y="226119"/>
                </a:cubicBezTo>
                <a:cubicBezTo>
                  <a:pt x="48772" y="210051"/>
                  <a:pt x="75851" y="194401"/>
                  <a:pt x="103160" y="179161"/>
                </a:cubicBezTo>
                <a:lnTo>
                  <a:pt x="119638" y="194496"/>
                </a:lnTo>
                <a:cubicBezTo>
                  <a:pt x="129925" y="204021"/>
                  <a:pt x="140212" y="214118"/>
                  <a:pt x="150308" y="224024"/>
                </a:cubicBezTo>
                <a:cubicBezTo>
                  <a:pt x="153137" y="226777"/>
                  <a:pt x="157662" y="226701"/>
                  <a:pt x="160414" y="223872"/>
                </a:cubicBezTo>
                <a:cubicBezTo>
                  <a:pt x="162129" y="222100"/>
                  <a:pt x="162815" y="219566"/>
                  <a:pt x="162215" y="217166"/>
                </a:cubicBezTo>
                <a:cubicBezTo>
                  <a:pt x="158786" y="195639"/>
                  <a:pt x="155385" y="174142"/>
                  <a:pt x="152023" y="152682"/>
                </a:cubicBezTo>
                <a:cubicBezTo>
                  <a:pt x="161548" y="147443"/>
                  <a:pt x="171835" y="142204"/>
                  <a:pt x="181741" y="137156"/>
                </a:cubicBezTo>
                <a:cubicBezTo>
                  <a:pt x="197171" y="129250"/>
                  <a:pt x="212602" y="121440"/>
                  <a:pt x="228128" y="113915"/>
                </a:cubicBezTo>
                <a:cubicBezTo>
                  <a:pt x="234319" y="110486"/>
                  <a:pt x="230414" y="101056"/>
                  <a:pt x="223937" y="100580"/>
                </a:cubicBezTo>
                <a:close/>
                <a:moveTo>
                  <a:pt x="105636" y="57908"/>
                </a:moveTo>
                <a:cubicBezTo>
                  <a:pt x="109827" y="49145"/>
                  <a:pt x="113828" y="40382"/>
                  <a:pt x="117828" y="31524"/>
                </a:cubicBezTo>
                <a:lnTo>
                  <a:pt x="127353" y="94484"/>
                </a:lnTo>
                <a:lnTo>
                  <a:pt x="88682" y="92293"/>
                </a:lnTo>
                <a:cubicBezTo>
                  <a:pt x="94682" y="80863"/>
                  <a:pt x="100207" y="69433"/>
                  <a:pt x="105636" y="57908"/>
                </a:cubicBezTo>
                <a:close/>
                <a:moveTo>
                  <a:pt x="130115" y="108867"/>
                </a:moveTo>
                <a:lnTo>
                  <a:pt x="135830" y="144871"/>
                </a:lnTo>
                <a:cubicBezTo>
                  <a:pt x="125353" y="150396"/>
                  <a:pt x="114971" y="156111"/>
                  <a:pt x="104588" y="161826"/>
                </a:cubicBezTo>
                <a:cubicBezTo>
                  <a:pt x="93092" y="151472"/>
                  <a:pt x="81319" y="141442"/>
                  <a:pt x="69251" y="131727"/>
                </a:cubicBezTo>
                <a:cubicBezTo>
                  <a:pt x="73632" y="123154"/>
                  <a:pt x="78014" y="114582"/>
                  <a:pt x="82300" y="106009"/>
                </a:cubicBezTo>
                <a:close/>
                <a:moveTo>
                  <a:pt x="45724" y="113248"/>
                </a:moveTo>
                <a:cubicBezTo>
                  <a:pt x="41152" y="109819"/>
                  <a:pt x="36199" y="106581"/>
                  <a:pt x="31913" y="103723"/>
                </a:cubicBezTo>
                <a:lnTo>
                  <a:pt x="66869" y="105628"/>
                </a:lnTo>
                <a:lnTo>
                  <a:pt x="58011" y="123059"/>
                </a:lnTo>
                <a:cubicBezTo>
                  <a:pt x="53944" y="119563"/>
                  <a:pt x="49851" y="116296"/>
                  <a:pt x="45724" y="113248"/>
                </a:cubicBezTo>
                <a:close/>
                <a:moveTo>
                  <a:pt x="58868" y="187543"/>
                </a:moveTo>
                <a:cubicBezTo>
                  <a:pt x="49343" y="192972"/>
                  <a:pt x="39818" y="198592"/>
                  <a:pt x="30293" y="204212"/>
                </a:cubicBezTo>
                <a:cubicBezTo>
                  <a:pt x="41342" y="184467"/>
                  <a:pt x="52106" y="164559"/>
                  <a:pt x="62583" y="144490"/>
                </a:cubicBezTo>
                <a:cubicBezTo>
                  <a:pt x="72108" y="152491"/>
                  <a:pt x="81633" y="160683"/>
                  <a:pt x="91158" y="169065"/>
                </a:cubicBezTo>
                <a:cubicBezTo>
                  <a:pt x="80585" y="175161"/>
                  <a:pt x="69727" y="181257"/>
                  <a:pt x="58868" y="187734"/>
                </a:cubicBezTo>
                <a:close/>
                <a:moveTo>
                  <a:pt x="140498" y="173922"/>
                </a:moveTo>
                <a:lnTo>
                  <a:pt x="144498" y="199068"/>
                </a:lnTo>
                <a:cubicBezTo>
                  <a:pt x="134973" y="189925"/>
                  <a:pt x="125448" y="180876"/>
                  <a:pt x="115923" y="171922"/>
                </a:cubicBezTo>
                <a:lnTo>
                  <a:pt x="138497" y="159730"/>
                </a:lnTo>
                <a:close/>
                <a:moveTo>
                  <a:pt x="149070" y="137823"/>
                </a:moveTo>
                <a:lnTo>
                  <a:pt x="144593" y="109819"/>
                </a:lnTo>
                <a:lnTo>
                  <a:pt x="175931" y="111629"/>
                </a:lnTo>
                <a:lnTo>
                  <a:pt x="197267" y="113058"/>
                </a:lnTo>
                <a:cubicBezTo>
                  <a:pt x="181074" y="121059"/>
                  <a:pt x="165072" y="129441"/>
                  <a:pt x="149070" y="137823"/>
                </a:cubicBezTo>
                <a:close/>
              </a:path>
            </a:pathLst>
          </a:custGeom>
          <a:solidFill>
            <a:srgbClr val="FFFFFF"/>
          </a:solidFill>
          <a:ln w="9525" cap="flat">
            <a:noFill/>
            <a:prstDash val="solid"/>
            <a:miter/>
          </a:ln>
        </p:spPr>
        <p:txBody>
          <a:bodyPr rtlCol="0" anchor="ctr"/>
          <a:lstStyle/>
          <a:p>
            <a:endParaRPr lang="zh-CN" altLang="en-US"/>
          </a:p>
        </p:txBody>
      </p:sp>
      <p:sp>
        <p:nvSpPr>
          <p:cNvPr id="57" name="任意多边形: 形状 56"/>
          <p:cNvSpPr/>
          <p:nvPr/>
        </p:nvSpPr>
        <p:spPr>
          <a:xfrm>
            <a:off x="210921" y="5928506"/>
            <a:ext cx="584358" cy="597598"/>
          </a:xfrm>
          <a:custGeom>
            <a:avLst/>
            <a:gdLst>
              <a:gd name="connsiteX0" fmla="*/ 390430 w 584358"/>
              <a:gd name="connsiteY0" fmla="*/ 398145 h 597598"/>
              <a:gd name="connsiteX1" fmla="*/ 367570 w 584358"/>
              <a:gd name="connsiteY1" fmla="*/ 597599 h 597598"/>
              <a:gd name="connsiteX2" fmla="*/ 264985 w 584358"/>
              <a:gd name="connsiteY2" fmla="*/ 426720 h 597598"/>
              <a:gd name="connsiteX3" fmla="*/ 111157 w 584358"/>
              <a:gd name="connsiteY3" fmla="*/ 517874 h 597598"/>
              <a:gd name="connsiteX4" fmla="*/ 179546 w 584358"/>
              <a:gd name="connsiteY4" fmla="*/ 352616 h 597598"/>
              <a:gd name="connsiteX5" fmla="*/ 0 w 584358"/>
              <a:gd name="connsiteY5" fmla="*/ 315563 h 597598"/>
              <a:gd name="connsiteX6" fmla="*/ 169164 w 584358"/>
              <a:gd name="connsiteY6" fmla="*/ 267938 h 597598"/>
              <a:gd name="connsiteX7" fmla="*/ 36576 w 584358"/>
              <a:gd name="connsiteY7" fmla="*/ 115729 h 597598"/>
              <a:gd name="connsiteX8" fmla="*/ 202025 w 584358"/>
              <a:gd name="connsiteY8" fmla="*/ 170593 h 597598"/>
              <a:gd name="connsiteX9" fmla="*/ 190976 w 584358"/>
              <a:gd name="connsiteY9" fmla="*/ 2096 h 597598"/>
              <a:gd name="connsiteX10" fmla="*/ 301466 w 584358"/>
              <a:gd name="connsiteY10" fmla="*/ 144494 h 597598"/>
              <a:gd name="connsiteX11" fmla="*/ 395002 w 584358"/>
              <a:gd name="connsiteY11" fmla="*/ 0 h 597598"/>
              <a:gd name="connsiteX12" fmla="*/ 398431 w 584358"/>
              <a:gd name="connsiteY12" fmla="*/ 187166 h 597598"/>
              <a:gd name="connsiteX13" fmla="*/ 584359 w 584358"/>
              <a:gd name="connsiteY13" fmla="*/ 223171 h 597598"/>
              <a:gd name="connsiteX14" fmla="*/ 434435 w 584358"/>
              <a:gd name="connsiteY14" fmla="*/ 286893 h 597598"/>
              <a:gd name="connsiteX15" fmla="*/ 577882 w 584358"/>
              <a:gd name="connsiteY15" fmla="*/ 410051 h 597598"/>
              <a:gd name="connsiteX16" fmla="*/ 390430 w 584358"/>
              <a:gd name="connsiteY16" fmla="*/ 398145 h 597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358" h="597598">
                <a:moveTo>
                  <a:pt x="390430" y="398145"/>
                </a:moveTo>
                <a:lnTo>
                  <a:pt x="367570" y="597599"/>
                </a:lnTo>
                <a:lnTo>
                  <a:pt x="264985" y="426720"/>
                </a:lnTo>
                <a:lnTo>
                  <a:pt x="111157" y="517874"/>
                </a:lnTo>
                <a:lnTo>
                  <a:pt x="179546" y="352616"/>
                </a:lnTo>
                <a:lnTo>
                  <a:pt x="0" y="315563"/>
                </a:lnTo>
                <a:lnTo>
                  <a:pt x="169164" y="267938"/>
                </a:lnTo>
                <a:lnTo>
                  <a:pt x="36576" y="115729"/>
                </a:lnTo>
                <a:lnTo>
                  <a:pt x="202025" y="170593"/>
                </a:lnTo>
                <a:lnTo>
                  <a:pt x="190976" y="2096"/>
                </a:lnTo>
                <a:lnTo>
                  <a:pt x="301466" y="144494"/>
                </a:lnTo>
                <a:lnTo>
                  <a:pt x="395002" y="0"/>
                </a:lnTo>
                <a:lnTo>
                  <a:pt x="398431" y="187166"/>
                </a:lnTo>
                <a:lnTo>
                  <a:pt x="584359" y="223171"/>
                </a:lnTo>
                <a:lnTo>
                  <a:pt x="434435" y="286893"/>
                </a:lnTo>
                <a:lnTo>
                  <a:pt x="577882" y="410051"/>
                </a:lnTo>
                <a:lnTo>
                  <a:pt x="390430" y="398145"/>
                </a:lnTo>
                <a:close/>
              </a:path>
            </a:pathLst>
          </a:custGeom>
          <a:solidFill>
            <a:srgbClr val="FFD46B"/>
          </a:solidFill>
          <a:ln w="9525" cap="flat">
            <a:noFill/>
            <a:prstDash val="solid"/>
            <a:miter/>
          </a:ln>
        </p:spPr>
        <p:txBody>
          <a:bodyPr rtlCol="0" anchor="ctr"/>
          <a:lstStyle/>
          <a:p>
            <a:endParaRPr lang="zh-CN" altLang="en-US"/>
          </a:p>
        </p:txBody>
      </p:sp>
      <p:sp>
        <p:nvSpPr>
          <p:cNvPr id="66" name="任意多边形: 形状 65"/>
          <p:cNvSpPr/>
          <p:nvPr/>
        </p:nvSpPr>
        <p:spPr>
          <a:xfrm>
            <a:off x="1450705" y="1755231"/>
            <a:ext cx="374310" cy="343832"/>
          </a:xfrm>
          <a:custGeom>
            <a:avLst/>
            <a:gdLst>
              <a:gd name="connsiteX0" fmla="*/ 147161 w 245649"/>
              <a:gd name="connsiteY0" fmla="*/ 120396 h 225647"/>
              <a:gd name="connsiteX1" fmla="*/ 154114 w 245649"/>
              <a:gd name="connsiteY1" fmla="*/ 225647 h 225647"/>
              <a:gd name="connsiteX2" fmla="*/ 101727 w 245649"/>
              <a:gd name="connsiteY2" fmla="*/ 128873 h 225647"/>
              <a:gd name="connsiteX3" fmla="*/ 0 w 245649"/>
              <a:gd name="connsiteY3" fmla="*/ 155067 h 225647"/>
              <a:gd name="connsiteX4" fmla="*/ 76486 w 245649"/>
              <a:gd name="connsiteY4" fmla="*/ 90202 h 225647"/>
              <a:gd name="connsiteX5" fmla="*/ 53816 w 245649"/>
              <a:gd name="connsiteY5" fmla="*/ 7715 h 225647"/>
              <a:gd name="connsiteX6" fmla="*/ 118491 w 245649"/>
              <a:gd name="connsiteY6" fmla="*/ 73342 h 225647"/>
              <a:gd name="connsiteX7" fmla="*/ 153543 w 245649"/>
              <a:gd name="connsiteY7" fmla="*/ 0 h 225647"/>
              <a:gd name="connsiteX8" fmla="*/ 148685 w 245649"/>
              <a:gd name="connsiteY8" fmla="*/ 80391 h 225647"/>
              <a:gd name="connsiteX9" fmla="*/ 245650 w 245649"/>
              <a:gd name="connsiteY9" fmla="*/ 96583 h 225647"/>
              <a:gd name="connsiteX10" fmla="*/ 147161 w 245649"/>
              <a:gd name="connsiteY10" fmla="*/ 120396 h 225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649" h="225647">
                <a:moveTo>
                  <a:pt x="147161" y="120396"/>
                </a:moveTo>
                <a:lnTo>
                  <a:pt x="154114" y="225647"/>
                </a:lnTo>
                <a:lnTo>
                  <a:pt x="101727" y="128873"/>
                </a:lnTo>
                <a:lnTo>
                  <a:pt x="0" y="155067"/>
                </a:lnTo>
                <a:lnTo>
                  <a:pt x="76486" y="90202"/>
                </a:lnTo>
                <a:lnTo>
                  <a:pt x="53816" y="7715"/>
                </a:lnTo>
                <a:lnTo>
                  <a:pt x="118491" y="73342"/>
                </a:lnTo>
                <a:lnTo>
                  <a:pt x="153543" y="0"/>
                </a:lnTo>
                <a:lnTo>
                  <a:pt x="148685" y="80391"/>
                </a:lnTo>
                <a:lnTo>
                  <a:pt x="245650" y="96583"/>
                </a:lnTo>
                <a:lnTo>
                  <a:pt x="147161" y="120396"/>
                </a:lnTo>
                <a:close/>
              </a:path>
            </a:pathLst>
          </a:custGeom>
          <a:solidFill>
            <a:schemeClr val="accent2">
              <a:lumMod val="60000"/>
              <a:lumOff val="40000"/>
            </a:schemeClr>
          </a:solidFill>
          <a:ln w="9525" cap="flat">
            <a:noFill/>
            <a:prstDash val="solid"/>
            <a:miter/>
          </a:ln>
        </p:spPr>
        <p:txBody>
          <a:bodyPr rtlCol="0" anchor="ctr"/>
          <a:lstStyle/>
          <a:p>
            <a:endParaRPr lang="zh-CN" altLang="en-US"/>
          </a:p>
        </p:txBody>
      </p:sp>
      <p:sp>
        <p:nvSpPr>
          <p:cNvPr id="67" name="任意多边形: 形状 66"/>
          <p:cNvSpPr/>
          <p:nvPr/>
        </p:nvSpPr>
        <p:spPr>
          <a:xfrm>
            <a:off x="173560" y="504794"/>
            <a:ext cx="893324" cy="860233"/>
          </a:xfrm>
          <a:custGeom>
            <a:avLst/>
            <a:gdLst>
              <a:gd name="connsiteX0" fmla="*/ 47244 w 586263"/>
              <a:gd name="connsiteY0" fmla="*/ 456914 h 564546"/>
              <a:gd name="connsiteX1" fmla="*/ 241935 w 586263"/>
              <a:gd name="connsiteY1" fmla="*/ 397288 h 564546"/>
              <a:gd name="connsiteX2" fmla="*/ 190309 w 586263"/>
              <a:gd name="connsiteY2" fmla="*/ 564547 h 564546"/>
              <a:gd name="connsiteX3" fmla="*/ 300133 w 586263"/>
              <a:gd name="connsiteY3" fmla="*/ 425196 h 564546"/>
              <a:gd name="connsiteX4" fmla="*/ 454152 w 586263"/>
              <a:gd name="connsiteY4" fmla="*/ 550736 h 564546"/>
              <a:gd name="connsiteX5" fmla="*/ 412242 w 586263"/>
              <a:gd name="connsiteY5" fmla="*/ 356521 h 564546"/>
              <a:gd name="connsiteX6" fmla="*/ 586264 w 586263"/>
              <a:gd name="connsiteY6" fmla="*/ 321850 h 564546"/>
              <a:gd name="connsiteX7" fmla="*/ 413766 w 586263"/>
              <a:gd name="connsiteY7" fmla="*/ 292037 h 564546"/>
              <a:gd name="connsiteX8" fmla="*/ 555308 w 586263"/>
              <a:gd name="connsiteY8" fmla="*/ 145542 h 564546"/>
              <a:gd name="connsiteX9" fmla="*/ 369475 w 586263"/>
              <a:gd name="connsiteY9" fmla="*/ 202883 h 564546"/>
              <a:gd name="connsiteX10" fmla="*/ 373571 w 586263"/>
              <a:gd name="connsiteY10" fmla="*/ 0 h 564546"/>
              <a:gd name="connsiteX11" fmla="*/ 294037 w 586263"/>
              <a:gd name="connsiteY11" fmla="*/ 172022 h 564546"/>
              <a:gd name="connsiteX12" fmla="*/ 124492 w 586263"/>
              <a:gd name="connsiteY12" fmla="*/ 12764 h 564546"/>
              <a:gd name="connsiteX13" fmla="*/ 189452 w 586263"/>
              <a:gd name="connsiteY13" fmla="*/ 236125 h 564546"/>
              <a:gd name="connsiteX14" fmla="*/ 0 w 586263"/>
              <a:gd name="connsiteY14" fmla="*/ 228886 h 564546"/>
              <a:gd name="connsiteX15" fmla="*/ 182689 w 586263"/>
              <a:gd name="connsiteY15" fmla="*/ 317373 h 564546"/>
              <a:gd name="connsiteX16" fmla="*/ 47244 w 586263"/>
              <a:gd name="connsiteY16" fmla="*/ 456914 h 56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6263" h="564546">
                <a:moveTo>
                  <a:pt x="47244" y="456914"/>
                </a:moveTo>
                <a:lnTo>
                  <a:pt x="241935" y="397288"/>
                </a:lnTo>
                <a:lnTo>
                  <a:pt x="190309" y="564547"/>
                </a:lnTo>
                <a:lnTo>
                  <a:pt x="300133" y="425196"/>
                </a:lnTo>
                <a:lnTo>
                  <a:pt x="454152" y="550736"/>
                </a:lnTo>
                <a:lnTo>
                  <a:pt x="412242" y="356521"/>
                </a:lnTo>
                <a:lnTo>
                  <a:pt x="586264" y="321850"/>
                </a:lnTo>
                <a:lnTo>
                  <a:pt x="413766" y="292037"/>
                </a:lnTo>
                <a:lnTo>
                  <a:pt x="555308" y="145542"/>
                </a:lnTo>
                <a:lnTo>
                  <a:pt x="369475" y="202883"/>
                </a:lnTo>
                <a:lnTo>
                  <a:pt x="373571" y="0"/>
                </a:lnTo>
                <a:lnTo>
                  <a:pt x="294037" y="172022"/>
                </a:lnTo>
                <a:lnTo>
                  <a:pt x="124492" y="12764"/>
                </a:lnTo>
                <a:lnTo>
                  <a:pt x="189452" y="236125"/>
                </a:lnTo>
                <a:lnTo>
                  <a:pt x="0" y="228886"/>
                </a:lnTo>
                <a:lnTo>
                  <a:pt x="182689" y="317373"/>
                </a:lnTo>
                <a:lnTo>
                  <a:pt x="47244" y="456914"/>
                </a:lnTo>
                <a:close/>
              </a:path>
            </a:pathLst>
          </a:custGeom>
          <a:solidFill>
            <a:schemeClr val="accent3"/>
          </a:solidFill>
          <a:ln w="9525" cap="flat">
            <a:noFill/>
            <a:prstDash val="solid"/>
            <a:miter/>
          </a:ln>
        </p:spPr>
        <p:txBody>
          <a:bodyPr rtlCol="0" anchor="ctr"/>
          <a:lstStyle/>
          <a:p>
            <a:endParaRPr lang="zh-CN" altLang="en-US"/>
          </a:p>
        </p:txBody>
      </p:sp>
      <p:sp>
        <p:nvSpPr>
          <p:cNvPr id="2" name="Text1">
            <a:extLst>
              <a:ext uri="{FF2B5EF4-FFF2-40B4-BE49-F238E27FC236}">
                <a16:creationId xmlns:a16="http://schemas.microsoft.com/office/drawing/2014/main" id="{1C2DEA53-0C96-4289-00C2-31ED4C61723E}"/>
              </a:ext>
            </a:extLst>
          </p:cNvPr>
          <p:cNvSpPr txBox="1"/>
          <p:nvPr>
            <p:custDataLst>
              <p:tags r:id="rId2"/>
            </p:custDataLst>
          </p:nvPr>
        </p:nvSpPr>
        <p:spPr>
          <a:xfrm>
            <a:off x="2700655" y="2982595"/>
            <a:ext cx="8469630" cy="1357630"/>
          </a:xfrm>
          <a:prstGeom prst="rect">
            <a:avLst/>
          </a:prstGeom>
          <a:noFill/>
        </p:spPr>
        <p:txBody>
          <a:bodyPr wrap="square" rtlCol="0" anchor="t" anchorCtr="0">
            <a:normAutofit/>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algn="r" fontAlgn="ctr"/>
            <a:r>
              <a:rPr lang="zh-CN" altLang="en-US" sz="6000" spc="0">
                <a:solidFill>
                  <a:schemeClr val="tx1"/>
                </a:solidFill>
                <a:uFillTx/>
                <a:latin typeface="微软雅黑" panose="020B0503020204020204" pitchFamily="34" charset="-122"/>
                <a:ea typeface="微软雅黑" panose="020B0503020204020204" pitchFamily="34" charset="-122"/>
                <a:cs typeface="字体圈欣意冠黑体" panose="00000500000000000000" charset="-122"/>
                <a:sym typeface="+mn-lt"/>
              </a:rPr>
              <a:t>接口设计</a:t>
            </a:r>
            <a:endParaRPr lang="en-US" altLang="zh-CN" sz="6000" spc="0" dirty="0" err="1">
              <a:solidFill>
                <a:schemeClr val="tx1"/>
              </a:solidFill>
              <a:uFillTx/>
              <a:latin typeface="微软雅黑" panose="020B0503020204020204" pitchFamily="34" charset="-122"/>
              <a:ea typeface="微软雅黑" panose="020B0503020204020204" pitchFamily="34" charset="-122"/>
              <a:cs typeface="字体圈欣意冠黑体" panose="00000500000000000000" charset="-122"/>
              <a:sym typeface="+mn-lt"/>
            </a:endParaRPr>
          </a:p>
        </p:txBody>
      </p:sp>
      <p:sp>
        <p:nvSpPr>
          <p:cNvPr id="3" name="Text2">
            <a:extLst>
              <a:ext uri="{FF2B5EF4-FFF2-40B4-BE49-F238E27FC236}">
                <a16:creationId xmlns:a16="http://schemas.microsoft.com/office/drawing/2014/main" id="{71E4CC1F-4298-DE80-0FD2-900F2018770F}"/>
              </a:ext>
            </a:extLst>
          </p:cNvPr>
          <p:cNvSpPr txBox="1"/>
          <p:nvPr>
            <p:custDataLst>
              <p:tags r:id="rId3"/>
            </p:custDataLst>
          </p:nvPr>
        </p:nvSpPr>
        <p:spPr>
          <a:xfrm>
            <a:off x="2700655" y="4409440"/>
            <a:ext cx="8469630" cy="1033780"/>
          </a:xfrm>
          <a:prstGeom prst="rect">
            <a:avLst/>
          </a:prstGeom>
          <a:noFill/>
        </p:spPr>
        <p:txBody>
          <a:bodyPr wrap="square" rtlCol="0" anchor="t" anchorCtr="0">
            <a:normAutofit/>
          </a:bodyPr>
          <a:lstStyle/>
          <a:p>
            <a:pPr algn="r"/>
            <a:r>
              <a:rPr lang="en-US" sz="1400">
                <a:uFillTx/>
                <a:latin typeface="微软雅黑" panose="020B0503020204020204" pitchFamily="34" charset="-122"/>
                <a:ea typeface="微软雅黑" panose="020B0503020204020204" pitchFamily="34" charset="-122"/>
                <a:cs typeface="Open Sans" panose="020B0606030504020204" pitchFamily="34" charset="0"/>
              </a:rPr>
              <a:t>interface design</a:t>
            </a:r>
            <a:endParaRPr lang="en-US" sz="1400" dirty="0">
              <a:uFillTx/>
              <a:latin typeface="微软雅黑" panose="020B0503020204020204" pitchFamily="34" charset="-122"/>
              <a:ea typeface="微软雅黑" panose="020B0503020204020204" pitchFamily="34" charset="-122"/>
              <a:cs typeface="Open Sans" panose="020B0606030504020204" pitchFamily="34" charset="0"/>
              <a:sym typeface="+mn-ea"/>
            </a:endParaRPr>
          </a:p>
        </p:txBody>
      </p:sp>
      <p:sp>
        <p:nvSpPr>
          <p:cNvPr id="4" name="Text3">
            <a:extLst>
              <a:ext uri="{FF2B5EF4-FFF2-40B4-BE49-F238E27FC236}">
                <a16:creationId xmlns:a16="http://schemas.microsoft.com/office/drawing/2014/main" id="{FC7CDCC7-8EE2-C7A4-4D08-B844D08B08C8}"/>
              </a:ext>
            </a:extLst>
          </p:cNvPr>
          <p:cNvSpPr txBox="1"/>
          <p:nvPr>
            <p:custDataLst>
              <p:tags r:id="rId4"/>
            </p:custDataLst>
          </p:nvPr>
        </p:nvSpPr>
        <p:spPr>
          <a:xfrm>
            <a:off x="9828757" y="1430606"/>
            <a:ext cx="1722527" cy="1399540"/>
          </a:xfrm>
          <a:prstGeom prst="rect">
            <a:avLst/>
          </a:prstGeom>
          <a:noFill/>
        </p:spPr>
        <p:txBody>
          <a:bodyPr wrap="square" rtlCol="0" anchor="ctr">
            <a:normAutofit fontScale="92500" lnSpcReduction="10000"/>
          </a:bodyPr>
          <a:lstStyle/>
          <a:p>
            <a:pPr algn="l">
              <a:lnSpc>
                <a:spcPct val="120000"/>
              </a:lnSpc>
              <a:spcBef>
                <a:spcPct val="0"/>
              </a:spcBef>
            </a:pPr>
            <a:r>
              <a:rPr lang="en-US" altLang="zh-CN" sz="8800" b="1">
                <a:solidFill>
                  <a:schemeClr val="accent1"/>
                </a:solidFill>
                <a:latin typeface="微软雅黑" panose="020B0503020204020204" pitchFamily="34" charset="-122"/>
                <a:ea typeface="微软雅黑" panose="020B0503020204020204" pitchFamily="34" charset="-122"/>
              </a:rPr>
              <a:t>06</a:t>
            </a:r>
            <a:endParaRPr lang="zh-CN" altLang="en-US" sz="8800" b="1" dirty="0">
              <a:solidFill>
                <a:schemeClr val="accent1"/>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p14:reveal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par>
                                <p:cTn id="9" presetID="42"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par>
                                <p:cTn id="14" presetID="0" presetClass="entr" presetSubtype="0" fill="hold" grpId="0" nodeType="withEffect">
                                  <p:stCondLst>
                                    <p:cond delay="0"/>
                                  </p:stCondLst>
                                  <p:childTnLst>
                                    <p:set>
                                      <p:cBhvr>
                                        <p:cTn id="15" dur="1" fill="hold">
                                          <p:stCondLst>
                                            <p:cond delay="0"/>
                                          </p:stCondLst>
                                        </p:cTn>
                                        <p:tgtEl>
                                          <p:spTgt spid="87"/>
                                        </p:tgtEl>
                                        <p:attrNameLst>
                                          <p:attrName>style.visibility</p:attrName>
                                        </p:attrNameLst>
                                      </p:cBhvr>
                                      <p:to>
                                        <p:strVal val="visible"/>
                                      </p:to>
                                    </p:set>
                                    <p:anim to="" calcmode="lin" valueType="num">
                                      <p:cBhvr>
                                        <p:cTn id="16" dur="500" fill="hold">
                                          <p:stCondLst>
                                            <p:cond delay="0"/>
                                          </p:stCondLst>
                                        </p:cTn>
                                        <p:tgtEl>
                                          <p:spTgt spid="87"/>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7" dur="500" fill="hold">
                                          <p:stCondLst>
                                            <p:cond delay="0"/>
                                          </p:stCondLst>
                                        </p:cTn>
                                        <p:tgtEl>
                                          <p:spTgt spid="87"/>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8" dur="500" fill="hold">
                                          <p:stCondLst>
                                            <p:cond delay="0"/>
                                          </p:stCondLst>
                                        </p:cTn>
                                        <p:tgtEl>
                                          <p:spTgt spid="87"/>
                                        </p:tgtEl>
                                        <p:attrNameLst>
                                          <p:attrName>style.opacity</p:attrName>
                                        </p:attrNameLst>
                                      </p:cBhvr>
                                      <p:tavLst>
                                        <p:tav tm="0">
                                          <p:val>
                                            <p:strVal val="0"/>
                                          </p:val>
                                        </p:tav>
                                        <p:tav tm="100000">
                                          <p:val>
                                            <p:strVal val="1"/>
                                          </p:val>
                                        </p:tav>
                                      </p:tavLst>
                                    </p:anim>
                                  </p:childTnLst>
                                </p:cTn>
                              </p:par>
                              <p:par>
                                <p:cTn id="19" presetID="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to="" calcmode="lin" valueType="num">
                                      <p:cBhvr>
                                        <p:cTn id="21" dur="500" fill="hold">
                                          <p:stCondLst>
                                            <p:cond delay="0"/>
                                          </p:stCondLst>
                                        </p:cTn>
                                        <p:tgtEl>
                                          <p:spTgt spid="8"/>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22" dur="500" fill="hold">
                                          <p:stCondLst>
                                            <p:cond delay="0"/>
                                          </p:stCondLst>
                                        </p:cTn>
                                        <p:tgtEl>
                                          <p:spTgt spid="8"/>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23" dur="500" fill="hold">
                                          <p:stCondLst>
                                            <p:cond delay="0"/>
                                          </p:stCondLst>
                                        </p:cTn>
                                        <p:tgtEl>
                                          <p:spTgt spid="8"/>
                                        </p:tgtEl>
                                        <p:attrNameLst>
                                          <p:attrName>style.opacity</p:attrName>
                                        </p:attrNameLst>
                                      </p:cBhvr>
                                      <p:tavLst>
                                        <p:tav tm="0">
                                          <p:val>
                                            <p:strVal val="0"/>
                                          </p:val>
                                        </p:tav>
                                        <p:tav tm="100000">
                                          <p:val>
                                            <p:strVal val="1"/>
                                          </p:val>
                                        </p:tav>
                                      </p:tavLst>
                                    </p:anim>
                                  </p:childTnLst>
                                </p:cTn>
                              </p:par>
                              <p:par>
                                <p:cTn id="24" presetID="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 to="" calcmode="lin" valueType="num">
                                      <p:cBhvr>
                                        <p:cTn id="26" dur="500" fill="hold">
                                          <p:stCondLst>
                                            <p:cond delay="0"/>
                                          </p:stCondLst>
                                        </p:cTn>
                                        <p:tgtEl>
                                          <p:spTgt spid="9"/>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27" dur="500" fill="hold">
                                          <p:stCondLst>
                                            <p:cond delay="0"/>
                                          </p:stCondLst>
                                        </p:cTn>
                                        <p:tgtEl>
                                          <p:spTgt spid="9"/>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28" dur="500" fill="hold">
                                          <p:stCondLst>
                                            <p:cond delay="0"/>
                                          </p:stCondLst>
                                        </p:cTn>
                                        <p:tgtEl>
                                          <p:spTgt spid="9"/>
                                        </p:tgtEl>
                                        <p:attrNameLst>
                                          <p:attrName>style.opacity</p:attrName>
                                        </p:attrNameLst>
                                      </p:cBhvr>
                                      <p:tavLst>
                                        <p:tav tm="0">
                                          <p:val>
                                            <p:strVal val="0"/>
                                          </p:val>
                                        </p:tav>
                                        <p:tav tm="100000">
                                          <p:val>
                                            <p:strVal val="1"/>
                                          </p:val>
                                        </p:tav>
                                      </p:tavLst>
                                    </p:anim>
                                  </p:childTnLst>
                                </p:cTn>
                              </p:par>
                              <p:par>
                                <p:cTn id="29" presetID="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to="" calcmode="lin" valueType="num">
                                      <p:cBhvr>
                                        <p:cTn id="31" dur="500" fill="hold">
                                          <p:stCondLst>
                                            <p:cond delay="0"/>
                                          </p:stCondLst>
                                        </p:cTn>
                                        <p:tgtEl>
                                          <p:spTgt spid="11"/>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32" dur="500" fill="hold">
                                          <p:stCondLst>
                                            <p:cond delay="0"/>
                                          </p:stCondLst>
                                        </p:cTn>
                                        <p:tgtEl>
                                          <p:spTgt spid="11"/>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33" dur="500" fill="hold">
                                          <p:stCondLst>
                                            <p:cond delay="0"/>
                                          </p:stCondLst>
                                        </p:cTn>
                                        <p:tgtEl>
                                          <p:spTgt spid="11"/>
                                        </p:tgtEl>
                                        <p:attrNameLst>
                                          <p:attrName>style.opacity</p:attrName>
                                        </p:attrNameLst>
                                      </p:cBhvr>
                                      <p:tavLst>
                                        <p:tav tm="0">
                                          <p:val>
                                            <p:strVal val="0"/>
                                          </p:val>
                                        </p:tav>
                                        <p:tav tm="100000">
                                          <p:val>
                                            <p:strVal val="1"/>
                                          </p:val>
                                        </p:tav>
                                      </p:tavLst>
                                    </p:anim>
                                  </p:childTnLst>
                                </p:cTn>
                              </p:par>
                              <p:par>
                                <p:cTn id="34" presetID="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 to="" calcmode="lin" valueType="num">
                                      <p:cBhvr>
                                        <p:cTn id="36" dur="500" fill="hold">
                                          <p:stCondLst>
                                            <p:cond delay="0"/>
                                          </p:stCondLst>
                                        </p:cTn>
                                        <p:tgtEl>
                                          <p:spTgt spid="18"/>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37" dur="500" fill="hold">
                                          <p:stCondLst>
                                            <p:cond delay="0"/>
                                          </p:stCondLst>
                                        </p:cTn>
                                        <p:tgtEl>
                                          <p:spTgt spid="18"/>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38" dur="500" fill="hold">
                                          <p:stCondLst>
                                            <p:cond delay="0"/>
                                          </p:stCondLst>
                                        </p:cTn>
                                        <p:tgtEl>
                                          <p:spTgt spid="18"/>
                                        </p:tgtEl>
                                        <p:attrNameLst>
                                          <p:attrName>style.opacity</p:attrName>
                                        </p:attrNameLst>
                                      </p:cBhvr>
                                      <p:tavLst>
                                        <p:tav tm="0">
                                          <p:val>
                                            <p:strVal val="0"/>
                                          </p:val>
                                        </p:tav>
                                        <p:tav tm="100000">
                                          <p:val>
                                            <p:strVal val="1"/>
                                          </p:val>
                                        </p:tav>
                                      </p:tavLst>
                                    </p:anim>
                                  </p:childTnLst>
                                </p:cTn>
                              </p:par>
                              <p:par>
                                <p:cTn id="39" presetID="0"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 to="" calcmode="lin" valueType="num">
                                      <p:cBhvr>
                                        <p:cTn id="41" dur="500" fill="hold">
                                          <p:stCondLst>
                                            <p:cond delay="0"/>
                                          </p:stCondLst>
                                        </p:cTn>
                                        <p:tgtEl>
                                          <p:spTgt spid="24"/>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42" dur="500" fill="hold">
                                          <p:stCondLst>
                                            <p:cond delay="0"/>
                                          </p:stCondLst>
                                        </p:cTn>
                                        <p:tgtEl>
                                          <p:spTgt spid="24"/>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43" dur="500" fill="hold">
                                          <p:stCondLst>
                                            <p:cond delay="0"/>
                                          </p:stCondLst>
                                        </p:cTn>
                                        <p:tgtEl>
                                          <p:spTgt spid="24"/>
                                        </p:tgtEl>
                                        <p:attrNameLst>
                                          <p:attrName>style.opacity</p:attrName>
                                        </p:attrNameLst>
                                      </p:cBhvr>
                                      <p:tavLst>
                                        <p:tav tm="0">
                                          <p:val>
                                            <p:strVal val="0"/>
                                          </p:val>
                                        </p:tav>
                                        <p:tav tm="100000">
                                          <p:val>
                                            <p:strVal val="1"/>
                                          </p:val>
                                        </p:tav>
                                      </p:tavLst>
                                    </p:anim>
                                  </p:childTnLst>
                                </p:cTn>
                              </p:par>
                              <p:par>
                                <p:cTn id="44" presetID="0" presetClass="entr" presetSubtype="0" fill="hold" nodeType="withEffect">
                                  <p:stCondLst>
                                    <p:cond delay="0"/>
                                  </p:stCondLst>
                                  <p:childTnLst>
                                    <p:set>
                                      <p:cBhvr>
                                        <p:cTn id="45" dur="1" fill="hold">
                                          <p:stCondLst>
                                            <p:cond delay="0"/>
                                          </p:stCondLst>
                                        </p:cTn>
                                        <p:tgtEl>
                                          <p:spTgt spid="89"/>
                                        </p:tgtEl>
                                        <p:attrNameLst>
                                          <p:attrName>style.visibility</p:attrName>
                                        </p:attrNameLst>
                                      </p:cBhvr>
                                      <p:to>
                                        <p:strVal val="visible"/>
                                      </p:to>
                                    </p:set>
                                    <p:anim to="" calcmode="lin" valueType="num">
                                      <p:cBhvr>
                                        <p:cTn id="46" dur="500" fill="hold">
                                          <p:stCondLst>
                                            <p:cond delay="0"/>
                                          </p:stCondLst>
                                        </p:cTn>
                                        <p:tgtEl>
                                          <p:spTgt spid="89"/>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47" dur="500" fill="hold">
                                          <p:stCondLst>
                                            <p:cond delay="0"/>
                                          </p:stCondLst>
                                        </p:cTn>
                                        <p:tgtEl>
                                          <p:spTgt spid="89"/>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48" dur="500" fill="hold">
                                          <p:stCondLst>
                                            <p:cond delay="0"/>
                                          </p:stCondLst>
                                        </p:cTn>
                                        <p:tgtEl>
                                          <p:spTgt spid="89"/>
                                        </p:tgtEl>
                                        <p:attrNameLst>
                                          <p:attrName>style.opacity</p:attrName>
                                        </p:attrNameLst>
                                      </p:cBhvr>
                                      <p:tavLst>
                                        <p:tav tm="0">
                                          <p:val>
                                            <p:strVal val="0"/>
                                          </p:val>
                                        </p:tav>
                                        <p:tav tm="100000">
                                          <p:val>
                                            <p:strVal val="1"/>
                                          </p:val>
                                        </p:tav>
                                      </p:tavLst>
                                    </p:anim>
                                  </p:childTnLst>
                                </p:cTn>
                              </p:par>
                              <p:par>
                                <p:cTn id="49" presetID="0" presetClass="entr" presetSubtype="0" fill="hold" grpId="0" nodeType="withEffect">
                                  <p:stCondLst>
                                    <p:cond delay="0"/>
                                  </p:stCondLst>
                                  <p:childTnLst>
                                    <p:set>
                                      <p:cBhvr>
                                        <p:cTn id="50" dur="1" fill="hold">
                                          <p:stCondLst>
                                            <p:cond delay="0"/>
                                          </p:stCondLst>
                                        </p:cTn>
                                        <p:tgtEl>
                                          <p:spTgt spid="88"/>
                                        </p:tgtEl>
                                        <p:attrNameLst>
                                          <p:attrName>style.visibility</p:attrName>
                                        </p:attrNameLst>
                                      </p:cBhvr>
                                      <p:to>
                                        <p:strVal val="visible"/>
                                      </p:to>
                                    </p:set>
                                    <p:anim to="" calcmode="lin" valueType="num">
                                      <p:cBhvr>
                                        <p:cTn id="51" dur="500" fill="hold">
                                          <p:stCondLst>
                                            <p:cond delay="0"/>
                                          </p:stCondLst>
                                        </p:cTn>
                                        <p:tgtEl>
                                          <p:spTgt spid="88"/>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52" dur="500" fill="hold">
                                          <p:stCondLst>
                                            <p:cond delay="0"/>
                                          </p:stCondLst>
                                        </p:cTn>
                                        <p:tgtEl>
                                          <p:spTgt spid="88"/>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53" dur="500" fill="hold">
                                          <p:stCondLst>
                                            <p:cond delay="0"/>
                                          </p:stCondLst>
                                        </p:cTn>
                                        <p:tgtEl>
                                          <p:spTgt spid="88"/>
                                        </p:tgtEl>
                                        <p:attrNameLst>
                                          <p:attrName>style.opacity</p:attrName>
                                        </p:attrNameLst>
                                      </p:cBhvr>
                                      <p:tavLst>
                                        <p:tav tm="0">
                                          <p:val>
                                            <p:strVal val="0"/>
                                          </p:val>
                                        </p:tav>
                                        <p:tav tm="100000">
                                          <p:val>
                                            <p:strVal val="1"/>
                                          </p:val>
                                        </p:tav>
                                      </p:tavLst>
                                    </p:anim>
                                  </p:childTnLst>
                                </p:cTn>
                              </p:par>
                              <p:par>
                                <p:cTn id="54" presetID="0" presetClass="entr" presetSubtype="0" fill="hold" grpId="0" nodeType="withEffect">
                                  <p:stCondLst>
                                    <p:cond delay="0"/>
                                  </p:stCondLst>
                                  <p:childTnLst>
                                    <p:set>
                                      <p:cBhvr>
                                        <p:cTn id="55" dur="1" fill="hold">
                                          <p:stCondLst>
                                            <p:cond delay="0"/>
                                          </p:stCondLst>
                                        </p:cTn>
                                        <p:tgtEl>
                                          <p:spTgt spid="56"/>
                                        </p:tgtEl>
                                        <p:attrNameLst>
                                          <p:attrName>style.visibility</p:attrName>
                                        </p:attrNameLst>
                                      </p:cBhvr>
                                      <p:to>
                                        <p:strVal val="visible"/>
                                      </p:to>
                                    </p:set>
                                    <p:anim to="" calcmode="lin" valueType="num">
                                      <p:cBhvr>
                                        <p:cTn id="56" dur="500" fill="hold">
                                          <p:stCondLst>
                                            <p:cond delay="0"/>
                                          </p:stCondLst>
                                        </p:cTn>
                                        <p:tgtEl>
                                          <p:spTgt spid="56"/>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57" dur="500" fill="hold">
                                          <p:stCondLst>
                                            <p:cond delay="0"/>
                                          </p:stCondLst>
                                        </p:cTn>
                                        <p:tgtEl>
                                          <p:spTgt spid="56"/>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58" dur="500" fill="hold">
                                          <p:stCondLst>
                                            <p:cond delay="0"/>
                                          </p:stCondLst>
                                        </p:cTn>
                                        <p:tgtEl>
                                          <p:spTgt spid="56"/>
                                        </p:tgtEl>
                                        <p:attrNameLst>
                                          <p:attrName>style.opacity</p:attrName>
                                        </p:attrNameLst>
                                      </p:cBhvr>
                                      <p:tavLst>
                                        <p:tav tm="0">
                                          <p:val>
                                            <p:strVal val="0"/>
                                          </p:val>
                                        </p:tav>
                                        <p:tav tm="100000">
                                          <p:val>
                                            <p:strVal val="1"/>
                                          </p:val>
                                        </p:tav>
                                      </p:tavLst>
                                    </p:anim>
                                  </p:childTnLst>
                                </p:cTn>
                              </p:par>
                              <p:par>
                                <p:cTn id="59" presetID="0" presetClass="entr" presetSubtype="0" fill="hold" grpId="0" nodeType="withEffect">
                                  <p:stCondLst>
                                    <p:cond delay="0"/>
                                  </p:stCondLst>
                                  <p:childTnLst>
                                    <p:set>
                                      <p:cBhvr>
                                        <p:cTn id="60" dur="1" fill="hold">
                                          <p:stCondLst>
                                            <p:cond delay="0"/>
                                          </p:stCondLst>
                                        </p:cTn>
                                        <p:tgtEl>
                                          <p:spTgt spid="57"/>
                                        </p:tgtEl>
                                        <p:attrNameLst>
                                          <p:attrName>style.visibility</p:attrName>
                                        </p:attrNameLst>
                                      </p:cBhvr>
                                      <p:to>
                                        <p:strVal val="visible"/>
                                      </p:to>
                                    </p:set>
                                    <p:anim to="" calcmode="lin" valueType="num">
                                      <p:cBhvr>
                                        <p:cTn id="61" dur="500" fill="hold">
                                          <p:stCondLst>
                                            <p:cond delay="0"/>
                                          </p:stCondLst>
                                        </p:cTn>
                                        <p:tgtEl>
                                          <p:spTgt spid="57"/>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62" dur="500" fill="hold">
                                          <p:stCondLst>
                                            <p:cond delay="0"/>
                                          </p:stCondLst>
                                        </p:cTn>
                                        <p:tgtEl>
                                          <p:spTgt spid="57"/>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63" dur="500" fill="hold">
                                          <p:stCondLst>
                                            <p:cond delay="0"/>
                                          </p:stCondLst>
                                        </p:cTn>
                                        <p:tgtEl>
                                          <p:spTgt spid="57"/>
                                        </p:tgtEl>
                                        <p:attrNameLst>
                                          <p:attrName>style.opacity</p:attrName>
                                        </p:attrNameLst>
                                      </p:cBhvr>
                                      <p:tavLst>
                                        <p:tav tm="0">
                                          <p:val>
                                            <p:strVal val="0"/>
                                          </p:val>
                                        </p:tav>
                                        <p:tav tm="100000">
                                          <p:val>
                                            <p:strVal val="1"/>
                                          </p:val>
                                        </p:tav>
                                      </p:tavLst>
                                    </p:anim>
                                  </p:childTnLst>
                                </p:cTn>
                              </p:par>
                              <p:par>
                                <p:cTn id="64" presetID="0" presetClass="entr" presetSubtype="0" fill="hold" grpId="0" nodeType="withEffect">
                                  <p:stCondLst>
                                    <p:cond delay="0"/>
                                  </p:stCondLst>
                                  <p:childTnLst>
                                    <p:set>
                                      <p:cBhvr>
                                        <p:cTn id="65" dur="1" fill="hold">
                                          <p:stCondLst>
                                            <p:cond delay="0"/>
                                          </p:stCondLst>
                                        </p:cTn>
                                        <p:tgtEl>
                                          <p:spTgt spid="66"/>
                                        </p:tgtEl>
                                        <p:attrNameLst>
                                          <p:attrName>style.visibility</p:attrName>
                                        </p:attrNameLst>
                                      </p:cBhvr>
                                      <p:to>
                                        <p:strVal val="visible"/>
                                      </p:to>
                                    </p:set>
                                    <p:anim to="" calcmode="lin" valueType="num">
                                      <p:cBhvr>
                                        <p:cTn id="66" dur="500" fill="hold">
                                          <p:stCondLst>
                                            <p:cond delay="0"/>
                                          </p:stCondLst>
                                        </p:cTn>
                                        <p:tgtEl>
                                          <p:spTgt spid="66"/>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67" dur="500" fill="hold">
                                          <p:stCondLst>
                                            <p:cond delay="0"/>
                                          </p:stCondLst>
                                        </p:cTn>
                                        <p:tgtEl>
                                          <p:spTgt spid="66"/>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68" dur="500" fill="hold">
                                          <p:stCondLst>
                                            <p:cond delay="0"/>
                                          </p:stCondLst>
                                        </p:cTn>
                                        <p:tgtEl>
                                          <p:spTgt spid="66"/>
                                        </p:tgtEl>
                                        <p:attrNameLst>
                                          <p:attrName>style.opacity</p:attrName>
                                        </p:attrNameLst>
                                      </p:cBhvr>
                                      <p:tavLst>
                                        <p:tav tm="0">
                                          <p:val>
                                            <p:strVal val="0"/>
                                          </p:val>
                                        </p:tav>
                                        <p:tav tm="100000">
                                          <p:val>
                                            <p:strVal val="1"/>
                                          </p:val>
                                        </p:tav>
                                      </p:tavLst>
                                    </p:anim>
                                  </p:childTnLst>
                                </p:cTn>
                              </p:par>
                              <p:par>
                                <p:cTn id="69" presetID="0" presetClass="entr" presetSubtype="0" fill="hold" grpId="0" nodeType="withEffect">
                                  <p:stCondLst>
                                    <p:cond delay="0"/>
                                  </p:stCondLst>
                                  <p:childTnLst>
                                    <p:set>
                                      <p:cBhvr>
                                        <p:cTn id="70" dur="1" fill="hold">
                                          <p:stCondLst>
                                            <p:cond delay="0"/>
                                          </p:stCondLst>
                                        </p:cTn>
                                        <p:tgtEl>
                                          <p:spTgt spid="67"/>
                                        </p:tgtEl>
                                        <p:attrNameLst>
                                          <p:attrName>style.visibility</p:attrName>
                                        </p:attrNameLst>
                                      </p:cBhvr>
                                      <p:to>
                                        <p:strVal val="visible"/>
                                      </p:to>
                                    </p:set>
                                    <p:anim to="" calcmode="lin" valueType="num">
                                      <p:cBhvr>
                                        <p:cTn id="71" dur="500" fill="hold">
                                          <p:stCondLst>
                                            <p:cond delay="0"/>
                                          </p:stCondLst>
                                        </p:cTn>
                                        <p:tgtEl>
                                          <p:spTgt spid="67"/>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72" dur="500" fill="hold">
                                          <p:stCondLst>
                                            <p:cond delay="0"/>
                                          </p:stCondLst>
                                        </p:cTn>
                                        <p:tgtEl>
                                          <p:spTgt spid="67"/>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73" dur="500" fill="hold">
                                          <p:stCondLst>
                                            <p:cond delay="0"/>
                                          </p:stCondLst>
                                        </p:cTn>
                                        <p:tgtEl>
                                          <p:spTgt spid="67"/>
                                        </p:tgtEl>
                                        <p:attrNameLst>
                                          <p:attrName>style.opacity</p:attrName>
                                        </p:attrNameLst>
                                      </p:cBhvr>
                                      <p:tavLst>
                                        <p:tav tm="0">
                                          <p:val>
                                            <p:strVal val="0"/>
                                          </p:val>
                                        </p:tav>
                                        <p:tav tm="100000">
                                          <p:val>
                                            <p:strVal val="1"/>
                                          </p:val>
                                        </p:tav>
                                      </p:tavLst>
                                    </p:anim>
                                  </p:childTnLst>
                                </p:cTn>
                              </p:par>
                              <p:par>
                                <p:cTn id="74" presetID="0" presetClass="entr" presetSubtype="0" fill="hold" grpId="0" nodeType="withEffect">
                                  <p:stCondLst>
                                    <p:cond delay="0"/>
                                  </p:stCondLst>
                                  <p:childTnLst>
                                    <p:set>
                                      <p:cBhvr>
                                        <p:cTn id="75" dur="1" fill="hold">
                                          <p:stCondLst>
                                            <p:cond delay="0"/>
                                          </p:stCondLst>
                                        </p:cTn>
                                        <p:tgtEl>
                                          <p:spTgt spid="4"/>
                                        </p:tgtEl>
                                        <p:attrNameLst>
                                          <p:attrName>style.visibility</p:attrName>
                                        </p:attrNameLst>
                                      </p:cBhvr>
                                      <p:to>
                                        <p:strVal val="visible"/>
                                      </p:to>
                                    </p:set>
                                    <p:anim to="" calcmode="lin" valueType="num">
                                      <p:cBhvr>
                                        <p:cTn id="76" dur="500" fill="hold">
                                          <p:stCondLst>
                                            <p:cond delay="0"/>
                                          </p:stCondLst>
                                        </p:cTn>
                                        <p:tgtEl>
                                          <p:spTgt spid="4"/>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77" dur="500" fill="hold">
                                          <p:stCondLst>
                                            <p:cond delay="0"/>
                                          </p:stCondLst>
                                        </p:cTn>
                                        <p:tgtEl>
                                          <p:spTgt spid="4"/>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78" dur="500" fill="hold">
                                          <p:stCondLst>
                                            <p:cond delay="0"/>
                                          </p:stCondLst>
                                        </p:cTn>
                                        <p:tgtEl>
                                          <p:spTgt spid="4"/>
                                        </p:tgtEl>
                                        <p:attrNameLst>
                                          <p:attrName>style.opacity</p:attrName>
                                        </p:attrNameLst>
                                      </p:cBhvr>
                                      <p:tavLst>
                                        <p:tav tm="0">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 grpId="0" animBg="1"/>
      <p:bldP spid="9" grpId="0" animBg="1"/>
      <p:bldP spid="11" grpId="0" animBg="1"/>
      <p:bldP spid="18" grpId="0" animBg="1"/>
      <p:bldP spid="24" grpId="0" animBg="1"/>
      <p:bldP spid="88" grpId="0" animBg="1"/>
      <p:bldP spid="56" grpId="0" animBg="1"/>
      <p:bldP spid="57" grpId="0" animBg="1"/>
      <p:bldP spid="66" grpId="0" animBg="1"/>
      <p:bldP spid="67" grpId="0" animBg="1"/>
      <p:bldP spid="2" grpId="0"/>
      <p:bldP spid="3"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a:extLst>
              <a:ext uri="{FF2B5EF4-FFF2-40B4-BE49-F238E27FC236}">
                <a16:creationId xmlns:a16="http://schemas.microsoft.com/office/drawing/2014/main" id="{7CD37283-7AEB-5376-EA87-E7BCB2CA0B81}"/>
              </a:ext>
            </a:extLst>
          </p:cNvPr>
          <p:cNvSpPr/>
          <p:nvPr/>
        </p:nvSpPr>
        <p:spPr>
          <a:xfrm>
            <a:off x="2239407" y="1945057"/>
            <a:ext cx="883671" cy="619229"/>
          </a:xfrm>
          <a:custGeom>
            <a:avLst/>
            <a:gdLst>
              <a:gd name="connsiteX0" fmla="*/ 737258 w 883671"/>
              <a:gd name="connsiteY0" fmla="*/ 240868 h 619229"/>
              <a:gd name="connsiteX1" fmla="*/ 674488 w 883671"/>
              <a:gd name="connsiteY1" fmla="*/ 68656 h 619229"/>
              <a:gd name="connsiteX2" fmla="*/ 494275 w 883671"/>
              <a:gd name="connsiteY2" fmla="*/ 144856 h 619229"/>
              <a:gd name="connsiteX3" fmla="*/ 240339 w 883671"/>
              <a:gd name="connsiteY3" fmla="*/ 19030 h 619229"/>
              <a:gd name="connsiteX4" fmla="*/ 147470 w 883671"/>
              <a:gd name="connsiteY4" fmla="*/ 221532 h 619229"/>
              <a:gd name="connsiteX5" fmla="*/ 4595 w 883671"/>
              <a:gd name="connsiteY5" fmla="*/ 295255 h 619229"/>
              <a:gd name="connsiteX6" fmla="*/ 30789 w 883671"/>
              <a:gd name="connsiteY6" fmla="*/ 379837 h 619229"/>
              <a:gd name="connsiteX7" fmla="*/ 147946 w 883671"/>
              <a:gd name="connsiteY7" fmla="*/ 395554 h 619229"/>
              <a:gd name="connsiteX8" fmla="*/ 256341 w 883671"/>
              <a:gd name="connsiteY8" fmla="*/ 609295 h 619229"/>
              <a:gd name="connsiteX9" fmla="*/ 501610 w 883671"/>
              <a:gd name="connsiteY9" fmla="*/ 508615 h 619229"/>
              <a:gd name="connsiteX10" fmla="*/ 598860 w 883671"/>
              <a:gd name="connsiteY10" fmla="*/ 551002 h 619229"/>
              <a:gd name="connsiteX11" fmla="*/ 686299 w 883671"/>
              <a:gd name="connsiteY11" fmla="*/ 448608 h 619229"/>
              <a:gd name="connsiteX12" fmla="*/ 875180 w 883671"/>
              <a:gd name="connsiteY12" fmla="*/ 402602 h 619229"/>
              <a:gd name="connsiteX13" fmla="*/ 737258 w 883671"/>
              <a:gd name="connsiteY13" fmla="*/ 240868 h 619229"/>
              <a:gd name="connsiteX14" fmla="*/ 835556 w 883671"/>
              <a:gd name="connsiteY14" fmla="*/ 402031 h 619229"/>
              <a:gd name="connsiteX15" fmla="*/ 683823 w 883671"/>
              <a:gd name="connsiteY15" fmla="*/ 414318 h 619229"/>
              <a:gd name="connsiteX16" fmla="*/ 681346 w 883671"/>
              <a:gd name="connsiteY16" fmla="*/ 404793 h 619229"/>
              <a:gd name="connsiteX17" fmla="*/ 662033 w 883671"/>
              <a:gd name="connsiteY17" fmla="*/ 394925 h 619229"/>
              <a:gd name="connsiteX18" fmla="*/ 651819 w 883671"/>
              <a:gd name="connsiteY18" fmla="*/ 412984 h 619229"/>
              <a:gd name="connsiteX19" fmla="*/ 599717 w 883671"/>
              <a:gd name="connsiteY19" fmla="*/ 518521 h 619229"/>
              <a:gd name="connsiteX20" fmla="*/ 517802 w 883671"/>
              <a:gd name="connsiteY20" fmla="*/ 472706 h 619229"/>
              <a:gd name="connsiteX21" fmla="*/ 519421 w 883671"/>
              <a:gd name="connsiteY21" fmla="*/ 468325 h 619229"/>
              <a:gd name="connsiteX22" fmla="*/ 490846 w 883671"/>
              <a:gd name="connsiteY22" fmla="*/ 460419 h 619229"/>
              <a:gd name="connsiteX23" fmla="*/ 303204 w 883671"/>
              <a:gd name="connsiteY23" fmla="*/ 586816 h 619229"/>
              <a:gd name="connsiteX24" fmla="*/ 174426 w 883671"/>
              <a:gd name="connsiteY24" fmla="*/ 396316 h 619229"/>
              <a:gd name="connsiteX25" fmla="*/ 159853 w 883671"/>
              <a:gd name="connsiteY25" fmla="*/ 382123 h 619229"/>
              <a:gd name="connsiteX26" fmla="*/ 147480 w 883671"/>
              <a:gd name="connsiteY26" fmla="*/ 366321 h 619229"/>
              <a:gd name="connsiteX27" fmla="*/ 145660 w 883671"/>
              <a:gd name="connsiteY27" fmla="*/ 366217 h 619229"/>
              <a:gd name="connsiteX28" fmla="*/ 74032 w 883671"/>
              <a:gd name="connsiteY28" fmla="*/ 365359 h 619229"/>
              <a:gd name="connsiteX29" fmla="*/ 40409 w 883671"/>
              <a:gd name="connsiteY29" fmla="*/ 295255 h 619229"/>
              <a:gd name="connsiteX30" fmla="*/ 176236 w 883671"/>
              <a:gd name="connsiteY30" fmla="*/ 259251 h 619229"/>
              <a:gd name="connsiteX31" fmla="*/ 189224 w 883671"/>
              <a:gd name="connsiteY31" fmla="*/ 255679 h 619229"/>
              <a:gd name="connsiteX32" fmla="*/ 190333 w 883671"/>
              <a:gd name="connsiteY32" fmla="*/ 252583 h 619229"/>
              <a:gd name="connsiteX33" fmla="*/ 192714 w 883671"/>
              <a:gd name="connsiteY33" fmla="*/ 238867 h 619229"/>
              <a:gd name="connsiteX34" fmla="*/ 278439 w 883671"/>
              <a:gd name="connsiteY34" fmla="*/ 40938 h 619229"/>
              <a:gd name="connsiteX35" fmla="*/ 412646 w 883671"/>
              <a:gd name="connsiteY35" fmla="*/ 57797 h 619229"/>
              <a:gd name="connsiteX36" fmla="*/ 471130 w 883671"/>
              <a:gd name="connsiteY36" fmla="*/ 183908 h 619229"/>
              <a:gd name="connsiteX37" fmla="*/ 500752 w 883671"/>
              <a:gd name="connsiteY37" fmla="*/ 179146 h 619229"/>
              <a:gd name="connsiteX38" fmla="*/ 625911 w 883671"/>
              <a:gd name="connsiteY38" fmla="*/ 95611 h 619229"/>
              <a:gd name="connsiteX39" fmla="*/ 702873 w 883671"/>
              <a:gd name="connsiteY39" fmla="*/ 239820 h 619229"/>
              <a:gd name="connsiteX40" fmla="*/ 707635 w 883671"/>
              <a:gd name="connsiteY40" fmla="*/ 258870 h 619229"/>
              <a:gd name="connsiteX41" fmla="*/ 721865 w 883671"/>
              <a:gd name="connsiteY41" fmla="*/ 274329 h 619229"/>
              <a:gd name="connsiteX42" fmla="*/ 723637 w 883671"/>
              <a:gd name="connsiteY42" fmla="*/ 274300 h 619229"/>
              <a:gd name="connsiteX43" fmla="*/ 835556 w 883671"/>
              <a:gd name="connsiteY43" fmla="*/ 402031 h 619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83671" h="619229">
                <a:moveTo>
                  <a:pt x="737258" y="240868"/>
                </a:moveTo>
                <a:cubicBezTo>
                  <a:pt x="775358" y="179146"/>
                  <a:pt x="744307" y="94373"/>
                  <a:pt x="674488" y="68656"/>
                </a:cubicBezTo>
                <a:cubicBezTo>
                  <a:pt x="607813" y="44272"/>
                  <a:pt x="531613" y="85705"/>
                  <a:pt x="494275" y="144856"/>
                </a:cubicBezTo>
                <a:cubicBezTo>
                  <a:pt x="464462" y="25984"/>
                  <a:pt x="365593" y="-32976"/>
                  <a:pt x="240339" y="19030"/>
                </a:cubicBezTo>
                <a:cubicBezTo>
                  <a:pt x="164139" y="50939"/>
                  <a:pt x="103274" y="149332"/>
                  <a:pt x="147470" y="221532"/>
                </a:cubicBezTo>
                <a:cubicBezTo>
                  <a:pt x="92606" y="206959"/>
                  <a:pt x="24312" y="240582"/>
                  <a:pt x="4595" y="295255"/>
                </a:cubicBezTo>
                <a:cubicBezTo>
                  <a:pt x="-6769" y="326126"/>
                  <a:pt x="3965" y="360787"/>
                  <a:pt x="30789" y="379837"/>
                </a:cubicBezTo>
                <a:cubicBezTo>
                  <a:pt x="63841" y="404983"/>
                  <a:pt x="109180" y="403174"/>
                  <a:pt x="147946" y="395554"/>
                </a:cubicBezTo>
                <a:cubicBezTo>
                  <a:pt x="86034" y="478231"/>
                  <a:pt x="170330" y="581672"/>
                  <a:pt x="256341" y="609295"/>
                </a:cubicBezTo>
                <a:cubicBezTo>
                  <a:pt x="355210" y="641013"/>
                  <a:pt x="454175" y="594245"/>
                  <a:pt x="501610" y="508615"/>
                </a:cubicBezTo>
                <a:cubicBezTo>
                  <a:pt x="523305" y="540114"/>
                  <a:pt x="561015" y="556555"/>
                  <a:pt x="598860" y="551002"/>
                </a:cubicBezTo>
                <a:cubicBezTo>
                  <a:pt x="647785" y="540534"/>
                  <a:pt x="683621" y="498566"/>
                  <a:pt x="686299" y="448608"/>
                </a:cubicBezTo>
                <a:cubicBezTo>
                  <a:pt x="748593" y="489470"/>
                  <a:pt x="844319" y="479374"/>
                  <a:pt x="875180" y="402602"/>
                </a:cubicBezTo>
                <a:cubicBezTo>
                  <a:pt x="912709" y="309162"/>
                  <a:pt x="820126" y="243058"/>
                  <a:pt x="737258" y="240868"/>
                </a:cubicBezTo>
                <a:close/>
                <a:moveTo>
                  <a:pt x="835556" y="402031"/>
                </a:moveTo>
                <a:cubicBezTo>
                  <a:pt x="797456" y="459181"/>
                  <a:pt x="733639" y="441274"/>
                  <a:pt x="683823" y="414318"/>
                </a:cubicBezTo>
                <a:cubicBezTo>
                  <a:pt x="683061" y="411175"/>
                  <a:pt x="682299" y="408031"/>
                  <a:pt x="681346" y="404793"/>
                </a:cubicBezTo>
                <a:cubicBezTo>
                  <a:pt x="678737" y="396735"/>
                  <a:pt x="670090" y="392315"/>
                  <a:pt x="662033" y="394925"/>
                </a:cubicBezTo>
                <a:cubicBezTo>
                  <a:pt x="654456" y="397382"/>
                  <a:pt x="650019" y="405231"/>
                  <a:pt x="651819" y="412984"/>
                </a:cubicBezTo>
                <a:cubicBezTo>
                  <a:pt x="658296" y="456037"/>
                  <a:pt x="646771" y="504424"/>
                  <a:pt x="599717" y="518521"/>
                </a:cubicBezTo>
                <a:cubicBezTo>
                  <a:pt x="557617" y="531094"/>
                  <a:pt x="533042" y="505567"/>
                  <a:pt x="517802" y="472706"/>
                </a:cubicBezTo>
                <a:cubicBezTo>
                  <a:pt x="518278" y="471277"/>
                  <a:pt x="518945" y="469849"/>
                  <a:pt x="519421" y="468325"/>
                </a:cubicBezTo>
                <a:cubicBezTo>
                  <a:pt x="525422" y="449846"/>
                  <a:pt x="497228" y="442607"/>
                  <a:pt x="490846" y="460419"/>
                </a:cubicBezTo>
                <a:cubicBezTo>
                  <a:pt x="461605" y="540905"/>
                  <a:pt x="391024" y="595579"/>
                  <a:pt x="303204" y="586816"/>
                </a:cubicBezTo>
                <a:cubicBezTo>
                  <a:pt x="215383" y="578053"/>
                  <a:pt x="111656" y="488994"/>
                  <a:pt x="174426" y="396316"/>
                </a:cubicBezTo>
                <a:cubicBezTo>
                  <a:pt x="180712" y="386791"/>
                  <a:pt x="168235" y="376789"/>
                  <a:pt x="159853" y="382123"/>
                </a:cubicBezTo>
                <a:cubicBezTo>
                  <a:pt x="160799" y="374341"/>
                  <a:pt x="155260" y="367264"/>
                  <a:pt x="147480" y="366321"/>
                </a:cubicBezTo>
                <a:cubicBezTo>
                  <a:pt x="146876" y="366245"/>
                  <a:pt x="146268" y="366217"/>
                  <a:pt x="145660" y="366217"/>
                </a:cubicBezTo>
                <a:cubicBezTo>
                  <a:pt x="122134" y="367455"/>
                  <a:pt x="97273" y="372122"/>
                  <a:pt x="74032" y="365359"/>
                </a:cubicBezTo>
                <a:cubicBezTo>
                  <a:pt x="41933" y="355834"/>
                  <a:pt x="21835" y="328212"/>
                  <a:pt x="40409" y="295255"/>
                </a:cubicBezTo>
                <a:cubicBezTo>
                  <a:pt x="66127" y="249345"/>
                  <a:pt x="132040" y="234581"/>
                  <a:pt x="176236" y="259251"/>
                </a:cubicBezTo>
                <a:cubicBezTo>
                  <a:pt x="180809" y="261851"/>
                  <a:pt x="186624" y="260251"/>
                  <a:pt x="189224" y="255679"/>
                </a:cubicBezTo>
                <a:cubicBezTo>
                  <a:pt x="189771" y="254717"/>
                  <a:pt x="190146" y="253669"/>
                  <a:pt x="190333" y="252583"/>
                </a:cubicBezTo>
                <a:cubicBezTo>
                  <a:pt x="194611" y="249354"/>
                  <a:pt x="195652" y="243354"/>
                  <a:pt x="192714" y="238867"/>
                </a:cubicBezTo>
                <a:cubicBezTo>
                  <a:pt x="131182" y="157524"/>
                  <a:pt x="187380" y="64750"/>
                  <a:pt x="278439" y="40938"/>
                </a:cubicBezTo>
                <a:cubicBezTo>
                  <a:pt x="324540" y="28841"/>
                  <a:pt x="373689" y="26365"/>
                  <a:pt x="412646" y="57797"/>
                </a:cubicBezTo>
                <a:cubicBezTo>
                  <a:pt x="451603" y="89230"/>
                  <a:pt x="461605" y="137902"/>
                  <a:pt x="471130" y="183908"/>
                </a:cubicBezTo>
                <a:cubicBezTo>
                  <a:pt x="474940" y="202482"/>
                  <a:pt x="499705" y="195719"/>
                  <a:pt x="500752" y="179146"/>
                </a:cubicBezTo>
                <a:cubicBezTo>
                  <a:pt x="529804" y="138855"/>
                  <a:pt x="575238" y="98374"/>
                  <a:pt x="625911" y="95611"/>
                </a:cubicBezTo>
                <a:cubicBezTo>
                  <a:pt x="710493" y="91039"/>
                  <a:pt x="736401" y="175240"/>
                  <a:pt x="702873" y="239820"/>
                </a:cubicBezTo>
                <a:cubicBezTo>
                  <a:pt x="699653" y="246487"/>
                  <a:pt x="701658" y="254498"/>
                  <a:pt x="707635" y="258870"/>
                </a:cubicBezTo>
                <a:cubicBezTo>
                  <a:pt x="707295" y="267071"/>
                  <a:pt x="713666" y="273996"/>
                  <a:pt x="721865" y="274329"/>
                </a:cubicBezTo>
                <a:cubicBezTo>
                  <a:pt x="722456" y="274357"/>
                  <a:pt x="723048" y="274348"/>
                  <a:pt x="723637" y="274300"/>
                </a:cubicBezTo>
                <a:cubicBezTo>
                  <a:pt x="786693" y="271919"/>
                  <a:pt x="886705" y="324783"/>
                  <a:pt x="835556" y="402031"/>
                </a:cubicBezTo>
                <a:close/>
              </a:path>
            </a:pathLst>
          </a:custGeom>
          <a:solidFill>
            <a:srgbClr val="FFFFFF"/>
          </a:solidFill>
          <a:ln w="9525"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DD0FCC56-725A-3C30-759A-796828D33789}"/>
              </a:ext>
            </a:extLst>
          </p:cNvPr>
          <p:cNvSpPr/>
          <p:nvPr/>
        </p:nvSpPr>
        <p:spPr>
          <a:xfrm>
            <a:off x="-6622" y="2714665"/>
            <a:ext cx="680013" cy="1364110"/>
          </a:xfrm>
          <a:custGeom>
            <a:avLst/>
            <a:gdLst>
              <a:gd name="connsiteX0" fmla="*/ 248129 w 680013"/>
              <a:gd name="connsiteY0" fmla="*/ 1359696 h 1364110"/>
              <a:gd name="connsiteX1" fmla="*/ 220697 w 680013"/>
              <a:gd name="connsiteY1" fmla="*/ 1363221 h 1364110"/>
              <a:gd name="connsiteX2" fmla="*/ 3908 w 680013"/>
              <a:gd name="connsiteY2" fmla="*/ 1296546 h 1364110"/>
              <a:gd name="connsiteX3" fmla="*/ 2015 w 680013"/>
              <a:gd name="connsiteY3" fmla="*/ 1283211 h 1364110"/>
              <a:gd name="connsiteX4" fmla="*/ 2479 w 680013"/>
              <a:gd name="connsiteY4" fmla="*/ 1282639 h 1364110"/>
              <a:gd name="connsiteX5" fmla="*/ 15816 w 680013"/>
              <a:gd name="connsiteY5" fmla="*/ 1280744 h 1364110"/>
              <a:gd name="connsiteX6" fmla="*/ 16385 w 680013"/>
              <a:gd name="connsiteY6" fmla="*/ 1281211 h 1364110"/>
              <a:gd name="connsiteX7" fmla="*/ 219077 w 680013"/>
              <a:gd name="connsiteY7" fmla="*/ 1343123 h 1364110"/>
              <a:gd name="connsiteX8" fmla="*/ 409577 w 680013"/>
              <a:gd name="connsiteY8" fmla="*/ 1249016 h 1364110"/>
              <a:gd name="connsiteX9" fmla="*/ 466727 w 680013"/>
              <a:gd name="connsiteY9" fmla="*/ 1124143 h 1364110"/>
              <a:gd name="connsiteX10" fmla="*/ 466727 w 680013"/>
              <a:gd name="connsiteY10" fmla="*/ 1119476 h 1364110"/>
              <a:gd name="connsiteX11" fmla="*/ 365096 w 680013"/>
              <a:gd name="connsiteY11" fmla="*/ 1117666 h 1364110"/>
              <a:gd name="connsiteX12" fmla="*/ 282323 w 680013"/>
              <a:gd name="connsiteY12" fmla="*/ 1031275 h 1364110"/>
              <a:gd name="connsiteX13" fmla="*/ 342331 w 680013"/>
              <a:gd name="connsiteY13" fmla="*/ 963933 h 1364110"/>
              <a:gd name="connsiteX14" fmla="*/ 429104 w 680013"/>
              <a:gd name="connsiteY14" fmla="*/ 986983 h 1364110"/>
              <a:gd name="connsiteX15" fmla="*/ 485682 w 680013"/>
              <a:gd name="connsiteY15" fmla="*/ 1094235 h 1364110"/>
              <a:gd name="connsiteX16" fmla="*/ 569883 w 680013"/>
              <a:gd name="connsiteY16" fmla="*/ 1045848 h 1364110"/>
              <a:gd name="connsiteX17" fmla="*/ 659037 w 680013"/>
              <a:gd name="connsiteY17" fmla="*/ 853633 h 1364110"/>
              <a:gd name="connsiteX18" fmla="*/ 586457 w 680013"/>
              <a:gd name="connsiteY18" fmla="*/ 657133 h 1364110"/>
              <a:gd name="connsiteX19" fmla="*/ 570740 w 680013"/>
              <a:gd name="connsiteY19" fmla="*/ 645321 h 1364110"/>
              <a:gd name="connsiteX20" fmla="*/ 562644 w 680013"/>
              <a:gd name="connsiteY20" fmla="*/ 662752 h 1364110"/>
              <a:gd name="connsiteX21" fmla="*/ 444534 w 680013"/>
              <a:gd name="connsiteY21" fmla="*/ 754573 h 1364110"/>
              <a:gd name="connsiteX22" fmla="*/ 444534 w 680013"/>
              <a:gd name="connsiteY22" fmla="*/ 754573 h 1364110"/>
              <a:gd name="connsiteX23" fmla="*/ 350522 w 680013"/>
              <a:gd name="connsiteY23" fmla="*/ 704853 h 1364110"/>
              <a:gd name="connsiteX24" fmla="*/ 379097 w 680013"/>
              <a:gd name="connsiteY24" fmla="*/ 636082 h 1364110"/>
              <a:gd name="connsiteX25" fmla="*/ 560072 w 680013"/>
              <a:gd name="connsiteY25" fmla="*/ 617032 h 1364110"/>
              <a:gd name="connsiteX26" fmla="*/ 569026 w 680013"/>
              <a:gd name="connsiteY26" fmla="*/ 517305 h 1364110"/>
              <a:gd name="connsiteX27" fmla="*/ 464251 w 680013"/>
              <a:gd name="connsiteY27" fmla="*/ 302612 h 1364110"/>
              <a:gd name="connsiteX28" fmla="*/ 377478 w 680013"/>
              <a:gd name="connsiteY28" fmla="*/ 258321 h 1364110"/>
              <a:gd name="connsiteX29" fmla="*/ 336330 w 680013"/>
              <a:gd name="connsiteY29" fmla="*/ 371573 h 1364110"/>
              <a:gd name="connsiteX30" fmla="*/ 262892 w 680013"/>
              <a:gd name="connsiteY30" fmla="*/ 429485 h 1364110"/>
              <a:gd name="connsiteX31" fmla="*/ 170976 w 680013"/>
              <a:gd name="connsiteY31" fmla="*/ 407196 h 1364110"/>
              <a:gd name="connsiteX32" fmla="*/ 161451 w 680013"/>
              <a:gd name="connsiteY32" fmla="*/ 314423 h 1364110"/>
              <a:gd name="connsiteX33" fmla="*/ 228602 w 680013"/>
              <a:gd name="connsiteY33" fmla="*/ 251463 h 1364110"/>
              <a:gd name="connsiteX34" fmla="*/ 358428 w 680013"/>
              <a:gd name="connsiteY34" fmla="*/ 234222 h 1364110"/>
              <a:gd name="connsiteX35" fmla="*/ 315947 w 680013"/>
              <a:gd name="connsiteY35" fmla="*/ 103539 h 1364110"/>
              <a:gd name="connsiteX36" fmla="*/ 69344 w 680013"/>
              <a:gd name="connsiteY36" fmla="*/ 32388 h 1364110"/>
              <a:gd name="connsiteX37" fmla="*/ 56926 w 680013"/>
              <a:gd name="connsiteY37" fmla="*/ 27168 h 1364110"/>
              <a:gd name="connsiteX38" fmla="*/ 56676 w 680013"/>
              <a:gd name="connsiteY38" fmla="*/ 26482 h 1364110"/>
              <a:gd name="connsiteX39" fmla="*/ 61856 w 680013"/>
              <a:gd name="connsiteY39" fmla="*/ 14052 h 1364110"/>
              <a:gd name="connsiteX40" fmla="*/ 62486 w 680013"/>
              <a:gd name="connsiteY40" fmla="*/ 13814 h 1364110"/>
              <a:gd name="connsiteX41" fmla="*/ 331663 w 680013"/>
              <a:gd name="connsiteY41" fmla="*/ 91538 h 1364110"/>
              <a:gd name="connsiteX42" fmla="*/ 379288 w 680013"/>
              <a:gd name="connsiteY42" fmla="*/ 238413 h 1364110"/>
              <a:gd name="connsiteX43" fmla="*/ 477395 w 680013"/>
              <a:gd name="connsiteY43" fmla="*/ 287372 h 1364110"/>
              <a:gd name="connsiteX44" fmla="*/ 589314 w 680013"/>
              <a:gd name="connsiteY44" fmla="*/ 515972 h 1364110"/>
              <a:gd name="connsiteX45" fmla="*/ 578360 w 680013"/>
              <a:gd name="connsiteY45" fmla="*/ 626748 h 1364110"/>
              <a:gd name="connsiteX46" fmla="*/ 600077 w 680013"/>
              <a:gd name="connsiteY46" fmla="*/ 642559 h 1364110"/>
              <a:gd name="connsiteX47" fmla="*/ 679421 w 680013"/>
              <a:gd name="connsiteY47" fmla="*/ 855252 h 1364110"/>
              <a:gd name="connsiteX48" fmla="*/ 584171 w 680013"/>
              <a:gd name="connsiteY48" fmla="*/ 1060897 h 1364110"/>
              <a:gd name="connsiteX49" fmla="*/ 487397 w 680013"/>
              <a:gd name="connsiteY49" fmla="*/ 1114523 h 1364110"/>
              <a:gd name="connsiteX50" fmla="*/ 486920 w 680013"/>
              <a:gd name="connsiteY50" fmla="*/ 1125572 h 1364110"/>
              <a:gd name="connsiteX51" fmla="*/ 424436 w 680013"/>
              <a:gd name="connsiteY51" fmla="*/ 1262161 h 1364110"/>
              <a:gd name="connsiteX52" fmla="*/ 248129 w 680013"/>
              <a:gd name="connsiteY52" fmla="*/ 1359696 h 1364110"/>
              <a:gd name="connsiteX53" fmla="*/ 349379 w 680013"/>
              <a:gd name="connsiteY53" fmla="*/ 983078 h 1364110"/>
              <a:gd name="connsiteX54" fmla="*/ 346808 w 680013"/>
              <a:gd name="connsiteY54" fmla="*/ 983650 h 1364110"/>
              <a:gd name="connsiteX55" fmla="*/ 302326 w 680013"/>
              <a:gd name="connsiteY55" fmla="*/ 1032322 h 1364110"/>
              <a:gd name="connsiteX56" fmla="*/ 370334 w 680013"/>
              <a:gd name="connsiteY56" fmla="*/ 1098997 h 1364110"/>
              <a:gd name="connsiteX57" fmla="*/ 466632 w 680013"/>
              <a:gd name="connsiteY57" fmla="*/ 1099950 h 1364110"/>
              <a:gd name="connsiteX58" fmla="*/ 417197 w 680013"/>
              <a:gd name="connsiteY58" fmla="*/ 1002985 h 1364110"/>
              <a:gd name="connsiteX59" fmla="*/ 349379 w 680013"/>
              <a:gd name="connsiteY59" fmla="*/ 983078 h 1364110"/>
              <a:gd name="connsiteX60" fmla="*/ 455964 w 680013"/>
              <a:gd name="connsiteY60" fmla="*/ 621128 h 1364110"/>
              <a:gd name="connsiteX61" fmla="*/ 392718 w 680013"/>
              <a:gd name="connsiteY61" fmla="*/ 651036 h 1364110"/>
              <a:gd name="connsiteX62" fmla="*/ 369953 w 680013"/>
              <a:gd name="connsiteY62" fmla="*/ 701519 h 1364110"/>
              <a:gd name="connsiteX63" fmla="*/ 441296 w 680013"/>
              <a:gd name="connsiteY63" fmla="*/ 735523 h 1364110"/>
              <a:gd name="connsiteX64" fmla="*/ 441296 w 680013"/>
              <a:gd name="connsiteY64" fmla="*/ 735523 h 1364110"/>
              <a:gd name="connsiteX65" fmla="*/ 545404 w 680013"/>
              <a:gd name="connsiteY65" fmla="*/ 653989 h 1364110"/>
              <a:gd name="connsiteX66" fmla="*/ 553691 w 680013"/>
              <a:gd name="connsiteY66" fmla="*/ 635796 h 1364110"/>
              <a:gd name="connsiteX67" fmla="*/ 455964 w 680013"/>
              <a:gd name="connsiteY67" fmla="*/ 621223 h 1364110"/>
              <a:gd name="connsiteX68" fmla="*/ 285848 w 680013"/>
              <a:gd name="connsiteY68" fmla="*/ 253939 h 1364110"/>
              <a:gd name="connsiteX69" fmla="*/ 237270 w 680013"/>
              <a:gd name="connsiteY69" fmla="*/ 269370 h 1364110"/>
              <a:gd name="connsiteX70" fmla="*/ 179358 w 680013"/>
              <a:gd name="connsiteY70" fmla="*/ 322995 h 1364110"/>
              <a:gd name="connsiteX71" fmla="*/ 185835 w 680013"/>
              <a:gd name="connsiteY71" fmla="*/ 394338 h 1364110"/>
              <a:gd name="connsiteX72" fmla="*/ 256987 w 680013"/>
              <a:gd name="connsiteY72" fmla="*/ 410816 h 1364110"/>
              <a:gd name="connsiteX73" fmla="*/ 320233 w 680013"/>
              <a:gd name="connsiteY73" fmla="*/ 360238 h 1364110"/>
              <a:gd name="connsiteX74" fmla="*/ 357761 w 680013"/>
              <a:gd name="connsiteY74" fmla="*/ 254130 h 1364110"/>
              <a:gd name="connsiteX75" fmla="*/ 285848 w 680013"/>
              <a:gd name="connsiteY75" fmla="*/ 253939 h 1364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80013" h="1364110">
                <a:moveTo>
                  <a:pt x="248129" y="1359696"/>
                </a:moveTo>
                <a:cubicBezTo>
                  <a:pt x="238604" y="1361316"/>
                  <a:pt x="229841" y="1362459"/>
                  <a:pt x="220697" y="1363221"/>
                </a:cubicBezTo>
                <a:cubicBezTo>
                  <a:pt x="142595" y="1369269"/>
                  <a:pt x="65111" y="1345438"/>
                  <a:pt x="3908" y="1296546"/>
                </a:cubicBezTo>
                <a:cubicBezTo>
                  <a:pt x="-298" y="1293384"/>
                  <a:pt x="-1145" y="1287411"/>
                  <a:pt x="2015" y="1283211"/>
                </a:cubicBezTo>
                <a:cubicBezTo>
                  <a:pt x="2163" y="1283011"/>
                  <a:pt x="2317" y="1282820"/>
                  <a:pt x="2479" y="1282639"/>
                </a:cubicBezTo>
                <a:cubicBezTo>
                  <a:pt x="5639" y="1278429"/>
                  <a:pt x="11610" y="1277591"/>
                  <a:pt x="15816" y="1280744"/>
                </a:cubicBezTo>
                <a:cubicBezTo>
                  <a:pt x="16011" y="1280896"/>
                  <a:pt x="16201" y="1281049"/>
                  <a:pt x="16385" y="1281211"/>
                </a:cubicBezTo>
                <a:cubicBezTo>
                  <a:pt x="73653" y="1326807"/>
                  <a:pt x="146107" y="1348933"/>
                  <a:pt x="219077" y="1343123"/>
                </a:cubicBezTo>
                <a:cubicBezTo>
                  <a:pt x="292231" y="1337113"/>
                  <a:pt x="360349" y="1303461"/>
                  <a:pt x="409577" y="1249016"/>
                </a:cubicBezTo>
                <a:cubicBezTo>
                  <a:pt x="441744" y="1214745"/>
                  <a:pt x="461814" y="1170892"/>
                  <a:pt x="466727" y="1124143"/>
                </a:cubicBezTo>
                <a:lnTo>
                  <a:pt x="466727" y="1119476"/>
                </a:lnTo>
                <a:cubicBezTo>
                  <a:pt x="433156" y="1126648"/>
                  <a:pt x="398389" y="1126029"/>
                  <a:pt x="365096" y="1117666"/>
                </a:cubicBezTo>
                <a:cubicBezTo>
                  <a:pt x="324233" y="1106998"/>
                  <a:pt x="280895" y="1075470"/>
                  <a:pt x="282323" y="1031275"/>
                </a:cubicBezTo>
                <a:cubicBezTo>
                  <a:pt x="285226" y="998023"/>
                  <a:pt x="309633" y="970629"/>
                  <a:pt x="342331" y="963933"/>
                </a:cubicBezTo>
                <a:cubicBezTo>
                  <a:pt x="373238" y="958475"/>
                  <a:pt x="404978" y="966914"/>
                  <a:pt x="429104" y="986983"/>
                </a:cubicBezTo>
                <a:cubicBezTo>
                  <a:pt x="461559" y="1013720"/>
                  <a:pt x="481940" y="1052353"/>
                  <a:pt x="485682" y="1094235"/>
                </a:cubicBezTo>
                <a:cubicBezTo>
                  <a:pt x="516838" y="1084205"/>
                  <a:pt x="545530" y="1067717"/>
                  <a:pt x="569883" y="1045848"/>
                </a:cubicBezTo>
                <a:cubicBezTo>
                  <a:pt x="623306" y="995689"/>
                  <a:pt x="655254" y="926814"/>
                  <a:pt x="659037" y="853633"/>
                </a:cubicBezTo>
                <a:cubicBezTo>
                  <a:pt x="664276" y="773909"/>
                  <a:pt x="637130" y="700471"/>
                  <a:pt x="586457" y="657133"/>
                </a:cubicBezTo>
                <a:cubicBezTo>
                  <a:pt x="581487" y="652846"/>
                  <a:pt x="576236" y="648903"/>
                  <a:pt x="570740" y="645321"/>
                </a:cubicBezTo>
                <a:cubicBezTo>
                  <a:pt x="568264" y="651322"/>
                  <a:pt x="565597" y="657133"/>
                  <a:pt x="562644" y="662752"/>
                </a:cubicBezTo>
                <a:cubicBezTo>
                  <a:pt x="539533" y="709930"/>
                  <a:pt x="495953" y="743810"/>
                  <a:pt x="444534" y="754573"/>
                </a:cubicBezTo>
                <a:lnTo>
                  <a:pt x="444534" y="754573"/>
                </a:lnTo>
                <a:cubicBezTo>
                  <a:pt x="405196" y="761431"/>
                  <a:pt x="358142" y="744382"/>
                  <a:pt x="350522" y="704853"/>
                </a:cubicBezTo>
                <a:cubicBezTo>
                  <a:pt x="346046" y="682183"/>
                  <a:pt x="356904" y="656466"/>
                  <a:pt x="379097" y="636082"/>
                </a:cubicBezTo>
                <a:cubicBezTo>
                  <a:pt x="425389" y="594077"/>
                  <a:pt x="499208" y="587981"/>
                  <a:pt x="560072" y="617032"/>
                </a:cubicBezTo>
                <a:cubicBezTo>
                  <a:pt x="568953" y="584581"/>
                  <a:pt x="571984" y="550814"/>
                  <a:pt x="569026" y="517305"/>
                </a:cubicBezTo>
                <a:cubicBezTo>
                  <a:pt x="562454" y="429676"/>
                  <a:pt x="524354" y="351380"/>
                  <a:pt x="464251" y="302612"/>
                </a:cubicBezTo>
                <a:cubicBezTo>
                  <a:pt x="438765" y="281905"/>
                  <a:pt x="409196" y="266817"/>
                  <a:pt x="377478" y="258321"/>
                </a:cubicBezTo>
                <a:cubicBezTo>
                  <a:pt x="373918" y="299021"/>
                  <a:pt x="359728" y="338074"/>
                  <a:pt x="336330" y="371573"/>
                </a:cubicBezTo>
                <a:cubicBezTo>
                  <a:pt x="318810" y="398357"/>
                  <a:pt x="293025" y="418693"/>
                  <a:pt x="262892" y="429485"/>
                </a:cubicBezTo>
                <a:cubicBezTo>
                  <a:pt x="230531" y="440667"/>
                  <a:pt x="194619" y="431961"/>
                  <a:pt x="170976" y="407196"/>
                </a:cubicBezTo>
                <a:cubicBezTo>
                  <a:pt x="150017" y="380765"/>
                  <a:pt x="146301" y="344570"/>
                  <a:pt x="161451" y="314423"/>
                </a:cubicBezTo>
                <a:cubicBezTo>
                  <a:pt x="176099" y="286467"/>
                  <a:pt x="199763" y="264283"/>
                  <a:pt x="228602" y="251463"/>
                </a:cubicBezTo>
                <a:cubicBezTo>
                  <a:pt x="269116" y="232641"/>
                  <a:pt x="314406" y="226631"/>
                  <a:pt x="358428" y="234222"/>
                </a:cubicBezTo>
                <a:cubicBezTo>
                  <a:pt x="358821" y="187207"/>
                  <a:pt x="343910" y="141335"/>
                  <a:pt x="315947" y="103539"/>
                </a:cubicBezTo>
                <a:cubicBezTo>
                  <a:pt x="256954" y="30225"/>
                  <a:pt x="158326" y="1765"/>
                  <a:pt x="69344" y="32388"/>
                </a:cubicBezTo>
                <a:cubicBezTo>
                  <a:pt x="64474" y="34378"/>
                  <a:pt x="58914" y="32035"/>
                  <a:pt x="56926" y="27168"/>
                </a:cubicBezTo>
                <a:cubicBezTo>
                  <a:pt x="56834" y="26939"/>
                  <a:pt x="56751" y="26711"/>
                  <a:pt x="56676" y="26482"/>
                </a:cubicBezTo>
                <a:cubicBezTo>
                  <a:pt x="54673" y="21615"/>
                  <a:pt x="56992" y="16052"/>
                  <a:pt x="61856" y="14052"/>
                </a:cubicBezTo>
                <a:cubicBezTo>
                  <a:pt x="62064" y="13966"/>
                  <a:pt x="62274" y="13881"/>
                  <a:pt x="62486" y="13814"/>
                </a:cubicBezTo>
                <a:cubicBezTo>
                  <a:pt x="159600" y="-20514"/>
                  <a:pt x="267797" y="10728"/>
                  <a:pt x="331663" y="91538"/>
                </a:cubicBezTo>
                <a:cubicBezTo>
                  <a:pt x="363470" y="133819"/>
                  <a:pt x="380233" y="185512"/>
                  <a:pt x="379288" y="238413"/>
                </a:cubicBezTo>
                <a:cubicBezTo>
                  <a:pt x="415204" y="247291"/>
                  <a:pt x="448708" y="264007"/>
                  <a:pt x="477395" y="287372"/>
                </a:cubicBezTo>
                <a:cubicBezTo>
                  <a:pt x="541499" y="339569"/>
                  <a:pt x="582170" y="422913"/>
                  <a:pt x="589314" y="515972"/>
                </a:cubicBezTo>
                <a:cubicBezTo>
                  <a:pt x="592698" y="553262"/>
                  <a:pt x="588982" y="590848"/>
                  <a:pt x="578360" y="626748"/>
                </a:cubicBezTo>
                <a:cubicBezTo>
                  <a:pt x="586014" y="631425"/>
                  <a:pt x="593277" y="636711"/>
                  <a:pt x="600077" y="642559"/>
                </a:cubicBezTo>
                <a:cubicBezTo>
                  <a:pt x="655418" y="690184"/>
                  <a:pt x="685136" y="769432"/>
                  <a:pt x="679421" y="855252"/>
                </a:cubicBezTo>
                <a:cubicBezTo>
                  <a:pt x="675429" y="933529"/>
                  <a:pt x="641294" y="1007224"/>
                  <a:pt x="584171" y="1060897"/>
                </a:cubicBezTo>
                <a:cubicBezTo>
                  <a:pt x="556259" y="1085681"/>
                  <a:pt x="523212" y="1103998"/>
                  <a:pt x="487397" y="1114523"/>
                </a:cubicBezTo>
                <a:cubicBezTo>
                  <a:pt x="487397" y="1118238"/>
                  <a:pt x="487397" y="1121857"/>
                  <a:pt x="486920" y="1125572"/>
                </a:cubicBezTo>
                <a:cubicBezTo>
                  <a:pt x="481597" y="1176712"/>
                  <a:pt x="459646" y="1224689"/>
                  <a:pt x="424436" y="1262161"/>
                </a:cubicBezTo>
                <a:cubicBezTo>
                  <a:pt x="378234" y="1313481"/>
                  <a:pt x="316155" y="1347828"/>
                  <a:pt x="248129" y="1359696"/>
                </a:cubicBezTo>
                <a:close/>
                <a:moveTo>
                  <a:pt x="349379" y="983078"/>
                </a:moveTo>
                <a:lnTo>
                  <a:pt x="346808" y="983650"/>
                </a:lnTo>
                <a:cubicBezTo>
                  <a:pt x="322989" y="988498"/>
                  <a:pt x="305020" y="1008167"/>
                  <a:pt x="302326" y="1032322"/>
                </a:cubicBezTo>
                <a:cubicBezTo>
                  <a:pt x="301278" y="1065660"/>
                  <a:pt x="336806" y="1090234"/>
                  <a:pt x="370334" y="1098997"/>
                </a:cubicBezTo>
                <a:cubicBezTo>
                  <a:pt x="401905" y="1106932"/>
                  <a:pt x="434910" y="1107265"/>
                  <a:pt x="466632" y="1099950"/>
                </a:cubicBezTo>
                <a:cubicBezTo>
                  <a:pt x="464243" y="1062193"/>
                  <a:pt x="446352" y="1027102"/>
                  <a:pt x="417197" y="1002985"/>
                </a:cubicBezTo>
                <a:cubicBezTo>
                  <a:pt x="398349" y="987193"/>
                  <a:pt x="373771" y="979982"/>
                  <a:pt x="349379" y="983078"/>
                </a:cubicBezTo>
                <a:close/>
                <a:moveTo>
                  <a:pt x="455964" y="621128"/>
                </a:moveTo>
                <a:cubicBezTo>
                  <a:pt x="432477" y="624909"/>
                  <a:pt x="410546" y="635282"/>
                  <a:pt x="392718" y="651036"/>
                </a:cubicBezTo>
                <a:cubicBezTo>
                  <a:pt x="375383" y="666753"/>
                  <a:pt x="366810" y="685612"/>
                  <a:pt x="369953" y="701519"/>
                </a:cubicBezTo>
                <a:cubicBezTo>
                  <a:pt x="375097" y="728379"/>
                  <a:pt x="411006" y="740762"/>
                  <a:pt x="441296" y="735523"/>
                </a:cubicBezTo>
                <a:lnTo>
                  <a:pt x="441296" y="735523"/>
                </a:lnTo>
                <a:cubicBezTo>
                  <a:pt x="486663" y="725741"/>
                  <a:pt x="525038" y="695690"/>
                  <a:pt x="545404" y="653989"/>
                </a:cubicBezTo>
                <a:cubicBezTo>
                  <a:pt x="548473" y="648074"/>
                  <a:pt x="551239" y="641997"/>
                  <a:pt x="553691" y="635796"/>
                </a:cubicBezTo>
                <a:cubicBezTo>
                  <a:pt x="523429" y="620880"/>
                  <a:pt x="489263" y="615785"/>
                  <a:pt x="455964" y="621223"/>
                </a:cubicBezTo>
                <a:close/>
                <a:moveTo>
                  <a:pt x="285848" y="253939"/>
                </a:moveTo>
                <a:cubicBezTo>
                  <a:pt x="269014" y="256787"/>
                  <a:pt x="252663" y="261988"/>
                  <a:pt x="237270" y="269370"/>
                </a:cubicBezTo>
                <a:cubicBezTo>
                  <a:pt x="212476" y="280209"/>
                  <a:pt x="192070" y="299107"/>
                  <a:pt x="179358" y="322995"/>
                </a:cubicBezTo>
                <a:cubicBezTo>
                  <a:pt x="167687" y="346056"/>
                  <a:pt x="170202" y="373754"/>
                  <a:pt x="185835" y="394338"/>
                </a:cubicBezTo>
                <a:cubicBezTo>
                  <a:pt x="204423" y="413035"/>
                  <a:pt x="232072" y="419436"/>
                  <a:pt x="256987" y="410816"/>
                </a:cubicBezTo>
                <a:cubicBezTo>
                  <a:pt x="282880" y="401053"/>
                  <a:pt x="305019" y="383355"/>
                  <a:pt x="320233" y="360238"/>
                </a:cubicBezTo>
                <a:cubicBezTo>
                  <a:pt x="342060" y="328892"/>
                  <a:pt x="355025" y="292230"/>
                  <a:pt x="357761" y="254130"/>
                </a:cubicBezTo>
                <a:cubicBezTo>
                  <a:pt x="333980" y="249920"/>
                  <a:pt x="309651" y="249862"/>
                  <a:pt x="285848" y="253939"/>
                </a:cubicBezTo>
                <a:close/>
              </a:path>
            </a:pathLst>
          </a:custGeom>
          <a:solidFill>
            <a:schemeClr val="accent4">
              <a:alpha val="26000"/>
            </a:schemeClr>
          </a:solidFill>
          <a:ln w="9525"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9288D5F5-4802-9C92-CB9D-BCEA3C3D1BE5}"/>
              </a:ext>
            </a:extLst>
          </p:cNvPr>
          <p:cNvSpPr/>
          <p:nvPr/>
        </p:nvSpPr>
        <p:spPr>
          <a:xfrm>
            <a:off x="10481356" y="-11566"/>
            <a:ext cx="1653445" cy="566559"/>
          </a:xfrm>
          <a:custGeom>
            <a:avLst/>
            <a:gdLst>
              <a:gd name="connsiteX0" fmla="*/ 104 w 1653445"/>
              <a:gd name="connsiteY0" fmla="*/ 33 h 566559"/>
              <a:gd name="connsiteX1" fmla="*/ 1653549 w 1653445"/>
              <a:gd name="connsiteY1" fmla="*/ 262733 h 566559"/>
            </a:gdLst>
            <a:ahLst/>
            <a:cxnLst>
              <a:cxn ang="0">
                <a:pos x="connsiteX0" y="connsiteY0"/>
              </a:cxn>
              <a:cxn ang="0">
                <a:pos x="connsiteX1" y="connsiteY1"/>
              </a:cxn>
            </a:cxnLst>
            <a:rect l="l" t="t" r="r" b="b"/>
            <a:pathLst>
              <a:path w="1653445" h="566559">
                <a:moveTo>
                  <a:pt x="104" y="33"/>
                </a:moveTo>
                <a:cubicBezTo>
                  <a:pt x="104" y="33"/>
                  <a:pt x="697906" y="1075692"/>
                  <a:pt x="1653549" y="262733"/>
                </a:cubicBezTo>
              </a:path>
            </a:pathLst>
          </a:custGeom>
          <a:noFill/>
          <a:ln w="28575" cap="rnd">
            <a:solidFill>
              <a:schemeClr val="accent1">
                <a:alpha val="29000"/>
              </a:schemeClr>
            </a:solidFill>
            <a:custDash>
              <a:ds d="600000" sp="600000"/>
            </a:custDash>
            <a:round/>
          </a:ln>
        </p:spPr>
        <p:txBody>
          <a:bodyPr rtlCol="0" anchor="ctr"/>
          <a:lstStyle/>
          <a:p>
            <a:endParaRPr lang="zh-CN" altLang="en-US"/>
          </a:p>
        </p:txBody>
      </p:sp>
      <p:sp>
        <p:nvSpPr>
          <p:cNvPr id="18" name="任意多边形: 形状 17">
            <a:extLst>
              <a:ext uri="{FF2B5EF4-FFF2-40B4-BE49-F238E27FC236}">
                <a16:creationId xmlns:a16="http://schemas.microsoft.com/office/drawing/2014/main" id="{398AEF83-52F0-88F7-24F0-E0592AEF637E}"/>
              </a:ext>
            </a:extLst>
          </p:cNvPr>
          <p:cNvSpPr/>
          <p:nvPr/>
        </p:nvSpPr>
        <p:spPr>
          <a:xfrm>
            <a:off x="503100" y="-14521"/>
            <a:ext cx="849398" cy="701918"/>
          </a:xfrm>
          <a:custGeom>
            <a:avLst/>
            <a:gdLst>
              <a:gd name="connsiteX0" fmla="*/ 286078 w 849398"/>
              <a:gd name="connsiteY0" fmla="*/ 563628 h 701918"/>
              <a:gd name="connsiteX1" fmla="*/ 281982 w 849398"/>
              <a:gd name="connsiteY1" fmla="*/ 546102 h 701918"/>
              <a:gd name="connsiteX2" fmla="*/ 256836 w 849398"/>
              <a:gd name="connsiteY2" fmla="*/ 375890 h 701918"/>
              <a:gd name="connsiteX3" fmla="*/ 270361 w 849398"/>
              <a:gd name="connsiteY3" fmla="*/ 301309 h 701918"/>
              <a:gd name="connsiteX4" fmla="*/ 290459 w 849398"/>
              <a:gd name="connsiteY4" fmla="*/ 261876 h 701918"/>
              <a:gd name="connsiteX5" fmla="*/ 340846 w 849398"/>
              <a:gd name="connsiteY5" fmla="*/ 238920 h 701918"/>
              <a:gd name="connsiteX6" fmla="*/ 359896 w 849398"/>
              <a:gd name="connsiteY6" fmla="*/ 245874 h 701918"/>
              <a:gd name="connsiteX7" fmla="*/ 384852 w 849398"/>
              <a:gd name="connsiteY7" fmla="*/ 275592 h 701918"/>
              <a:gd name="connsiteX8" fmla="*/ 399044 w 849398"/>
              <a:gd name="connsiteY8" fmla="*/ 331218 h 701918"/>
              <a:gd name="connsiteX9" fmla="*/ 364563 w 849398"/>
              <a:gd name="connsiteY9" fmla="*/ 509049 h 701918"/>
              <a:gd name="connsiteX10" fmla="*/ 337608 w 849398"/>
              <a:gd name="connsiteY10" fmla="*/ 550769 h 701918"/>
              <a:gd name="connsiteX11" fmla="*/ 327797 w 849398"/>
              <a:gd name="connsiteY11" fmla="*/ 564866 h 701918"/>
              <a:gd name="connsiteX12" fmla="*/ 341132 w 849398"/>
              <a:gd name="connsiteY12" fmla="*/ 593441 h 701918"/>
              <a:gd name="connsiteX13" fmla="*/ 460861 w 849398"/>
              <a:gd name="connsiteY13" fmla="*/ 668307 h 701918"/>
              <a:gd name="connsiteX14" fmla="*/ 532203 w 849398"/>
              <a:gd name="connsiteY14" fmla="*/ 660116 h 701918"/>
              <a:gd name="connsiteX15" fmla="*/ 551253 w 849398"/>
              <a:gd name="connsiteY15" fmla="*/ 646781 h 701918"/>
              <a:gd name="connsiteX16" fmla="*/ 608403 w 849398"/>
              <a:gd name="connsiteY16" fmla="*/ 559913 h 701918"/>
              <a:gd name="connsiteX17" fmla="*/ 603260 w 849398"/>
              <a:gd name="connsiteY17" fmla="*/ 533433 h 701918"/>
              <a:gd name="connsiteX18" fmla="*/ 558111 w 849398"/>
              <a:gd name="connsiteY18" fmla="*/ 457233 h 701918"/>
              <a:gd name="connsiteX19" fmla="*/ 547158 w 849398"/>
              <a:gd name="connsiteY19" fmla="*/ 364650 h 701918"/>
              <a:gd name="connsiteX20" fmla="*/ 553635 w 849398"/>
              <a:gd name="connsiteY20" fmla="*/ 342076 h 701918"/>
              <a:gd name="connsiteX21" fmla="*/ 601288 w 849398"/>
              <a:gd name="connsiteY21" fmla="*/ 321280 h 701918"/>
              <a:gd name="connsiteX22" fmla="*/ 610023 w 849398"/>
              <a:gd name="connsiteY22" fmla="*/ 326169 h 701918"/>
              <a:gd name="connsiteX23" fmla="*/ 639931 w 849398"/>
              <a:gd name="connsiteY23" fmla="*/ 368174 h 701918"/>
              <a:gd name="connsiteX24" fmla="*/ 654790 w 849398"/>
              <a:gd name="connsiteY24" fmla="*/ 492000 h 701918"/>
              <a:gd name="connsiteX25" fmla="*/ 648980 w 849398"/>
              <a:gd name="connsiteY25" fmla="*/ 534576 h 701918"/>
              <a:gd name="connsiteX26" fmla="*/ 738325 w 849398"/>
              <a:gd name="connsiteY26" fmla="*/ 562675 h 701918"/>
              <a:gd name="connsiteX27" fmla="*/ 773948 w 849398"/>
              <a:gd name="connsiteY27" fmla="*/ 542006 h 701918"/>
              <a:gd name="connsiteX28" fmla="*/ 812048 w 849398"/>
              <a:gd name="connsiteY28" fmla="*/ 476950 h 701918"/>
              <a:gd name="connsiteX29" fmla="*/ 819096 w 849398"/>
              <a:gd name="connsiteY29" fmla="*/ 433135 h 701918"/>
              <a:gd name="connsiteX30" fmla="*/ 806143 w 849398"/>
              <a:gd name="connsiteY30" fmla="*/ 329598 h 701918"/>
              <a:gd name="connsiteX31" fmla="*/ 795475 w 849398"/>
              <a:gd name="connsiteY31" fmla="*/ 286260 h 701918"/>
              <a:gd name="connsiteX32" fmla="*/ 801952 w 849398"/>
              <a:gd name="connsiteY32" fmla="*/ 273306 h 701918"/>
              <a:gd name="connsiteX33" fmla="*/ 816429 w 849398"/>
              <a:gd name="connsiteY33" fmla="*/ 274544 h 701918"/>
              <a:gd name="connsiteX34" fmla="*/ 827478 w 849398"/>
              <a:gd name="connsiteY34" fmla="*/ 291879 h 701918"/>
              <a:gd name="connsiteX35" fmla="*/ 849481 w 849398"/>
              <a:gd name="connsiteY35" fmla="*/ 425991 h 701918"/>
              <a:gd name="connsiteX36" fmla="*/ 800618 w 849398"/>
              <a:gd name="connsiteY36" fmla="*/ 546673 h 701918"/>
              <a:gd name="connsiteX37" fmla="*/ 773757 w 849398"/>
              <a:gd name="connsiteY37" fmla="*/ 571343 h 701918"/>
              <a:gd name="connsiteX38" fmla="*/ 664315 w 849398"/>
              <a:gd name="connsiteY38" fmla="*/ 580106 h 701918"/>
              <a:gd name="connsiteX39" fmla="*/ 639455 w 849398"/>
              <a:gd name="connsiteY39" fmla="*/ 568866 h 701918"/>
              <a:gd name="connsiteX40" fmla="*/ 628120 w 849398"/>
              <a:gd name="connsiteY40" fmla="*/ 590488 h 701918"/>
              <a:gd name="connsiteX41" fmla="*/ 563064 w 849398"/>
              <a:gd name="connsiteY41" fmla="*/ 670879 h 701918"/>
              <a:gd name="connsiteX42" fmla="*/ 459813 w 849398"/>
              <a:gd name="connsiteY42" fmla="*/ 700788 h 701918"/>
              <a:gd name="connsiteX43" fmla="*/ 427048 w 849398"/>
              <a:gd name="connsiteY43" fmla="*/ 692025 h 701918"/>
              <a:gd name="connsiteX44" fmla="*/ 308842 w 849398"/>
              <a:gd name="connsiteY44" fmla="*/ 600966 h 701918"/>
              <a:gd name="connsiteX45" fmla="*/ 298365 w 849398"/>
              <a:gd name="connsiteY45" fmla="*/ 590012 h 701918"/>
              <a:gd name="connsiteX46" fmla="*/ 278267 w 849398"/>
              <a:gd name="connsiteY46" fmla="*/ 598299 h 701918"/>
              <a:gd name="connsiteX47" fmla="*/ 134630 w 849398"/>
              <a:gd name="connsiteY47" fmla="*/ 591441 h 701918"/>
              <a:gd name="connsiteX48" fmla="*/ 58430 w 849398"/>
              <a:gd name="connsiteY48" fmla="*/ 509811 h 701918"/>
              <a:gd name="connsiteX49" fmla="*/ 708 w 849398"/>
              <a:gd name="connsiteY49" fmla="*/ 319311 h 701918"/>
              <a:gd name="connsiteX50" fmla="*/ 16901 w 849398"/>
              <a:gd name="connsiteY50" fmla="*/ 118429 h 701918"/>
              <a:gd name="connsiteX51" fmla="*/ 55001 w 849398"/>
              <a:gd name="connsiteY51" fmla="*/ 18417 h 701918"/>
              <a:gd name="connsiteX52" fmla="*/ 75003 w 849398"/>
              <a:gd name="connsiteY52" fmla="*/ 33 h 701918"/>
              <a:gd name="connsiteX53" fmla="*/ 74432 w 849398"/>
              <a:gd name="connsiteY53" fmla="*/ 10416 h 701918"/>
              <a:gd name="connsiteX54" fmla="*/ 30427 w 849398"/>
              <a:gd name="connsiteY54" fmla="*/ 243302 h 701918"/>
              <a:gd name="connsiteX55" fmla="*/ 38904 w 849398"/>
              <a:gd name="connsiteY55" fmla="*/ 376652 h 701918"/>
              <a:gd name="connsiteX56" fmla="*/ 119676 w 849398"/>
              <a:gd name="connsiteY56" fmla="*/ 538577 h 701918"/>
              <a:gd name="connsiteX57" fmla="*/ 193780 w 849398"/>
              <a:gd name="connsiteY57" fmla="*/ 586202 h 701918"/>
              <a:gd name="connsiteX58" fmla="*/ 286078 w 849398"/>
              <a:gd name="connsiteY58" fmla="*/ 563628 h 701918"/>
              <a:gd name="connsiteX59" fmla="*/ 315129 w 849398"/>
              <a:gd name="connsiteY59" fmla="*/ 534386 h 701918"/>
              <a:gd name="connsiteX60" fmla="*/ 329797 w 849398"/>
              <a:gd name="connsiteY60" fmla="*/ 514288 h 701918"/>
              <a:gd name="connsiteX61" fmla="*/ 367040 w 849398"/>
              <a:gd name="connsiteY61" fmla="*/ 416847 h 701918"/>
              <a:gd name="connsiteX62" fmla="*/ 369231 w 849398"/>
              <a:gd name="connsiteY62" fmla="*/ 323121 h 701918"/>
              <a:gd name="connsiteX63" fmla="*/ 358372 w 849398"/>
              <a:gd name="connsiteY63" fmla="*/ 288641 h 701918"/>
              <a:gd name="connsiteX64" fmla="*/ 344085 w 849398"/>
              <a:gd name="connsiteY64" fmla="*/ 269591 h 701918"/>
              <a:gd name="connsiteX65" fmla="*/ 319977 w 849398"/>
              <a:gd name="connsiteY65" fmla="*/ 269985 h 701918"/>
              <a:gd name="connsiteX66" fmla="*/ 318462 w 849398"/>
              <a:gd name="connsiteY66" fmla="*/ 271782 h 701918"/>
              <a:gd name="connsiteX67" fmla="*/ 301413 w 849398"/>
              <a:gd name="connsiteY67" fmla="*/ 300928 h 701918"/>
              <a:gd name="connsiteX68" fmla="*/ 288935 w 849398"/>
              <a:gd name="connsiteY68" fmla="*/ 357030 h 701918"/>
              <a:gd name="connsiteX69" fmla="*/ 306461 w 849398"/>
              <a:gd name="connsiteY69" fmla="*/ 520098 h 701918"/>
              <a:gd name="connsiteX70" fmla="*/ 315129 w 849398"/>
              <a:gd name="connsiteY70" fmla="*/ 534386 h 701918"/>
              <a:gd name="connsiteX71" fmla="*/ 621643 w 849398"/>
              <a:gd name="connsiteY71" fmla="*/ 500667 h 701918"/>
              <a:gd name="connsiteX72" fmla="*/ 624977 w 849398"/>
              <a:gd name="connsiteY72" fmla="*/ 487047 h 701918"/>
              <a:gd name="connsiteX73" fmla="*/ 621929 w 849398"/>
              <a:gd name="connsiteY73" fmla="*/ 411609 h 701918"/>
              <a:gd name="connsiteX74" fmla="*/ 606594 w 849398"/>
              <a:gd name="connsiteY74" fmla="*/ 367222 h 701918"/>
              <a:gd name="connsiteX75" fmla="*/ 583067 w 849398"/>
              <a:gd name="connsiteY75" fmla="*/ 348172 h 701918"/>
              <a:gd name="connsiteX76" fmla="*/ 577257 w 849398"/>
              <a:gd name="connsiteY76" fmla="*/ 356268 h 701918"/>
              <a:gd name="connsiteX77" fmla="*/ 572685 w 849398"/>
              <a:gd name="connsiteY77" fmla="*/ 381891 h 701918"/>
              <a:gd name="connsiteX78" fmla="*/ 613547 w 849398"/>
              <a:gd name="connsiteY78" fmla="*/ 498191 h 701918"/>
              <a:gd name="connsiteX79" fmla="*/ 621643 w 849398"/>
              <a:gd name="connsiteY79" fmla="*/ 500667 h 701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849398" h="701918">
                <a:moveTo>
                  <a:pt x="286078" y="563628"/>
                </a:moveTo>
                <a:cubicBezTo>
                  <a:pt x="285020" y="557719"/>
                  <a:pt x="283649" y="551869"/>
                  <a:pt x="281982" y="546102"/>
                </a:cubicBezTo>
                <a:cubicBezTo>
                  <a:pt x="263008" y="491441"/>
                  <a:pt x="254473" y="433702"/>
                  <a:pt x="256836" y="375890"/>
                </a:cubicBezTo>
                <a:cubicBezTo>
                  <a:pt x="257207" y="350454"/>
                  <a:pt x="261779" y="325255"/>
                  <a:pt x="270361" y="301309"/>
                </a:cubicBezTo>
                <a:cubicBezTo>
                  <a:pt x="275676" y="287504"/>
                  <a:pt x="282410" y="274288"/>
                  <a:pt x="290459" y="261876"/>
                </a:cubicBezTo>
                <a:cubicBezTo>
                  <a:pt x="302079" y="243873"/>
                  <a:pt x="321225" y="239492"/>
                  <a:pt x="340846" y="238920"/>
                </a:cubicBezTo>
                <a:cubicBezTo>
                  <a:pt x="347704" y="239475"/>
                  <a:pt x="354296" y="241877"/>
                  <a:pt x="359896" y="245874"/>
                </a:cubicBezTo>
                <a:cubicBezTo>
                  <a:pt x="370888" y="253191"/>
                  <a:pt x="379546" y="263504"/>
                  <a:pt x="384852" y="275592"/>
                </a:cubicBezTo>
                <a:cubicBezTo>
                  <a:pt x="392738" y="293183"/>
                  <a:pt x="397539" y="311999"/>
                  <a:pt x="399044" y="331218"/>
                </a:cubicBezTo>
                <a:cubicBezTo>
                  <a:pt x="404540" y="392560"/>
                  <a:pt x="392586" y="454207"/>
                  <a:pt x="364563" y="509049"/>
                </a:cubicBezTo>
                <a:cubicBezTo>
                  <a:pt x="357563" y="524143"/>
                  <a:pt x="348495" y="538185"/>
                  <a:pt x="337608" y="550769"/>
                </a:cubicBezTo>
                <a:cubicBezTo>
                  <a:pt x="334064" y="555272"/>
                  <a:pt x="330788" y="559979"/>
                  <a:pt x="327797" y="564866"/>
                </a:cubicBezTo>
                <a:cubicBezTo>
                  <a:pt x="329407" y="575475"/>
                  <a:pt x="334036" y="585395"/>
                  <a:pt x="341132" y="593441"/>
                </a:cubicBezTo>
                <a:cubicBezTo>
                  <a:pt x="370545" y="632195"/>
                  <a:pt x="413141" y="658829"/>
                  <a:pt x="460861" y="668307"/>
                </a:cubicBezTo>
                <a:cubicBezTo>
                  <a:pt x="484855" y="674279"/>
                  <a:pt x="510191" y="671370"/>
                  <a:pt x="532203" y="660116"/>
                </a:cubicBezTo>
                <a:cubicBezTo>
                  <a:pt x="539109" y="656518"/>
                  <a:pt x="545510" y="652036"/>
                  <a:pt x="551253" y="646781"/>
                </a:cubicBezTo>
                <a:cubicBezTo>
                  <a:pt x="577000" y="622831"/>
                  <a:pt x="596602" y="593036"/>
                  <a:pt x="608403" y="559913"/>
                </a:cubicBezTo>
                <a:cubicBezTo>
                  <a:pt x="612223" y="550860"/>
                  <a:pt x="610194" y="540396"/>
                  <a:pt x="603260" y="533433"/>
                </a:cubicBezTo>
                <a:cubicBezTo>
                  <a:pt x="583772" y="510938"/>
                  <a:pt x="568484" y="485129"/>
                  <a:pt x="558111" y="457233"/>
                </a:cubicBezTo>
                <a:cubicBezTo>
                  <a:pt x="546196" y="427921"/>
                  <a:pt x="542405" y="395935"/>
                  <a:pt x="547158" y="364650"/>
                </a:cubicBezTo>
                <a:cubicBezTo>
                  <a:pt x="548387" y="356889"/>
                  <a:pt x="550558" y="349307"/>
                  <a:pt x="553635" y="342076"/>
                </a:cubicBezTo>
                <a:cubicBezTo>
                  <a:pt x="561055" y="323173"/>
                  <a:pt x="582391" y="313863"/>
                  <a:pt x="601288" y="321280"/>
                </a:cubicBezTo>
                <a:cubicBezTo>
                  <a:pt x="604412" y="322504"/>
                  <a:pt x="607346" y="324149"/>
                  <a:pt x="610023" y="326169"/>
                </a:cubicBezTo>
                <a:cubicBezTo>
                  <a:pt x="624215" y="336625"/>
                  <a:pt x="634693" y="351342"/>
                  <a:pt x="639931" y="368174"/>
                </a:cubicBezTo>
                <a:cubicBezTo>
                  <a:pt x="654628" y="407689"/>
                  <a:pt x="659715" y="450131"/>
                  <a:pt x="654790" y="492000"/>
                </a:cubicBezTo>
                <a:cubicBezTo>
                  <a:pt x="653171" y="505811"/>
                  <a:pt x="651076" y="519622"/>
                  <a:pt x="648980" y="534576"/>
                </a:cubicBezTo>
                <a:cubicBezTo>
                  <a:pt x="674317" y="558389"/>
                  <a:pt x="705178" y="565056"/>
                  <a:pt x="738325" y="562675"/>
                </a:cubicBezTo>
                <a:cubicBezTo>
                  <a:pt x="752498" y="560874"/>
                  <a:pt x="765347" y="553420"/>
                  <a:pt x="773948" y="542006"/>
                </a:cubicBezTo>
                <a:cubicBezTo>
                  <a:pt x="791398" y="523477"/>
                  <a:pt x="804428" y="501235"/>
                  <a:pt x="812048" y="476950"/>
                </a:cubicBezTo>
                <a:cubicBezTo>
                  <a:pt x="815772" y="462601"/>
                  <a:pt x="818135" y="447930"/>
                  <a:pt x="819096" y="433135"/>
                </a:cubicBezTo>
                <a:cubicBezTo>
                  <a:pt x="820373" y="398151"/>
                  <a:pt x="815991" y="363191"/>
                  <a:pt x="806143" y="329598"/>
                </a:cubicBezTo>
                <a:cubicBezTo>
                  <a:pt x="802237" y="315216"/>
                  <a:pt x="798808" y="301023"/>
                  <a:pt x="795475" y="286260"/>
                </a:cubicBezTo>
                <a:cubicBezTo>
                  <a:pt x="794151" y="280936"/>
                  <a:pt x="796903" y="275441"/>
                  <a:pt x="801952" y="273306"/>
                </a:cubicBezTo>
                <a:cubicBezTo>
                  <a:pt x="806409" y="270041"/>
                  <a:pt x="812591" y="270569"/>
                  <a:pt x="816429" y="274544"/>
                </a:cubicBezTo>
                <a:cubicBezTo>
                  <a:pt x="821382" y="279407"/>
                  <a:pt x="825164" y="285336"/>
                  <a:pt x="827478" y="291879"/>
                </a:cubicBezTo>
                <a:cubicBezTo>
                  <a:pt x="838909" y="335885"/>
                  <a:pt x="849672" y="379986"/>
                  <a:pt x="849481" y="425991"/>
                </a:cubicBezTo>
                <a:cubicBezTo>
                  <a:pt x="850196" y="471173"/>
                  <a:pt x="832565" y="514715"/>
                  <a:pt x="800618" y="546673"/>
                </a:cubicBezTo>
                <a:cubicBezTo>
                  <a:pt x="792417" y="555677"/>
                  <a:pt x="783425" y="563933"/>
                  <a:pt x="773757" y="571343"/>
                </a:cubicBezTo>
                <a:cubicBezTo>
                  <a:pt x="739182" y="595822"/>
                  <a:pt x="702225" y="595441"/>
                  <a:pt x="664315" y="580106"/>
                </a:cubicBezTo>
                <a:cubicBezTo>
                  <a:pt x="656314" y="576772"/>
                  <a:pt x="648599" y="572962"/>
                  <a:pt x="639455" y="568866"/>
                </a:cubicBezTo>
                <a:cubicBezTo>
                  <a:pt x="635264" y="576867"/>
                  <a:pt x="631645" y="583630"/>
                  <a:pt x="628120" y="590488"/>
                </a:cubicBezTo>
                <a:cubicBezTo>
                  <a:pt x="612213" y="621921"/>
                  <a:pt x="594021" y="652020"/>
                  <a:pt x="563064" y="670879"/>
                </a:cubicBezTo>
                <a:cubicBezTo>
                  <a:pt x="532108" y="689739"/>
                  <a:pt x="498580" y="706598"/>
                  <a:pt x="459813" y="700788"/>
                </a:cubicBezTo>
                <a:cubicBezTo>
                  <a:pt x="448622" y="698967"/>
                  <a:pt x="437649" y="696032"/>
                  <a:pt x="427048" y="692025"/>
                </a:cubicBezTo>
                <a:cubicBezTo>
                  <a:pt x="378375" y="673737"/>
                  <a:pt x="336560" y="646590"/>
                  <a:pt x="308842" y="600966"/>
                </a:cubicBezTo>
                <a:cubicBezTo>
                  <a:pt x="305804" y="596906"/>
                  <a:pt x="302289" y="593227"/>
                  <a:pt x="298365" y="590012"/>
                </a:cubicBezTo>
                <a:cubicBezTo>
                  <a:pt x="291507" y="592373"/>
                  <a:pt x="284792" y="595140"/>
                  <a:pt x="278267" y="598299"/>
                </a:cubicBezTo>
                <a:cubicBezTo>
                  <a:pt x="228927" y="625254"/>
                  <a:pt x="180921" y="621540"/>
                  <a:pt x="134630" y="591441"/>
                </a:cubicBezTo>
                <a:cubicBezTo>
                  <a:pt x="103750" y="569913"/>
                  <a:pt x="77785" y="542093"/>
                  <a:pt x="58430" y="509811"/>
                </a:cubicBezTo>
                <a:cubicBezTo>
                  <a:pt x="22216" y="452744"/>
                  <a:pt x="2261" y="386880"/>
                  <a:pt x="708" y="319311"/>
                </a:cubicBezTo>
                <a:cubicBezTo>
                  <a:pt x="-1825" y="251947"/>
                  <a:pt x="3614" y="184519"/>
                  <a:pt x="16901" y="118429"/>
                </a:cubicBezTo>
                <a:cubicBezTo>
                  <a:pt x="24130" y="83257"/>
                  <a:pt x="36999" y="49484"/>
                  <a:pt x="55001" y="18417"/>
                </a:cubicBezTo>
                <a:cubicBezTo>
                  <a:pt x="58220" y="9356"/>
                  <a:pt x="65707" y="2474"/>
                  <a:pt x="75003" y="33"/>
                </a:cubicBezTo>
                <a:cubicBezTo>
                  <a:pt x="75346" y="3503"/>
                  <a:pt x="75156" y="7005"/>
                  <a:pt x="74432" y="10416"/>
                </a:cubicBezTo>
                <a:cubicBezTo>
                  <a:pt x="39761" y="84234"/>
                  <a:pt x="33379" y="163482"/>
                  <a:pt x="30427" y="243302"/>
                </a:cubicBezTo>
                <a:cubicBezTo>
                  <a:pt x="28074" y="287930"/>
                  <a:pt x="30922" y="332681"/>
                  <a:pt x="38904" y="376652"/>
                </a:cubicBezTo>
                <a:cubicBezTo>
                  <a:pt x="49848" y="437222"/>
                  <a:pt x="77870" y="493404"/>
                  <a:pt x="119676" y="538577"/>
                </a:cubicBezTo>
                <a:cubicBezTo>
                  <a:pt x="139373" y="561143"/>
                  <a:pt x="165072" y="577658"/>
                  <a:pt x="193780" y="586202"/>
                </a:cubicBezTo>
                <a:cubicBezTo>
                  <a:pt x="226356" y="596395"/>
                  <a:pt x="261884" y="587704"/>
                  <a:pt x="286078" y="563628"/>
                </a:cubicBezTo>
                <a:close/>
                <a:moveTo>
                  <a:pt x="315129" y="534386"/>
                </a:moveTo>
                <a:cubicBezTo>
                  <a:pt x="321701" y="525528"/>
                  <a:pt x="326178" y="520194"/>
                  <a:pt x="329797" y="514288"/>
                </a:cubicBezTo>
                <a:cubicBezTo>
                  <a:pt x="347895" y="484276"/>
                  <a:pt x="360506" y="451280"/>
                  <a:pt x="367040" y="416847"/>
                </a:cubicBezTo>
                <a:cubicBezTo>
                  <a:pt x="373669" y="386022"/>
                  <a:pt x="374412" y="354222"/>
                  <a:pt x="369231" y="323121"/>
                </a:cubicBezTo>
                <a:cubicBezTo>
                  <a:pt x="367021" y="311231"/>
                  <a:pt x="363373" y="299653"/>
                  <a:pt x="358372" y="288641"/>
                </a:cubicBezTo>
                <a:cubicBezTo>
                  <a:pt x="355038" y="281337"/>
                  <a:pt x="350162" y="274839"/>
                  <a:pt x="344085" y="269591"/>
                </a:cubicBezTo>
                <a:cubicBezTo>
                  <a:pt x="337322" y="263042"/>
                  <a:pt x="326521" y="263219"/>
                  <a:pt x="319977" y="269985"/>
                </a:cubicBezTo>
                <a:cubicBezTo>
                  <a:pt x="319434" y="270548"/>
                  <a:pt x="318929" y="271149"/>
                  <a:pt x="318462" y="271782"/>
                </a:cubicBezTo>
                <a:cubicBezTo>
                  <a:pt x="311204" y="280489"/>
                  <a:pt x="305451" y="290337"/>
                  <a:pt x="301413" y="300928"/>
                </a:cubicBezTo>
                <a:cubicBezTo>
                  <a:pt x="295383" y="319162"/>
                  <a:pt x="291202" y="337958"/>
                  <a:pt x="288935" y="357030"/>
                </a:cubicBezTo>
                <a:cubicBezTo>
                  <a:pt x="283725" y="412012"/>
                  <a:pt x="289687" y="467480"/>
                  <a:pt x="306461" y="520098"/>
                </a:cubicBezTo>
                <a:cubicBezTo>
                  <a:pt x="308880" y="525128"/>
                  <a:pt x="311785" y="529913"/>
                  <a:pt x="315129" y="534386"/>
                </a:cubicBezTo>
                <a:close/>
                <a:moveTo>
                  <a:pt x="621643" y="500667"/>
                </a:moveTo>
                <a:cubicBezTo>
                  <a:pt x="622977" y="495238"/>
                  <a:pt x="624405" y="491142"/>
                  <a:pt x="624977" y="487047"/>
                </a:cubicBezTo>
                <a:cubicBezTo>
                  <a:pt x="628501" y="461922"/>
                  <a:pt x="627463" y="436368"/>
                  <a:pt x="621929" y="411609"/>
                </a:cubicBezTo>
                <a:cubicBezTo>
                  <a:pt x="618024" y="396425"/>
                  <a:pt x="612890" y="381581"/>
                  <a:pt x="606594" y="367222"/>
                </a:cubicBezTo>
                <a:cubicBezTo>
                  <a:pt x="603031" y="356898"/>
                  <a:pt x="593906" y="349505"/>
                  <a:pt x="583067" y="348172"/>
                </a:cubicBezTo>
                <a:cubicBezTo>
                  <a:pt x="580971" y="350934"/>
                  <a:pt x="577923" y="353316"/>
                  <a:pt x="577257" y="356268"/>
                </a:cubicBezTo>
                <a:cubicBezTo>
                  <a:pt x="574656" y="364583"/>
                  <a:pt x="573123" y="373191"/>
                  <a:pt x="572685" y="381891"/>
                </a:cubicBezTo>
                <a:cubicBezTo>
                  <a:pt x="572913" y="424136"/>
                  <a:pt x="587306" y="465085"/>
                  <a:pt x="613547" y="498191"/>
                </a:cubicBezTo>
                <a:cubicBezTo>
                  <a:pt x="614309" y="498953"/>
                  <a:pt x="616595" y="498953"/>
                  <a:pt x="621643" y="500667"/>
                </a:cubicBezTo>
                <a:close/>
              </a:path>
            </a:pathLst>
          </a:custGeom>
          <a:solidFill>
            <a:schemeClr val="accent2">
              <a:alpha val="37000"/>
            </a:schemeClr>
          </a:solidFill>
          <a:ln w="9525"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9B504560-76A2-5D7C-0CD5-D9EAF45A17B3}"/>
              </a:ext>
            </a:extLst>
          </p:cNvPr>
          <p:cNvSpPr/>
          <p:nvPr/>
        </p:nvSpPr>
        <p:spPr>
          <a:xfrm>
            <a:off x="5457048" y="1143429"/>
            <a:ext cx="883671" cy="619234"/>
          </a:xfrm>
          <a:custGeom>
            <a:avLst/>
            <a:gdLst>
              <a:gd name="connsiteX0" fmla="*/ 737258 w 883671"/>
              <a:gd name="connsiteY0" fmla="*/ 240586 h 619234"/>
              <a:gd name="connsiteX1" fmla="*/ 674488 w 883671"/>
              <a:gd name="connsiteY1" fmla="*/ 68374 h 619234"/>
              <a:gd name="connsiteX2" fmla="*/ 494275 w 883671"/>
              <a:gd name="connsiteY2" fmla="*/ 144574 h 619234"/>
              <a:gd name="connsiteX3" fmla="*/ 240338 w 883671"/>
              <a:gd name="connsiteY3" fmla="*/ 19035 h 619234"/>
              <a:gd name="connsiteX4" fmla="*/ 147469 w 883671"/>
              <a:gd name="connsiteY4" fmla="*/ 221536 h 619234"/>
              <a:gd name="connsiteX5" fmla="*/ 4594 w 883671"/>
              <a:gd name="connsiteY5" fmla="*/ 295260 h 619234"/>
              <a:gd name="connsiteX6" fmla="*/ 30788 w 883671"/>
              <a:gd name="connsiteY6" fmla="*/ 379842 h 619234"/>
              <a:gd name="connsiteX7" fmla="*/ 148041 w 883671"/>
              <a:gd name="connsiteY7" fmla="*/ 395558 h 619234"/>
              <a:gd name="connsiteX8" fmla="*/ 256435 w 883671"/>
              <a:gd name="connsiteY8" fmla="*/ 609299 h 619234"/>
              <a:gd name="connsiteX9" fmla="*/ 501609 w 883671"/>
              <a:gd name="connsiteY9" fmla="*/ 508620 h 619234"/>
              <a:gd name="connsiteX10" fmla="*/ 598859 w 883671"/>
              <a:gd name="connsiteY10" fmla="*/ 551006 h 619234"/>
              <a:gd name="connsiteX11" fmla="*/ 685918 w 883671"/>
              <a:gd name="connsiteY11" fmla="*/ 448231 h 619234"/>
              <a:gd name="connsiteX12" fmla="*/ 875180 w 883671"/>
              <a:gd name="connsiteY12" fmla="*/ 401463 h 619234"/>
              <a:gd name="connsiteX13" fmla="*/ 737258 w 883671"/>
              <a:gd name="connsiteY13" fmla="*/ 240586 h 619234"/>
              <a:gd name="connsiteX14" fmla="*/ 835651 w 883671"/>
              <a:gd name="connsiteY14" fmla="*/ 401654 h 619234"/>
              <a:gd name="connsiteX15" fmla="*/ 683822 w 883671"/>
              <a:gd name="connsiteY15" fmla="*/ 414036 h 619234"/>
              <a:gd name="connsiteX16" fmla="*/ 681346 w 883671"/>
              <a:gd name="connsiteY16" fmla="*/ 404511 h 619234"/>
              <a:gd name="connsiteX17" fmla="*/ 662029 w 883671"/>
              <a:gd name="connsiteY17" fmla="*/ 394647 h 619234"/>
              <a:gd name="connsiteX18" fmla="*/ 651818 w 883671"/>
              <a:gd name="connsiteY18" fmla="*/ 412703 h 619234"/>
              <a:gd name="connsiteX19" fmla="*/ 599717 w 883671"/>
              <a:gd name="connsiteY19" fmla="*/ 518240 h 619234"/>
              <a:gd name="connsiteX20" fmla="*/ 517801 w 883671"/>
              <a:gd name="connsiteY20" fmla="*/ 472425 h 619234"/>
              <a:gd name="connsiteX21" fmla="*/ 519516 w 883671"/>
              <a:gd name="connsiteY21" fmla="*/ 468043 h 619234"/>
              <a:gd name="connsiteX22" fmla="*/ 490941 w 883671"/>
              <a:gd name="connsiteY22" fmla="*/ 460138 h 619234"/>
              <a:gd name="connsiteX23" fmla="*/ 303584 w 883671"/>
              <a:gd name="connsiteY23" fmla="*/ 586439 h 619234"/>
              <a:gd name="connsiteX24" fmla="*/ 174711 w 883671"/>
              <a:gd name="connsiteY24" fmla="*/ 395939 h 619234"/>
              <a:gd name="connsiteX25" fmla="*/ 160138 w 883671"/>
              <a:gd name="connsiteY25" fmla="*/ 381747 h 619234"/>
              <a:gd name="connsiteX26" fmla="*/ 147965 w 883671"/>
              <a:gd name="connsiteY26" fmla="*/ 365956 h 619234"/>
              <a:gd name="connsiteX27" fmla="*/ 146041 w 883671"/>
              <a:gd name="connsiteY27" fmla="*/ 365840 h 619234"/>
              <a:gd name="connsiteX28" fmla="*/ 74317 w 883671"/>
              <a:gd name="connsiteY28" fmla="*/ 364983 h 619234"/>
              <a:gd name="connsiteX29" fmla="*/ 40694 w 883671"/>
              <a:gd name="connsiteY29" fmla="*/ 294879 h 619234"/>
              <a:gd name="connsiteX30" fmla="*/ 176521 w 883671"/>
              <a:gd name="connsiteY30" fmla="*/ 258874 h 619234"/>
              <a:gd name="connsiteX31" fmla="*/ 189513 w 883671"/>
              <a:gd name="connsiteY31" fmla="*/ 255304 h 619234"/>
              <a:gd name="connsiteX32" fmla="*/ 190618 w 883671"/>
              <a:gd name="connsiteY32" fmla="*/ 252207 h 619234"/>
              <a:gd name="connsiteX33" fmla="*/ 192999 w 883671"/>
              <a:gd name="connsiteY33" fmla="*/ 238491 h 619234"/>
              <a:gd name="connsiteX34" fmla="*/ 278724 w 883671"/>
              <a:gd name="connsiteY34" fmla="*/ 40561 h 619234"/>
              <a:gd name="connsiteX35" fmla="*/ 413026 w 883671"/>
              <a:gd name="connsiteY35" fmla="*/ 57420 h 619234"/>
              <a:gd name="connsiteX36" fmla="*/ 470939 w 883671"/>
              <a:gd name="connsiteY36" fmla="*/ 183151 h 619234"/>
              <a:gd name="connsiteX37" fmla="*/ 500561 w 883671"/>
              <a:gd name="connsiteY37" fmla="*/ 178388 h 619234"/>
              <a:gd name="connsiteX38" fmla="*/ 625815 w 883671"/>
              <a:gd name="connsiteY38" fmla="*/ 94854 h 619234"/>
              <a:gd name="connsiteX39" fmla="*/ 702682 w 883671"/>
              <a:gd name="connsiteY39" fmla="*/ 239062 h 619234"/>
              <a:gd name="connsiteX40" fmla="*/ 707444 w 883671"/>
              <a:gd name="connsiteY40" fmla="*/ 258112 h 619234"/>
              <a:gd name="connsiteX41" fmla="*/ 721675 w 883671"/>
              <a:gd name="connsiteY41" fmla="*/ 273575 h 619234"/>
              <a:gd name="connsiteX42" fmla="*/ 723446 w 883671"/>
              <a:gd name="connsiteY42" fmla="*/ 273543 h 619234"/>
              <a:gd name="connsiteX43" fmla="*/ 835651 w 883671"/>
              <a:gd name="connsiteY43" fmla="*/ 401178 h 619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83671" h="619234">
                <a:moveTo>
                  <a:pt x="737258" y="240586"/>
                </a:moveTo>
                <a:cubicBezTo>
                  <a:pt x="774881" y="178864"/>
                  <a:pt x="744401" y="94092"/>
                  <a:pt x="674488" y="68374"/>
                </a:cubicBezTo>
                <a:cubicBezTo>
                  <a:pt x="607813" y="43990"/>
                  <a:pt x="531613" y="85424"/>
                  <a:pt x="494275" y="144574"/>
                </a:cubicBezTo>
                <a:cubicBezTo>
                  <a:pt x="464461" y="25988"/>
                  <a:pt x="365592" y="-32972"/>
                  <a:pt x="240338" y="19035"/>
                </a:cubicBezTo>
                <a:cubicBezTo>
                  <a:pt x="163662" y="50943"/>
                  <a:pt x="103274" y="149337"/>
                  <a:pt x="147469" y="221536"/>
                </a:cubicBezTo>
                <a:cubicBezTo>
                  <a:pt x="92701" y="206963"/>
                  <a:pt x="24311" y="240586"/>
                  <a:pt x="4594" y="295260"/>
                </a:cubicBezTo>
                <a:cubicBezTo>
                  <a:pt x="-6769" y="326134"/>
                  <a:pt x="3966" y="360794"/>
                  <a:pt x="30788" y="379842"/>
                </a:cubicBezTo>
                <a:cubicBezTo>
                  <a:pt x="63840" y="404988"/>
                  <a:pt x="109274" y="403178"/>
                  <a:pt x="148041" y="395558"/>
                </a:cubicBezTo>
                <a:cubicBezTo>
                  <a:pt x="86033" y="478235"/>
                  <a:pt x="170425" y="581676"/>
                  <a:pt x="256435" y="609299"/>
                </a:cubicBezTo>
                <a:cubicBezTo>
                  <a:pt x="355210" y="641017"/>
                  <a:pt x="454175" y="594249"/>
                  <a:pt x="501609" y="508620"/>
                </a:cubicBezTo>
                <a:cubicBezTo>
                  <a:pt x="523317" y="540103"/>
                  <a:pt x="561017" y="556533"/>
                  <a:pt x="598859" y="551006"/>
                </a:cubicBezTo>
                <a:cubicBezTo>
                  <a:pt x="647799" y="540410"/>
                  <a:pt x="683518" y="498249"/>
                  <a:pt x="685918" y="448231"/>
                </a:cubicBezTo>
                <a:cubicBezTo>
                  <a:pt x="748592" y="488236"/>
                  <a:pt x="844414" y="478711"/>
                  <a:pt x="875180" y="401463"/>
                </a:cubicBezTo>
                <a:cubicBezTo>
                  <a:pt x="912708" y="308404"/>
                  <a:pt x="820125" y="242301"/>
                  <a:pt x="737258" y="240586"/>
                </a:cubicBezTo>
                <a:close/>
                <a:moveTo>
                  <a:pt x="835651" y="401654"/>
                </a:moveTo>
                <a:cubicBezTo>
                  <a:pt x="797551" y="458804"/>
                  <a:pt x="733733" y="440897"/>
                  <a:pt x="683822" y="414036"/>
                </a:cubicBezTo>
                <a:cubicBezTo>
                  <a:pt x="683060" y="410893"/>
                  <a:pt x="682393" y="407750"/>
                  <a:pt x="681346" y="404511"/>
                </a:cubicBezTo>
                <a:cubicBezTo>
                  <a:pt x="678736" y="396454"/>
                  <a:pt x="670087" y="392038"/>
                  <a:pt x="662029" y="394647"/>
                </a:cubicBezTo>
                <a:cubicBezTo>
                  <a:pt x="654457" y="397101"/>
                  <a:pt x="650018" y="404946"/>
                  <a:pt x="651818" y="412703"/>
                </a:cubicBezTo>
                <a:cubicBezTo>
                  <a:pt x="658295" y="455756"/>
                  <a:pt x="646770" y="504048"/>
                  <a:pt x="599717" y="518240"/>
                </a:cubicBezTo>
                <a:cubicBezTo>
                  <a:pt x="557616" y="530813"/>
                  <a:pt x="533042" y="505286"/>
                  <a:pt x="517801" y="472425"/>
                </a:cubicBezTo>
                <a:lnTo>
                  <a:pt x="519516" y="468043"/>
                </a:lnTo>
                <a:cubicBezTo>
                  <a:pt x="525422" y="449565"/>
                  <a:pt x="497227" y="442326"/>
                  <a:pt x="490941" y="460138"/>
                </a:cubicBezTo>
                <a:cubicBezTo>
                  <a:pt x="461509" y="540528"/>
                  <a:pt x="391309" y="595202"/>
                  <a:pt x="303584" y="586439"/>
                </a:cubicBezTo>
                <a:cubicBezTo>
                  <a:pt x="215859" y="577676"/>
                  <a:pt x="112036" y="488617"/>
                  <a:pt x="174711" y="395939"/>
                </a:cubicBezTo>
                <a:cubicBezTo>
                  <a:pt x="180998" y="386414"/>
                  <a:pt x="168520" y="376889"/>
                  <a:pt x="160138" y="381747"/>
                </a:cubicBezTo>
                <a:cubicBezTo>
                  <a:pt x="161138" y="374026"/>
                  <a:pt x="155690" y="366956"/>
                  <a:pt x="147965" y="365956"/>
                </a:cubicBezTo>
                <a:cubicBezTo>
                  <a:pt x="147327" y="365873"/>
                  <a:pt x="146688" y="365834"/>
                  <a:pt x="146041" y="365840"/>
                </a:cubicBezTo>
                <a:cubicBezTo>
                  <a:pt x="122419" y="367078"/>
                  <a:pt x="97558" y="371745"/>
                  <a:pt x="74317" y="364983"/>
                </a:cubicBezTo>
                <a:cubicBezTo>
                  <a:pt x="42218" y="355458"/>
                  <a:pt x="22121" y="327835"/>
                  <a:pt x="40694" y="294879"/>
                </a:cubicBezTo>
                <a:cubicBezTo>
                  <a:pt x="66507" y="248968"/>
                  <a:pt x="132325" y="234205"/>
                  <a:pt x="176521" y="258874"/>
                </a:cubicBezTo>
                <a:cubicBezTo>
                  <a:pt x="181093" y="261476"/>
                  <a:pt x="186913" y="259877"/>
                  <a:pt x="189513" y="255304"/>
                </a:cubicBezTo>
                <a:cubicBezTo>
                  <a:pt x="190056" y="254344"/>
                  <a:pt x="190427" y="253295"/>
                  <a:pt x="190618" y="252207"/>
                </a:cubicBezTo>
                <a:cubicBezTo>
                  <a:pt x="194894" y="248973"/>
                  <a:pt x="195942" y="242977"/>
                  <a:pt x="192999" y="238491"/>
                </a:cubicBezTo>
                <a:cubicBezTo>
                  <a:pt x="131467" y="157147"/>
                  <a:pt x="187665" y="64374"/>
                  <a:pt x="278724" y="40561"/>
                </a:cubicBezTo>
                <a:cubicBezTo>
                  <a:pt x="324825" y="28464"/>
                  <a:pt x="373974" y="25988"/>
                  <a:pt x="413026" y="57420"/>
                </a:cubicBezTo>
                <a:cubicBezTo>
                  <a:pt x="452079" y="88853"/>
                  <a:pt x="461604" y="137145"/>
                  <a:pt x="470939" y="183151"/>
                </a:cubicBezTo>
                <a:cubicBezTo>
                  <a:pt x="474749" y="202201"/>
                  <a:pt x="499514" y="194961"/>
                  <a:pt x="500561" y="178388"/>
                </a:cubicBezTo>
                <a:cubicBezTo>
                  <a:pt x="529613" y="138097"/>
                  <a:pt x="575047" y="97616"/>
                  <a:pt x="625815" y="94854"/>
                </a:cubicBezTo>
                <a:cubicBezTo>
                  <a:pt x="710302" y="90282"/>
                  <a:pt x="736210" y="174483"/>
                  <a:pt x="702682" y="239062"/>
                </a:cubicBezTo>
                <a:cubicBezTo>
                  <a:pt x="699462" y="245730"/>
                  <a:pt x="701463" y="253744"/>
                  <a:pt x="707444" y="258112"/>
                </a:cubicBezTo>
                <a:cubicBezTo>
                  <a:pt x="707102" y="266311"/>
                  <a:pt x="713474" y="273234"/>
                  <a:pt x="721675" y="273575"/>
                </a:cubicBezTo>
                <a:cubicBezTo>
                  <a:pt x="722265" y="273600"/>
                  <a:pt x="722856" y="273588"/>
                  <a:pt x="723446" y="273543"/>
                </a:cubicBezTo>
                <a:cubicBezTo>
                  <a:pt x="787264" y="271161"/>
                  <a:pt x="886800" y="324025"/>
                  <a:pt x="835651" y="401178"/>
                </a:cubicBezTo>
                <a:close/>
              </a:path>
            </a:pathLst>
          </a:custGeom>
          <a:solidFill>
            <a:srgbClr val="FFFFFF"/>
          </a:solidFill>
          <a:ln w="9525"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B25B0BB7-4CD8-2803-D581-C4947DCD934F}"/>
              </a:ext>
            </a:extLst>
          </p:cNvPr>
          <p:cNvSpPr/>
          <p:nvPr/>
        </p:nvSpPr>
        <p:spPr>
          <a:xfrm>
            <a:off x="10301057" y="2833393"/>
            <a:ext cx="1411733" cy="801453"/>
          </a:xfrm>
          <a:custGeom>
            <a:avLst/>
            <a:gdLst>
              <a:gd name="connsiteX0" fmla="*/ 505817 w 1411733"/>
              <a:gd name="connsiteY0" fmla="*/ 504276 h 801453"/>
              <a:gd name="connsiteX1" fmla="*/ 519747 w 1411733"/>
              <a:gd name="connsiteY1" fmla="*/ 521742 h 801453"/>
              <a:gd name="connsiteX2" fmla="*/ 533368 w 1411733"/>
              <a:gd name="connsiteY2" fmla="*/ 538410 h 801453"/>
              <a:gd name="connsiteX3" fmla="*/ 624332 w 1411733"/>
              <a:gd name="connsiteY3" fmla="*/ 541173 h 801453"/>
              <a:gd name="connsiteX4" fmla="*/ 639572 w 1411733"/>
              <a:gd name="connsiteY4" fmla="*/ 526028 h 801453"/>
              <a:gd name="connsiteX5" fmla="*/ 651002 w 1411733"/>
              <a:gd name="connsiteY5" fmla="*/ 524409 h 801453"/>
              <a:gd name="connsiteX6" fmla="*/ 656412 w 1411733"/>
              <a:gd name="connsiteY6" fmla="*/ 536744 h 801453"/>
              <a:gd name="connsiteX7" fmla="*/ 655098 w 1411733"/>
              <a:gd name="connsiteY7" fmla="*/ 539077 h 801453"/>
              <a:gd name="connsiteX8" fmla="*/ 580993 w 1411733"/>
              <a:gd name="connsiteY8" fmla="*/ 584797 h 801453"/>
              <a:gd name="connsiteX9" fmla="*/ 500983 w 1411733"/>
              <a:gd name="connsiteY9" fmla="*/ 534696 h 801453"/>
              <a:gd name="connsiteX10" fmla="*/ 498506 w 1411733"/>
              <a:gd name="connsiteY10" fmla="*/ 505454 h 801453"/>
              <a:gd name="connsiteX11" fmla="*/ 505817 w 1411733"/>
              <a:gd name="connsiteY11" fmla="*/ 504276 h 801453"/>
              <a:gd name="connsiteX12" fmla="*/ 518795 w 1411733"/>
              <a:gd name="connsiteY12" fmla="*/ 339623 h 801453"/>
              <a:gd name="connsiteX13" fmla="*/ 541369 w 1411733"/>
              <a:gd name="connsiteY13" fmla="*/ 364769 h 801453"/>
              <a:gd name="connsiteX14" fmla="*/ 523939 w 1411733"/>
              <a:gd name="connsiteY14" fmla="*/ 389725 h 801453"/>
              <a:gd name="connsiteX15" fmla="*/ 498411 w 1411733"/>
              <a:gd name="connsiteY15" fmla="*/ 366484 h 801453"/>
              <a:gd name="connsiteX16" fmla="*/ 518795 w 1411733"/>
              <a:gd name="connsiteY16" fmla="*/ 339623 h 801453"/>
              <a:gd name="connsiteX17" fmla="*/ 643477 w 1411733"/>
              <a:gd name="connsiteY17" fmla="*/ 335146 h 801453"/>
              <a:gd name="connsiteX18" fmla="*/ 657383 w 1411733"/>
              <a:gd name="connsiteY18" fmla="*/ 358768 h 801453"/>
              <a:gd name="connsiteX19" fmla="*/ 637285 w 1411733"/>
              <a:gd name="connsiteY19" fmla="*/ 386105 h 801453"/>
              <a:gd name="connsiteX20" fmla="*/ 614902 w 1411733"/>
              <a:gd name="connsiteY20" fmla="*/ 361721 h 801453"/>
              <a:gd name="connsiteX21" fmla="*/ 643477 w 1411733"/>
              <a:gd name="connsiteY21" fmla="*/ 335146 h 801453"/>
              <a:gd name="connsiteX22" fmla="*/ 749029 w 1411733"/>
              <a:gd name="connsiteY22" fmla="*/ 21594 h 801453"/>
              <a:gd name="connsiteX23" fmla="*/ 659003 w 1411733"/>
              <a:gd name="connsiteY23" fmla="*/ 39871 h 801453"/>
              <a:gd name="connsiteX24" fmla="*/ 588708 w 1411733"/>
              <a:gd name="connsiteY24" fmla="*/ 108070 h 801453"/>
              <a:gd name="connsiteX25" fmla="*/ 547846 w 1411733"/>
              <a:gd name="connsiteY25" fmla="*/ 189128 h 801453"/>
              <a:gd name="connsiteX26" fmla="*/ 518414 w 1411733"/>
              <a:gd name="connsiteY26" fmla="*/ 191223 h 801453"/>
              <a:gd name="connsiteX27" fmla="*/ 502793 w 1411733"/>
              <a:gd name="connsiteY27" fmla="*/ 160267 h 801453"/>
              <a:gd name="connsiteX28" fmla="*/ 446976 w 1411733"/>
              <a:gd name="connsiteY28" fmla="*/ 95307 h 801453"/>
              <a:gd name="connsiteX29" fmla="*/ 328962 w 1411733"/>
              <a:gd name="connsiteY29" fmla="*/ 100545 h 801453"/>
              <a:gd name="connsiteX30" fmla="*/ 288671 w 1411733"/>
              <a:gd name="connsiteY30" fmla="*/ 156076 h 801453"/>
              <a:gd name="connsiteX31" fmla="*/ 253333 w 1411733"/>
              <a:gd name="connsiteY31" fmla="*/ 280568 h 801453"/>
              <a:gd name="connsiteX32" fmla="*/ 228664 w 1411733"/>
              <a:gd name="connsiteY32" fmla="*/ 296094 h 801453"/>
              <a:gd name="connsiteX33" fmla="*/ 66739 w 1411733"/>
              <a:gd name="connsiteY33" fmla="*/ 317430 h 801453"/>
              <a:gd name="connsiteX34" fmla="*/ 23781 w 1411733"/>
              <a:gd name="connsiteY34" fmla="*/ 402012 h 801453"/>
              <a:gd name="connsiteX35" fmla="*/ 86646 w 1411733"/>
              <a:gd name="connsiteY35" fmla="*/ 472211 h 801453"/>
              <a:gd name="connsiteX36" fmla="*/ 86550 w 1411733"/>
              <a:gd name="connsiteY36" fmla="*/ 471735 h 801453"/>
              <a:gd name="connsiteX37" fmla="*/ 167418 w 1411733"/>
              <a:gd name="connsiteY37" fmla="*/ 484117 h 801453"/>
              <a:gd name="connsiteX38" fmla="*/ 334200 w 1411733"/>
              <a:gd name="connsiteY38" fmla="*/ 435444 h 801453"/>
              <a:gd name="connsiteX39" fmla="*/ 356108 w 1411733"/>
              <a:gd name="connsiteY39" fmla="*/ 433158 h 801453"/>
              <a:gd name="connsiteX40" fmla="*/ 351346 w 1411733"/>
              <a:gd name="connsiteY40" fmla="*/ 452208 h 801453"/>
              <a:gd name="connsiteX41" fmla="*/ 321532 w 1411733"/>
              <a:gd name="connsiteY41" fmla="*/ 637565 h 801453"/>
              <a:gd name="connsiteX42" fmla="*/ 401638 w 1411733"/>
              <a:gd name="connsiteY42" fmla="*/ 748912 h 801453"/>
              <a:gd name="connsiteX43" fmla="*/ 637286 w 1411733"/>
              <a:gd name="connsiteY43" fmla="*/ 746721 h 801453"/>
              <a:gd name="connsiteX44" fmla="*/ 749109 w 1411733"/>
              <a:gd name="connsiteY44" fmla="*/ 660139 h 801453"/>
              <a:gd name="connsiteX45" fmla="*/ 775017 w 1411733"/>
              <a:gd name="connsiteY45" fmla="*/ 631564 h 801453"/>
              <a:gd name="connsiteX46" fmla="*/ 837025 w 1411733"/>
              <a:gd name="connsiteY46" fmla="*/ 627849 h 801453"/>
              <a:gd name="connsiteX47" fmla="*/ 868839 w 1411733"/>
              <a:gd name="connsiteY47" fmla="*/ 656996 h 801453"/>
              <a:gd name="connsiteX48" fmla="*/ 1090009 w 1411733"/>
              <a:gd name="connsiteY48" fmla="*/ 710431 h 801453"/>
              <a:gd name="connsiteX49" fmla="*/ 1229646 w 1411733"/>
              <a:gd name="connsiteY49" fmla="*/ 437540 h 801453"/>
              <a:gd name="connsiteX50" fmla="*/ 1251554 w 1411733"/>
              <a:gd name="connsiteY50" fmla="*/ 403917 h 801453"/>
              <a:gd name="connsiteX51" fmla="*/ 1360234 w 1411733"/>
              <a:gd name="connsiteY51" fmla="*/ 360673 h 801453"/>
              <a:gd name="connsiteX52" fmla="*/ 1373950 w 1411733"/>
              <a:gd name="connsiteY52" fmla="*/ 241420 h 801453"/>
              <a:gd name="connsiteX53" fmla="*/ 1347565 w 1411733"/>
              <a:gd name="connsiteY53" fmla="*/ 207321 h 801453"/>
              <a:gd name="connsiteX54" fmla="*/ 992092 w 1411733"/>
              <a:gd name="connsiteY54" fmla="*/ 176841 h 801453"/>
              <a:gd name="connsiteX55" fmla="*/ 975042 w 1411733"/>
              <a:gd name="connsiteY55" fmla="*/ 189985 h 801453"/>
              <a:gd name="connsiteX56" fmla="*/ 950563 w 1411733"/>
              <a:gd name="connsiteY56" fmla="*/ 179984 h 801453"/>
              <a:gd name="connsiteX57" fmla="*/ 749029 w 1411733"/>
              <a:gd name="connsiteY57" fmla="*/ 21594 h 801453"/>
              <a:gd name="connsiteX58" fmla="*/ 751300 w 1411733"/>
              <a:gd name="connsiteY58" fmla="*/ 628 h 801453"/>
              <a:gd name="connsiteX59" fmla="*/ 973233 w 1411733"/>
              <a:gd name="connsiteY59" fmla="*/ 153981 h 801453"/>
              <a:gd name="connsiteX60" fmla="*/ 994569 w 1411733"/>
              <a:gd name="connsiteY60" fmla="*/ 146837 h 801453"/>
              <a:gd name="connsiteX61" fmla="*/ 1243171 w 1411733"/>
              <a:gd name="connsiteY61" fmla="*/ 119119 h 801453"/>
              <a:gd name="connsiteX62" fmla="*/ 1386046 w 1411733"/>
              <a:gd name="connsiteY62" fmla="*/ 217608 h 801453"/>
              <a:gd name="connsiteX63" fmla="*/ 1351756 w 1411733"/>
              <a:gd name="connsiteY63" fmla="*/ 398583 h 801453"/>
              <a:gd name="connsiteX64" fmla="*/ 1292511 w 1411733"/>
              <a:gd name="connsiteY64" fmla="*/ 423348 h 801453"/>
              <a:gd name="connsiteX65" fmla="*/ 1255935 w 1411733"/>
              <a:gd name="connsiteY65" fmla="*/ 435540 h 801453"/>
              <a:gd name="connsiteX66" fmla="*/ 1261935 w 1411733"/>
              <a:gd name="connsiteY66" fmla="*/ 464781 h 801453"/>
              <a:gd name="connsiteX67" fmla="*/ 1163923 w 1411733"/>
              <a:gd name="connsiteY67" fmla="*/ 702906 h 801453"/>
              <a:gd name="connsiteX68" fmla="*/ 855599 w 1411733"/>
              <a:gd name="connsiteY68" fmla="*/ 677284 h 801453"/>
              <a:gd name="connsiteX69" fmla="*/ 805783 w 1411733"/>
              <a:gd name="connsiteY69" fmla="*/ 640041 h 801453"/>
              <a:gd name="connsiteX70" fmla="*/ 759968 w 1411733"/>
              <a:gd name="connsiteY70" fmla="*/ 683285 h 801453"/>
              <a:gd name="connsiteX71" fmla="*/ 540226 w 1411733"/>
              <a:gd name="connsiteY71" fmla="*/ 799395 h 801453"/>
              <a:gd name="connsiteX72" fmla="*/ 297720 w 1411733"/>
              <a:gd name="connsiteY72" fmla="*/ 555269 h 801453"/>
              <a:gd name="connsiteX73" fmla="*/ 311722 w 1411733"/>
              <a:gd name="connsiteY73" fmla="*/ 477069 h 801453"/>
              <a:gd name="connsiteX74" fmla="*/ 248190 w 1411733"/>
              <a:gd name="connsiteY74" fmla="*/ 495357 h 801453"/>
              <a:gd name="connsiteX75" fmla="*/ 75311 w 1411733"/>
              <a:gd name="connsiteY75" fmla="*/ 492785 h 801453"/>
              <a:gd name="connsiteX76" fmla="*/ 730 w 1411733"/>
              <a:gd name="connsiteY76" fmla="*/ 405345 h 801453"/>
              <a:gd name="connsiteX77" fmla="*/ 49974 w 1411733"/>
              <a:gd name="connsiteY77" fmla="*/ 300285 h 801453"/>
              <a:gd name="connsiteX78" fmla="*/ 157416 w 1411733"/>
              <a:gd name="connsiteY78" fmla="*/ 260089 h 801453"/>
              <a:gd name="connsiteX79" fmla="*/ 227044 w 1411733"/>
              <a:gd name="connsiteY79" fmla="*/ 257708 h 801453"/>
              <a:gd name="connsiteX80" fmla="*/ 252476 w 1411733"/>
              <a:gd name="connsiteY80" fmla="*/ 185127 h 801453"/>
              <a:gd name="connsiteX81" fmla="*/ 317532 w 1411733"/>
              <a:gd name="connsiteY81" fmla="*/ 80352 h 801453"/>
              <a:gd name="connsiteX82" fmla="*/ 456692 w 1411733"/>
              <a:gd name="connsiteY82" fmla="*/ 74161 h 801453"/>
              <a:gd name="connsiteX83" fmla="*/ 508603 w 1411733"/>
              <a:gd name="connsiteY83" fmla="*/ 125596 h 801453"/>
              <a:gd name="connsiteX84" fmla="*/ 536226 w 1411733"/>
              <a:gd name="connsiteY84" fmla="*/ 157695 h 801453"/>
              <a:gd name="connsiteX85" fmla="*/ 751300 w 1411733"/>
              <a:gd name="connsiteY85" fmla="*/ 628 h 80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411733" h="801453">
                <a:moveTo>
                  <a:pt x="505817" y="504276"/>
                </a:moveTo>
                <a:cubicBezTo>
                  <a:pt x="511960" y="506347"/>
                  <a:pt x="515104" y="516670"/>
                  <a:pt x="519747" y="521742"/>
                </a:cubicBezTo>
                <a:cubicBezTo>
                  <a:pt x="524510" y="527076"/>
                  <a:pt x="528320" y="533362"/>
                  <a:pt x="533368" y="538410"/>
                </a:cubicBezTo>
                <a:cubicBezTo>
                  <a:pt x="561943" y="566985"/>
                  <a:pt x="593852" y="568319"/>
                  <a:pt x="624332" y="541173"/>
                </a:cubicBezTo>
                <a:cubicBezTo>
                  <a:pt x="629666" y="536410"/>
                  <a:pt x="633857" y="530314"/>
                  <a:pt x="639572" y="526028"/>
                </a:cubicBezTo>
                <a:cubicBezTo>
                  <a:pt x="642934" y="523770"/>
                  <a:pt x="647144" y="523170"/>
                  <a:pt x="651002" y="524409"/>
                </a:cubicBezTo>
                <a:cubicBezTo>
                  <a:pt x="655907" y="526323"/>
                  <a:pt x="658326" y="531848"/>
                  <a:pt x="656412" y="536744"/>
                </a:cubicBezTo>
                <a:cubicBezTo>
                  <a:pt x="656088" y="537582"/>
                  <a:pt x="655640" y="538363"/>
                  <a:pt x="655098" y="539077"/>
                </a:cubicBezTo>
                <a:cubicBezTo>
                  <a:pt x="640134" y="566271"/>
                  <a:pt x="612007" y="583626"/>
                  <a:pt x="580993" y="584797"/>
                </a:cubicBezTo>
                <a:cubicBezTo>
                  <a:pt x="545370" y="583464"/>
                  <a:pt x="520223" y="563652"/>
                  <a:pt x="500983" y="534696"/>
                </a:cubicBezTo>
                <a:cubicBezTo>
                  <a:pt x="494982" y="525742"/>
                  <a:pt x="484219" y="513455"/>
                  <a:pt x="498506" y="505454"/>
                </a:cubicBezTo>
                <a:cubicBezTo>
                  <a:pt x="501387" y="503811"/>
                  <a:pt x="503769" y="503585"/>
                  <a:pt x="505817" y="504276"/>
                </a:cubicBezTo>
                <a:close/>
                <a:moveTo>
                  <a:pt x="518795" y="339623"/>
                </a:moveTo>
                <a:cubicBezTo>
                  <a:pt x="534892" y="340195"/>
                  <a:pt x="540893" y="350672"/>
                  <a:pt x="541369" y="364769"/>
                </a:cubicBezTo>
                <a:cubicBezTo>
                  <a:pt x="541846" y="376961"/>
                  <a:pt x="537464" y="388677"/>
                  <a:pt x="523939" y="389725"/>
                </a:cubicBezTo>
                <a:cubicBezTo>
                  <a:pt x="509175" y="390868"/>
                  <a:pt x="500793" y="380200"/>
                  <a:pt x="498411" y="366484"/>
                </a:cubicBezTo>
                <a:cubicBezTo>
                  <a:pt x="495554" y="350958"/>
                  <a:pt x="505174" y="343243"/>
                  <a:pt x="518795" y="339623"/>
                </a:cubicBezTo>
                <a:close/>
                <a:moveTo>
                  <a:pt x="643477" y="335146"/>
                </a:moveTo>
                <a:cubicBezTo>
                  <a:pt x="655002" y="338099"/>
                  <a:pt x="657383" y="348291"/>
                  <a:pt x="657383" y="358768"/>
                </a:cubicBezTo>
                <a:cubicBezTo>
                  <a:pt x="657859" y="372960"/>
                  <a:pt x="653192" y="385629"/>
                  <a:pt x="637285" y="386105"/>
                </a:cubicBezTo>
                <a:cubicBezTo>
                  <a:pt x="621664" y="386581"/>
                  <a:pt x="615473" y="375246"/>
                  <a:pt x="614902" y="361721"/>
                </a:cubicBezTo>
                <a:cubicBezTo>
                  <a:pt x="614330" y="348195"/>
                  <a:pt x="631951" y="332193"/>
                  <a:pt x="643477" y="335146"/>
                </a:cubicBezTo>
                <a:close/>
                <a:moveTo>
                  <a:pt x="749029" y="21594"/>
                </a:moveTo>
                <a:cubicBezTo>
                  <a:pt x="718742" y="20738"/>
                  <a:pt x="688007" y="26488"/>
                  <a:pt x="659003" y="39871"/>
                </a:cubicBezTo>
                <a:cubicBezTo>
                  <a:pt x="627475" y="54444"/>
                  <a:pt x="607282" y="80257"/>
                  <a:pt x="588708" y="108070"/>
                </a:cubicBezTo>
                <a:cubicBezTo>
                  <a:pt x="572402" y="133654"/>
                  <a:pt x="558714" y="160810"/>
                  <a:pt x="547846" y="189128"/>
                </a:cubicBezTo>
                <a:cubicBezTo>
                  <a:pt x="539750" y="208940"/>
                  <a:pt x="529368" y="209226"/>
                  <a:pt x="518414" y="191223"/>
                </a:cubicBezTo>
                <a:cubicBezTo>
                  <a:pt x="512413" y="181698"/>
                  <a:pt x="508222" y="170459"/>
                  <a:pt x="502793" y="160267"/>
                </a:cubicBezTo>
                <a:cubicBezTo>
                  <a:pt x="489534" y="134540"/>
                  <a:pt x="470417" y="112280"/>
                  <a:pt x="446976" y="95307"/>
                </a:cubicBezTo>
                <a:cubicBezTo>
                  <a:pt x="406019" y="66732"/>
                  <a:pt x="366871" y="68351"/>
                  <a:pt x="328962" y="100545"/>
                </a:cubicBezTo>
                <a:cubicBezTo>
                  <a:pt x="311293" y="115576"/>
                  <a:pt x="297481" y="134616"/>
                  <a:pt x="288671" y="156076"/>
                </a:cubicBezTo>
                <a:cubicBezTo>
                  <a:pt x="272098" y="196081"/>
                  <a:pt x="255524" y="236372"/>
                  <a:pt x="253333" y="280568"/>
                </a:cubicBezTo>
                <a:cubicBezTo>
                  <a:pt x="252381" y="298951"/>
                  <a:pt x="244665" y="303999"/>
                  <a:pt x="228664" y="296094"/>
                </a:cubicBezTo>
                <a:cubicBezTo>
                  <a:pt x="169990" y="267519"/>
                  <a:pt x="116840" y="286092"/>
                  <a:pt x="66739" y="317430"/>
                </a:cubicBezTo>
                <a:cubicBezTo>
                  <a:pt x="36878" y="334575"/>
                  <a:pt x="20009" y="367788"/>
                  <a:pt x="23781" y="402012"/>
                </a:cubicBezTo>
                <a:cubicBezTo>
                  <a:pt x="27686" y="439635"/>
                  <a:pt x="54642" y="459066"/>
                  <a:pt x="86646" y="472211"/>
                </a:cubicBezTo>
                <a:lnTo>
                  <a:pt x="86550" y="471735"/>
                </a:lnTo>
                <a:cubicBezTo>
                  <a:pt x="109315" y="481260"/>
                  <a:pt x="133509" y="483736"/>
                  <a:pt x="167418" y="484117"/>
                </a:cubicBezTo>
                <a:cubicBezTo>
                  <a:pt x="226139" y="481679"/>
                  <a:pt x="283385" y="464972"/>
                  <a:pt x="334200" y="435444"/>
                </a:cubicBezTo>
                <a:cubicBezTo>
                  <a:pt x="341154" y="431253"/>
                  <a:pt x="348774" y="423157"/>
                  <a:pt x="356108" y="433158"/>
                </a:cubicBezTo>
                <a:cubicBezTo>
                  <a:pt x="361061" y="439826"/>
                  <a:pt x="354393" y="446112"/>
                  <a:pt x="351346" y="452208"/>
                </a:cubicBezTo>
                <a:cubicBezTo>
                  <a:pt x="322390" y="509396"/>
                  <a:pt x="311969" y="574186"/>
                  <a:pt x="321532" y="637565"/>
                </a:cubicBezTo>
                <a:cubicBezTo>
                  <a:pt x="327790" y="685799"/>
                  <a:pt x="357899" y="727643"/>
                  <a:pt x="401638" y="748912"/>
                </a:cubicBezTo>
                <a:cubicBezTo>
                  <a:pt x="480409" y="789965"/>
                  <a:pt x="559181" y="783107"/>
                  <a:pt x="637286" y="746721"/>
                </a:cubicBezTo>
                <a:cubicBezTo>
                  <a:pt x="679844" y="725424"/>
                  <a:pt x="717839" y="696010"/>
                  <a:pt x="749109" y="660139"/>
                </a:cubicBezTo>
                <a:cubicBezTo>
                  <a:pt x="757873" y="650614"/>
                  <a:pt x="766064" y="640422"/>
                  <a:pt x="775017" y="631564"/>
                </a:cubicBezTo>
                <a:cubicBezTo>
                  <a:pt x="799306" y="606609"/>
                  <a:pt x="811213" y="605847"/>
                  <a:pt x="837025" y="627849"/>
                </a:cubicBezTo>
                <a:cubicBezTo>
                  <a:pt x="847979" y="637374"/>
                  <a:pt x="857694" y="647947"/>
                  <a:pt x="868839" y="656996"/>
                </a:cubicBezTo>
                <a:cubicBezTo>
                  <a:pt x="934180" y="709955"/>
                  <a:pt x="1007999" y="731005"/>
                  <a:pt x="1090009" y="710431"/>
                </a:cubicBezTo>
                <a:cubicBezTo>
                  <a:pt x="1208310" y="680713"/>
                  <a:pt x="1272985" y="552602"/>
                  <a:pt x="1229646" y="437540"/>
                </a:cubicBezTo>
                <a:cubicBezTo>
                  <a:pt x="1217359" y="404964"/>
                  <a:pt x="1217454" y="404202"/>
                  <a:pt x="1251554" y="403917"/>
                </a:cubicBezTo>
                <a:cubicBezTo>
                  <a:pt x="1293368" y="403917"/>
                  <a:pt x="1330706" y="391534"/>
                  <a:pt x="1360234" y="360673"/>
                </a:cubicBezTo>
                <a:cubicBezTo>
                  <a:pt x="1392713" y="329307"/>
                  <a:pt x="1398457" y="279339"/>
                  <a:pt x="1373950" y="241420"/>
                </a:cubicBezTo>
                <a:cubicBezTo>
                  <a:pt x="1366587" y="229009"/>
                  <a:pt x="1357728" y="217560"/>
                  <a:pt x="1347565" y="207321"/>
                </a:cubicBezTo>
                <a:cubicBezTo>
                  <a:pt x="1257459" y="114642"/>
                  <a:pt x="1096582" y="100926"/>
                  <a:pt x="992092" y="176841"/>
                </a:cubicBezTo>
                <a:cubicBezTo>
                  <a:pt x="986673" y="181546"/>
                  <a:pt x="980976" y="185937"/>
                  <a:pt x="975042" y="189985"/>
                </a:cubicBezTo>
                <a:cubicBezTo>
                  <a:pt x="963327" y="196748"/>
                  <a:pt x="954945" y="197415"/>
                  <a:pt x="950563" y="179984"/>
                </a:cubicBezTo>
                <a:cubicBezTo>
                  <a:pt x="926703" y="86187"/>
                  <a:pt x="839889" y="24161"/>
                  <a:pt x="749029" y="21594"/>
                </a:cubicBezTo>
                <a:close/>
                <a:moveTo>
                  <a:pt x="751300" y="628"/>
                </a:moveTo>
                <a:cubicBezTo>
                  <a:pt x="854075" y="7867"/>
                  <a:pt x="934561" y="52444"/>
                  <a:pt x="973233" y="153981"/>
                </a:cubicBezTo>
                <a:cubicBezTo>
                  <a:pt x="983329" y="156076"/>
                  <a:pt x="988473" y="150456"/>
                  <a:pt x="994569" y="146837"/>
                </a:cubicBezTo>
                <a:cubicBezTo>
                  <a:pt x="1073341" y="100641"/>
                  <a:pt x="1157065" y="93878"/>
                  <a:pt x="1243171" y="119119"/>
                </a:cubicBezTo>
                <a:cubicBezTo>
                  <a:pt x="1300664" y="134626"/>
                  <a:pt x="1351099" y="169392"/>
                  <a:pt x="1386046" y="217608"/>
                </a:cubicBezTo>
                <a:cubicBezTo>
                  <a:pt x="1430719" y="280092"/>
                  <a:pt x="1415764" y="357054"/>
                  <a:pt x="1351756" y="398583"/>
                </a:cubicBezTo>
                <a:cubicBezTo>
                  <a:pt x="1333344" y="409727"/>
                  <a:pt x="1313380" y="418071"/>
                  <a:pt x="1292511" y="423348"/>
                </a:cubicBezTo>
                <a:cubicBezTo>
                  <a:pt x="1280605" y="426872"/>
                  <a:pt x="1266412" y="424300"/>
                  <a:pt x="1255935" y="435540"/>
                </a:cubicBezTo>
                <a:cubicBezTo>
                  <a:pt x="1257935" y="445065"/>
                  <a:pt x="1260030" y="454590"/>
                  <a:pt x="1261935" y="464781"/>
                </a:cubicBezTo>
                <a:cubicBezTo>
                  <a:pt x="1280005" y="556631"/>
                  <a:pt x="1241419" y="650386"/>
                  <a:pt x="1163923" y="702906"/>
                </a:cubicBezTo>
                <a:cubicBezTo>
                  <a:pt x="1074293" y="763295"/>
                  <a:pt x="948373" y="752341"/>
                  <a:pt x="855599" y="677284"/>
                </a:cubicBezTo>
                <a:cubicBezTo>
                  <a:pt x="839311" y="664044"/>
                  <a:pt x="828167" y="637755"/>
                  <a:pt x="805783" y="640041"/>
                </a:cubicBezTo>
                <a:cubicBezTo>
                  <a:pt x="783399" y="642327"/>
                  <a:pt x="774541" y="667854"/>
                  <a:pt x="759968" y="683285"/>
                </a:cubicBezTo>
                <a:cubicBezTo>
                  <a:pt x="699484" y="747102"/>
                  <a:pt x="628237" y="789298"/>
                  <a:pt x="540226" y="799395"/>
                </a:cubicBezTo>
                <a:cubicBezTo>
                  <a:pt x="381921" y="817492"/>
                  <a:pt x="279527" y="714622"/>
                  <a:pt x="297720" y="555269"/>
                </a:cubicBezTo>
                <a:cubicBezTo>
                  <a:pt x="300482" y="531171"/>
                  <a:pt x="306197" y="507644"/>
                  <a:pt x="311722" y="477069"/>
                </a:cubicBezTo>
                <a:cubicBezTo>
                  <a:pt x="286480" y="484403"/>
                  <a:pt x="267525" y="490499"/>
                  <a:pt x="248190" y="495357"/>
                </a:cubicBezTo>
                <a:cubicBezTo>
                  <a:pt x="190373" y="509930"/>
                  <a:pt x="132556" y="516216"/>
                  <a:pt x="75311" y="492785"/>
                </a:cubicBezTo>
                <a:cubicBezTo>
                  <a:pt x="35877" y="476592"/>
                  <a:pt x="5683" y="450303"/>
                  <a:pt x="730" y="405345"/>
                </a:cubicBezTo>
                <a:cubicBezTo>
                  <a:pt x="-4223" y="360387"/>
                  <a:pt x="16447" y="326859"/>
                  <a:pt x="49974" y="300285"/>
                </a:cubicBezTo>
                <a:cubicBezTo>
                  <a:pt x="81598" y="275520"/>
                  <a:pt x="119031" y="267042"/>
                  <a:pt x="157416" y="260089"/>
                </a:cubicBezTo>
                <a:cubicBezTo>
                  <a:pt x="181610" y="255708"/>
                  <a:pt x="211518" y="274853"/>
                  <a:pt x="227044" y="257708"/>
                </a:cubicBezTo>
                <a:cubicBezTo>
                  <a:pt x="242570" y="240563"/>
                  <a:pt x="244094" y="210083"/>
                  <a:pt x="252476" y="185127"/>
                </a:cubicBezTo>
                <a:cubicBezTo>
                  <a:pt x="266001" y="145027"/>
                  <a:pt x="283147" y="107213"/>
                  <a:pt x="317532" y="80352"/>
                </a:cubicBezTo>
                <a:cubicBezTo>
                  <a:pt x="360871" y="45872"/>
                  <a:pt x="410591" y="43300"/>
                  <a:pt x="456692" y="74161"/>
                </a:cubicBezTo>
                <a:cubicBezTo>
                  <a:pt x="476761" y="88268"/>
                  <a:pt x="494316" y="105651"/>
                  <a:pt x="508603" y="125596"/>
                </a:cubicBezTo>
                <a:cubicBezTo>
                  <a:pt x="516128" y="135693"/>
                  <a:pt x="518985" y="149694"/>
                  <a:pt x="536226" y="157695"/>
                </a:cubicBezTo>
                <a:cubicBezTo>
                  <a:pt x="576231" y="61874"/>
                  <a:pt x="638619" y="-7373"/>
                  <a:pt x="751300" y="628"/>
                </a:cubicBezTo>
                <a:close/>
              </a:path>
            </a:pathLst>
          </a:custGeom>
          <a:solidFill>
            <a:schemeClr val="accent1">
              <a:alpha val="32000"/>
            </a:schemeClr>
          </a:solidFill>
          <a:ln w="9525"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F41798B3-8665-961B-35EA-692876ECC488}"/>
              </a:ext>
            </a:extLst>
          </p:cNvPr>
          <p:cNvSpPr/>
          <p:nvPr/>
        </p:nvSpPr>
        <p:spPr>
          <a:xfrm>
            <a:off x="3476343" y="3939482"/>
            <a:ext cx="231136" cy="226999"/>
          </a:xfrm>
          <a:custGeom>
            <a:avLst/>
            <a:gdLst>
              <a:gd name="connsiteX0" fmla="*/ 223937 w 231136"/>
              <a:gd name="connsiteY0" fmla="*/ 100580 h 226999"/>
              <a:gd name="connsiteX1" fmla="*/ 142307 w 231136"/>
              <a:gd name="connsiteY1" fmla="*/ 95341 h 226999"/>
              <a:gd name="connsiteX2" fmla="*/ 135449 w 231136"/>
              <a:gd name="connsiteY2" fmla="*/ 52193 h 226999"/>
              <a:gd name="connsiteX3" fmla="*/ 128020 w 231136"/>
              <a:gd name="connsiteY3" fmla="*/ 5139 h 226999"/>
              <a:gd name="connsiteX4" fmla="*/ 118971 w 231136"/>
              <a:gd name="connsiteY4" fmla="*/ 358 h 226999"/>
              <a:gd name="connsiteX5" fmla="*/ 114971 w 231136"/>
              <a:gd name="connsiteY5" fmla="*/ 3425 h 226999"/>
              <a:gd name="connsiteX6" fmla="*/ 73727 w 231136"/>
              <a:gd name="connsiteY6" fmla="*/ 91341 h 226999"/>
              <a:gd name="connsiteX7" fmla="*/ 54677 w 231136"/>
              <a:gd name="connsiteY7" fmla="*/ 90293 h 226999"/>
              <a:gd name="connsiteX8" fmla="*/ 7052 w 231136"/>
              <a:gd name="connsiteY8" fmla="*/ 87721 h 226999"/>
              <a:gd name="connsiteX9" fmla="*/ 107 w 231136"/>
              <a:gd name="connsiteY9" fmla="*/ 95055 h 226999"/>
              <a:gd name="connsiteX10" fmla="*/ 3528 w 231136"/>
              <a:gd name="connsiteY10" fmla="*/ 100961 h 226999"/>
              <a:gd name="connsiteX11" fmla="*/ 51915 w 231136"/>
              <a:gd name="connsiteY11" fmla="*/ 135442 h 226999"/>
              <a:gd name="connsiteX12" fmla="*/ 35342 w 231136"/>
              <a:gd name="connsiteY12" fmla="*/ 166684 h 226999"/>
              <a:gd name="connsiteX13" fmla="*/ 10196 w 231136"/>
              <a:gd name="connsiteY13" fmla="*/ 212118 h 226999"/>
              <a:gd name="connsiteX14" fmla="*/ 9529 w 231136"/>
              <a:gd name="connsiteY14" fmla="*/ 213546 h 226999"/>
              <a:gd name="connsiteX15" fmla="*/ 10386 w 231136"/>
              <a:gd name="connsiteY15" fmla="*/ 222214 h 226999"/>
              <a:gd name="connsiteX16" fmla="*/ 13339 w 231136"/>
              <a:gd name="connsiteY16" fmla="*/ 224976 h 226999"/>
              <a:gd name="connsiteX17" fmla="*/ 21911 w 231136"/>
              <a:gd name="connsiteY17" fmla="*/ 226119 h 226999"/>
              <a:gd name="connsiteX18" fmla="*/ 103160 w 231136"/>
              <a:gd name="connsiteY18" fmla="*/ 179161 h 226999"/>
              <a:gd name="connsiteX19" fmla="*/ 119638 w 231136"/>
              <a:gd name="connsiteY19" fmla="*/ 194496 h 226999"/>
              <a:gd name="connsiteX20" fmla="*/ 150308 w 231136"/>
              <a:gd name="connsiteY20" fmla="*/ 224024 h 226999"/>
              <a:gd name="connsiteX21" fmla="*/ 160414 w 231136"/>
              <a:gd name="connsiteY21" fmla="*/ 223872 h 226999"/>
              <a:gd name="connsiteX22" fmla="*/ 162215 w 231136"/>
              <a:gd name="connsiteY22" fmla="*/ 217166 h 226999"/>
              <a:gd name="connsiteX23" fmla="*/ 152023 w 231136"/>
              <a:gd name="connsiteY23" fmla="*/ 152682 h 226999"/>
              <a:gd name="connsiteX24" fmla="*/ 181741 w 231136"/>
              <a:gd name="connsiteY24" fmla="*/ 137156 h 226999"/>
              <a:gd name="connsiteX25" fmla="*/ 228128 w 231136"/>
              <a:gd name="connsiteY25" fmla="*/ 113915 h 226999"/>
              <a:gd name="connsiteX26" fmla="*/ 223937 w 231136"/>
              <a:gd name="connsiteY26" fmla="*/ 100580 h 226999"/>
              <a:gd name="connsiteX27" fmla="*/ 105636 w 231136"/>
              <a:gd name="connsiteY27" fmla="*/ 57908 h 226999"/>
              <a:gd name="connsiteX28" fmla="*/ 117828 w 231136"/>
              <a:gd name="connsiteY28" fmla="*/ 31524 h 226999"/>
              <a:gd name="connsiteX29" fmla="*/ 127353 w 231136"/>
              <a:gd name="connsiteY29" fmla="*/ 94484 h 226999"/>
              <a:gd name="connsiteX30" fmla="*/ 88682 w 231136"/>
              <a:gd name="connsiteY30" fmla="*/ 92293 h 226999"/>
              <a:gd name="connsiteX31" fmla="*/ 105636 w 231136"/>
              <a:gd name="connsiteY31" fmla="*/ 57908 h 226999"/>
              <a:gd name="connsiteX32" fmla="*/ 130115 w 231136"/>
              <a:gd name="connsiteY32" fmla="*/ 108867 h 226999"/>
              <a:gd name="connsiteX33" fmla="*/ 135830 w 231136"/>
              <a:gd name="connsiteY33" fmla="*/ 144871 h 226999"/>
              <a:gd name="connsiteX34" fmla="*/ 104588 w 231136"/>
              <a:gd name="connsiteY34" fmla="*/ 161826 h 226999"/>
              <a:gd name="connsiteX35" fmla="*/ 69251 w 231136"/>
              <a:gd name="connsiteY35" fmla="*/ 131727 h 226999"/>
              <a:gd name="connsiteX36" fmla="*/ 82300 w 231136"/>
              <a:gd name="connsiteY36" fmla="*/ 106009 h 226999"/>
              <a:gd name="connsiteX37" fmla="*/ 45724 w 231136"/>
              <a:gd name="connsiteY37" fmla="*/ 113248 h 226999"/>
              <a:gd name="connsiteX38" fmla="*/ 31913 w 231136"/>
              <a:gd name="connsiteY38" fmla="*/ 103723 h 226999"/>
              <a:gd name="connsiteX39" fmla="*/ 66869 w 231136"/>
              <a:gd name="connsiteY39" fmla="*/ 105628 h 226999"/>
              <a:gd name="connsiteX40" fmla="*/ 58011 w 231136"/>
              <a:gd name="connsiteY40" fmla="*/ 123059 h 226999"/>
              <a:gd name="connsiteX41" fmla="*/ 45724 w 231136"/>
              <a:gd name="connsiteY41" fmla="*/ 113248 h 226999"/>
              <a:gd name="connsiteX42" fmla="*/ 58868 w 231136"/>
              <a:gd name="connsiteY42" fmla="*/ 187543 h 226999"/>
              <a:gd name="connsiteX43" fmla="*/ 30293 w 231136"/>
              <a:gd name="connsiteY43" fmla="*/ 204212 h 226999"/>
              <a:gd name="connsiteX44" fmla="*/ 62583 w 231136"/>
              <a:gd name="connsiteY44" fmla="*/ 144490 h 226999"/>
              <a:gd name="connsiteX45" fmla="*/ 91158 w 231136"/>
              <a:gd name="connsiteY45" fmla="*/ 169065 h 226999"/>
              <a:gd name="connsiteX46" fmla="*/ 58868 w 231136"/>
              <a:gd name="connsiteY46" fmla="*/ 187734 h 226999"/>
              <a:gd name="connsiteX47" fmla="*/ 140498 w 231136"/>
              <a:gd name="connsiteY47" fmla="*/ 173922 h 226999"/>
              <a:gd name="connsiteX48" fmla="*/ 144498 w 231136"/>
              <a:gd name="connsiteY48" fmla="*/ 199068 h 226999"/>
              <a:gd name="connsiteX49" fmla="*/ 115923 w 231136"/>
              <a:gd name="connsiteY49" fmla="*/ 171922 h 226999"/>
              <a:gd name="connsiteX50" fmla="*/ 138497 w 231136"/>
              <a:gd name="connsiteY50" fmla="*/ 159730 h 226999"/>
              <a:gd name="connsiteX51" fmla="*/ 149070 w 231136"/>
              <a:gd name="connsiteY51" fmla="*/ 137823 h 226999"/>
              <a:gd name="connsiteX52" fmla="*/ 144593 w 231136"/>
              <a:gd name="connsiteY52" fmla="*/ 109819 h 226999"/>
              <a:gd name="connsiteX53" fmla="*/ 175931 w 231136"/>
              <a:gd name="connsiteY53" fmla="*/ 111629 h 226999"/>
              <a:gd name="connsiteX54" fmla="*/ 197267 w 231136"/>
              <a:gd name="connsiteY54" fmla="*/ 113058 h 226999"/>
              <a:gd name="connsiteX55" fmla="*/ 149070 w 231136"/>
              <a:gd name="connsiteY55" fmla="*/ 137823 h 22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31136" h="226999">
                <a:moveTo>
                  <a:pt x="223937" y="100580"/>
                </a:moveTo>
                <a:lnTo>
                  <a:pt x="142307" y="95341"/>
                </a:lnTo>
                <a:lnTo>
                  <a:pt x="135449" y="52193"/>
                </a:lnTo>
                <a:lnTo>
                  <a:pt x="128020" y="5139"/>
                </a:lnTo>
                <a:cubicBezTo>
                  <a:pt x="126839" y="1320"/>
                  <a:pt x="122791" y="-823"/>
                  <a:pt x="118971" y="358"/>
                </a:cubicBezTo>
                <a:cubicBezTo>
                  <a:pt x="117314" y="863"/>
                  <a:pt x="115895" y="1958"/>
                  <a:pt x="114971" y="3425"/>
                </a:cubicBezTo>
                <a:cubicBezTo>
                  <a:pt x="101826" y="33076"/>
                  <a:pt x="88082" y="62385"/>
                  <a:pt x="73727" y="91341"/>
                </a:cubicBezTo>
                <a:lnTo>
                  <a:pt x="54677" y="90293"/>
                </a:lnTo>
                <a:lnTo>
                  <a:pt x="7052" y="87721"/>
                </a:lnTo>
                <a:cubicBezTo>
                  <a:pt x="3108" y="87826"/>
                  <a:pt x="-1" y="91112"/>
                  <a:pt x="107" y="95055"/>
                </a:cubicBezTo>
                <a:cubicBezTo>
                  <a:pt x="173" y="97475"/>
                  <a:pt x="1461" y="99704"/>
                  <a:pt x="3528" y="100961"/>
                </a:cubicBezTo>
                <a:cubicBezTo>
                  <a:pt x="20292" y="111629"/>
                  <a:pt x="36294" y="123250"/>
                  <a:pt x="51915" y="135442"/>
                </a:cubicBezTo>
                <a:cubicBezTo>
                  <a:pt x="46486" y="145919"/>
                  <a:pt x="40961" y="156301"/>
                  <a:pt x="35342" y="166684"/>
                </a:cubicBezTo>
                <a:cubicBezTo>
                  <a:pt x="27150" y="181924"/>
                  <a:pt x="18768" y="197068"/>
                  <a:pt x="10196" y="212118"/>
                </a:cubicBezTo>
                <a:cubicBezTo>
                  <a:pt x="9898" y="212556"/>
                  <a:pt x="9672" y="213042"/>
                  <a:pt x="9529" y="213546"/>
                </a:cubicBezTo>
                <a:cubicBezTo>
                  <a:pt x="7391" y="216185"/>
                  <a:pt x="7773" y="220052"/>
                  <a:pt x="10386" y="222214"/>
                </a:cubicBezTo>
                <a:lnTo>
                  <a:pt x="13339" y="224976"/>
                </a:lnTo>
                <a:cubicBezTo>
                  <a:pt x="15630" y="227215"/>
                  <a:pt x="19115" y="227672"/>
                  <a:pt x="21911" y="226119"/>
                </a:cubicBezTo>
                <a:cubicBezTo>
                  <a:pt x="48772" y="210051"/>
                  <a:pt x="75851" y="194401"/>
                  <a:pt x="103160" y="179161"/>
                </a:cubicBezTo>
                <a:lnTo>
                  <a:pt x="119638" y="194496"/>
                </a:lnTo>
                <a:cubicBezTo>
                  <a:pt x="129925" y="204021"/>
                  <a:pt x="140212" y="214118"/>
                  <a:pt x="150308" y="224024"/>
                </a:cubicBezTo>
                <a:cubicBezTo>
                  <a:pt x="153137" y="226777"/>
                  <a:pt x="157662" y="226701"/>
                  <a:pt x="160414" y="223872"/>
                </a:cubicBezTo>
                <a:cubicBezTo>
                  <a:pt x="162129" y="222100"/>
                  <a:pt x="162815" y="219566"/>
                  <a:pt x="162215" y="217166"/>
                </a:cubicBezTo>
                <a:cubicBezTo>
                  <a:pt x="158786" y="195639"/>
                  <a:pt x="155385" y="174142"/>
                  <a:pt x="152023" y="152682"/>
                </a:cubicBezTo>
                <a:cubicBezTo>
                  <a:pt x="161548" y="147443"/>
                  <a:pt x="171835" y="142204"/>
                  <a:pt x="181741" y="137156"/>
                </a:cubicBezTo>
                <a:cubicBezTo>
                  <a:pt x="197171" y="129250"/>
                  <a:pt x="212602" y="121440"/>
                  <a:pt x="228128" y="113915"/>
                </a:cubicBezTo>
                <a:cubicBezTo>
                  <a:pt x="234319" y="110486"/>
                  <a:pt x="230414" y="101056"/>
                  <a:pt x="223937" y="100580"/>
                </a:cubicBezTo>
                <a:close/>
                <a:moveTo>
                  <a:pt x="105636" y="57908"/>
                </a:moveTo>
                <a:cubicBezTo>
                  <a:pt x="109827" y="49145"/>
                  <a:pt x="113828" y="40382"/>
                  <a:pt x="117828" y="31524"/>
                </a:cubicBezTo>
                <a:lnTo>
                  <a:pt x="127353" y="94484"/>
                </a:lnTo>
                <a:lnTo>
                  <a:pt x="88682" y="92293"/>
                </a:lnTo>
                <a:cubicBezTo>
                  <a:pt x="94682" y="80863"/>
                  <a:pt x="100207" y="69433"/>
                  <a:pt x="105636" y="57908"/>
                </a:cubicBezTo>
                <a:close/>
                <a:moveTo>
                  <a:pt x="130115" y="108867"/>
                </a:moveTo>
                <a:lnTo>
                  <a:pt x="135830" y="144871"/>
                </a:lnTo>
                <a:cubicBezTo>
                  <a:pt x="125353" y="150396"/>
                  <a:pt x="114971" y="156111"/>
                  <a:pt x="104588" y="161826"/>
                </a:cubicBezTo>
                <a:cubicBezTo>
                  <a:pt x="93092" y="151472"/>
                  <a:pt x="81319" y="141442"/>
                  <a:pt x="69251" y="131727"/>
                </a:cubicBezTo>
                <a:cubicBezTo>
                  <a:pt x="73632" y="123154"/>
                  <a:pt x="78014" y="114582"/>
                  <a:pt x="82300" y="106009"/>
                </a:cubicBezTo>
                <a:close/>
                <a:moveTo>
                  <a:pt x="45724" y="113248"/>
                </a:moveTo>
                <a:cubicBezTo>
                  <a:pt x="41152" y="109819"/>
                  <a:pt x="36199" y="106581"/>
                  <a:pt x="31913" y="103723"/>
                </a:cubicBezTo>
                <a:lnTo>
                  <a:pt x="66869" y="105628"/>
                </a:lnTo>
                <a:lnTo>
                  <a:pt x="58011" y="123059"/>
                </a:lnTo>
                <a:cubicBezTo>
                  <a:pt x="53944" y="119563"/>
                  <a:pt x="49851" y="116296"/>
                  <a:pt x="45724" y="113248"/>
                </a:cubicBezTo>
                <a:close/>
                <a:moveTo>
                  <a:pt x="58868" y="187543"/>
                </a:moveTo>
                <a:cubicBezTo>
                  <a:pt x="49343" y="192972"/>
                  <a:pt x="39818" y="198592"/>
                  <a:pt x="30293" y="204212"/>
                </a:cubicBezTo>
                <a:cubicBezTo>
                  <a:pt x="41342" y="184467"/>
                  <a:pt x="52106" y="164559"/>
                  <a:pt x="62583" y="144490"/>
                </a:cubicBezTo>
                <a:cubicBezTo>
                  <a:pt x="72108" y="152491"/>
                  <a:pt x="81633" y="160683"/>
                  <a:pt x="91158" y="169065"/>
                </a:cubicBezTo>
                <a:cubicBezTo>
                  <a:pt x="80585" y="175161"/>
                  <a:pt x="69727" y="181257"/>
                  <a:pt x="58868" y="187734"/>
                </a:cubicBezTo>
                <a:close/>
                <a:moveTo>
                  <a:pt x="140498" y="173922"/>
                </a:moveTo>
                <a:lnTo>
                  <a:pt x="144498" y="199068"/>
                </a:lnTo>
                <a:cubicBezTo>
                  <a:pt x="134973" y="189925"/>
                  <a:pt x="125448" y="180876"/>
                  <a:pt x="115923" y="171922"/>
                </a:cubicBezTo>
                <a:lnTo>
                  <a:pt x="138497" y="159730"/>
                </a:lnTo>
                <a:close/>
                <a:moveTo>
                  <a:pt x="149070" y="137823"/>
                </a:moveTo>
                <a:lnTo>
                  <a:pt x="144593" y="109819"/>
                </a:lnTo>
                <a:lnTo>
                  <a:pt x="175931" y="111629"/>
                </a:lnTo>
                <a:lnTo>
                  <a:pt x="197267" y="113058"/>
                </a:lnTo>
                <a:cubicBezTo>
                  <a:pt x="181074" y="121059"/>
                  <a:pt x="165072" y="129441"/>
                  <a:pt x="149070" y="137823"/>
                </a:cubicBezTo>
                <a:close/>
              </a:path>
            </a:pathLst>
          </a:custGeom>
          <a:solidFill>
            <a:srgbClr val="FFFFFF"/>
          </a:solidFill>
          <a:ln w="9525"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D0EA0B6F-9025-60B3-D9ED-1F0E3D92F547}"/>
              </a:ext>
            </a:extLst>
          </p:cNvPr>
          <p:cNvSpPr/>
          <p:nvPr/>
        </p:nvSpPr>
        <p:spPr>
          <a:xfrm>
            <a:off x="10680945" y="5913247"/>
            <a:ext cx="374310" cy="343832"/>
          </a:xfrm>
          <a:custGeom>
            <a:avLst/>
            <a:gdLst>
              <a:gd name="connsiteX0" fmla="*/ 147161 w 245649"/>
              <a:gd name="connsiteY0" fmla="*/ 120396 h 225647"/>
              <a:gd name="connsiteX1" fmla="*/ 154114 w 245649"/>
              <a:gd name="connsiteY1" fmla="*/ 225647 h 225647"/>
              <a:gd name="connsiteX2" fmla="*/ 101727 w 245649"/>
              <a:gd name="connsiteY2" fmla="*/ 128873 h 225647"/>
              <a:gd name="connsiteX3" fmla="*/ 0 w 245649"/>
              <a:gd name="connsiteY3" fmla="*/ 155067 h 225647"/>
              <a:gd name="connsiteX4" fmla="*/ 76486 w 245649"/>
              <a:gd name="connsiteY4" fmla="*/ 90202 h 225647"/>
              <a:gd name="connsiteX5" fmla="*/ 53816 w 245649"/>
              <a:gd name="connsiteY5" fmla="*/ 7715 h 225647"/>
              <a:gd name="connsiteX6" fmla="*/ 118491 w 245649"/>
              <a:gd name="connsiteY6" fmla="*/ 73342 h 225647"/>
              <a:gd name="connsiteX7" fmla="*/ 153543 w 245649"/>
              <a:gd name="connsiteY7" fmla="*/ 0 h 225647"/>
              <a:gd name="connsiteX8" fmla="*/ 148685 w 245649"/>
              <a:gd name="connsiteY8" fmla="*/ 80391 h 225647"/>
              <a:gd name="connsiteX9" fmla="*/ 245650 w 245649"/>
              <a:gd name="connsiteY9" fmla="*/ 96583 h 225647"/>
              <a:gd name="connsiteX10" fmla="*/ 147161 w 245649"/>
              <a:gd name="connsiteY10" fmla="*/ 120396 h 225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649" h="225647">
                <a:moveTo>
                  <a:pt x="147161" y="120396"/>
                </a:moveTo>
                <a:lnTo>
                  <a:pt x="154114" y="225647"/>
                </a:lnTo>
                <a:lnTo>
                  <a:pt x="101727" y="128873"/>
                </a:lnTo>
                <a:lnTo>
                  <a:pt x="0" y="155067"/>
                </a:lnTo>
                <a:lnTo>
                  <a:pt x="76486" y="90202"/>
                </a:lnTo>
                <a:lnTo>
                  <a:pt x="53816" y="7715"/>
                </a:lnTo>
                <a:lnTo>
                  <a:pt x="118491" y="73342"/>
                </a:lnTo>
                <a:lnTo>
                  <a:pt x="153543" y="0"/>
                </a:lnTo>
                <a:lnTo>
                  <a:pt x="148685" y="80391"/>
                </a:lnTo>
                <a:lnTo>
                  <a:pt x="245650" y="96583"/>
                </a:lnTo>
                <a:lnTo>
                  <a:pt x="147161" y="120396"/>
                </a:lnTo>
                <a:close/>
              </a:path>
            </a:pathLst>
          </a:custGeom>
          <a:solidFill>
            <a:schemeClr val="accent2">
              <a:lumMod val="60000"/>
              <a:lumOff val="40000"/>
              <a:alpha val="38000"/>
            </a:schemeClr>
          </a:solidFill>
          <a:ln w="9525"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70A4694C-B7FE-7EB0-FB94-217F105082B2}"/>
              </a:ext>
            </a:extLst>
          </p:cNvPr>
          <p:cNvSpPr/>
          <p:nvPr/>
        </p:nvSpPr>
        <p:spPr>
          <a:xfrm>
            <a:off x="11006924" y="296679"/>
            <a:ext cx="602308" cy="597348"/>
          </a:xfrm>
          <a:custGeom>
            <a:avLst/>
            <a:gdLst>
              <a:gd name="connsiteX0" fmla="*/ 168363 w 256097"/>
              <a:gd name="connsiteY0" fmla="*/ 253976 h 253988"/>
              <a:gd name="connsiteX1" fmla="*/ 164363 w 256097"/>
              <a:gd name="connsiteY1" fmla="*/ 252167 h 253988"/>
              <a:gd name="connsiteX2" fmla="*/ 102260 w 256097"/>
              <a:gd name="connsiteY2" fmla="*/ 177395 h 253988"/>
              <a:gd name="connsiteX3" fmla="*/ 7010 w 256097"/>
              <a:gd name="connsiteY3" fmla="*/ 212924 h 253988"/>
              <a:gd name="connsiteX4" fmla="*/ 1104 w 256097"/>
              <a:gd name="connsiteY4" fmla="*/ 211209 h 253988"/>
              <a:gd name="connsiteX5" fmla="*/ 1104 w 256097"/>
              <a:gd name="connsiteY5" fmla="*/ 205113 h 253988"/>
              <a:gd name="connsiteX6" fmla="*/ 58254 w 256097"/>
              <a:gd name="connsiteY6" fmla="*/ 124817 h 253988"/>
              <a:gd name="connsiteX7" fmla="*/ 17773 w 256097"/>
              <a:gd name="connsiteY7" fmla="*/ 76049 h 253988"/>
              <a:gd name="connsiteX8" fmla="*/ 17202 w 256097"/>
              <a:gd name="connsiteY8" fmla="*/ 70144 h 253988"/>
              <a:gd name="connsiteX9" fmla="*/ 22631 w 256097"/>
              <a:gd name="connsiteY9" fmla="*/ 67667 h 253988"/>
              <a:gd name="connsiteX10" fmla="*/ 89877 w 256097"/>
              <a:gd name="connsiteY10" fmla="*/ 80431 h 253988"/>
              <a:gd name="connsiteX11" fmla="*/ 145504 w 256097"/>
              <a:gd name="connsiteY11" fmla="*/ 2230 h 253988"/>
              <a:gd name="connsiteX12" fmla="*/ 151123 w 256097"/>
              <a:gd name="connsiteY12" fmla="*/ 230 h 253988"/>
              <a:gd name="connsiteX13" fmla="*/ 154838 w 256097"/>
              <a:gd name="connsiteY13" fmla="*/ 4802 h 253988"/>
              <a:gd name="connsiteX14" fmla="*/ 161601 w 256097"/>
              <a:gd name="connsiteY14" fmla="*/ 93956 h 253988"/>
              <a:gd name="connsiteX15" fmla="*/ 251993 w 256097"/>
              <a:gd name="connsiteY15" fmla="*/ 111101 h 253988"/>
              <a:gd name="connsiteX16" fmla="*/ 256184 w 256097"/>
              <a:gd name="connsiteY16" fmla="*/ 115769 h 253988"/>
              <a:gd name="connsiteX17" fmla="*/ 252850 w 256097"/>
              <a:gd name="connsiteY17" fmla="*/ 121007 h 253988"/>
              <a:gd name="connsiteX18" fmla="*/ 166173 w 256097"/>
              <a:gd name="connsiteY18" fmla="*/ 153488 h 253988"/>
              <a:gd name="connsiteX19" fmla="*/ 173316 w 256097"/>
              <a:gd name="connsiteY19" fmla="*/ 248738 h 253988"/>
              <a:gd name="connsiteX20" fmla="*/ 170078 w 256097"/>
              <a:gd name="connsiteY20" fmla="*/ 253881 h 253988"/>
              <a:gd name="connsiteX21" fmla="*/ 168363 w 256097"/>
              <a:gd name="connsiteY21" fmla="*/ 253976 h 253988"/>
              <a:gd name="connsiteX22" fmla="*/ 112452 w 256097"/>
              <a:gd name="connsiteY22" fmla="*/ 173585 h 253988"/>
              <a:gd name="connsiteX23" fmla="*/ 161982 w 256097"/>
              <a:gd name="connsiteY23" fmla="*/ 233117 h 253988"/>
              <a:gd name="connsiteX24" fmla="*/ 156267 w 256097"/>
              <a:gd name="connsiteY24" fmla="*/ 156917 h 253988"/>
              <a:gd name="connsiteX25" fmla="*/ 65303 w 256097"/>
              <a:gd name="connsiteY25" fmla="*/ 133009 h 253988"/>
              <a:gd name="connsiteX26" fmla="*/ 19487 w 256097"/>
              <a:gd name="connsiteY26" fmla="*/ 197303 h 253988"/>
              <a:gd name="connsiteX27" fmla="*/ 95687 w 256097"/>
              <a:gd name="connsiteY27" fmla="*/ 168728 h 253988"/>
              <a:gd name="connsiteX28" fmla="*/ 71494 w 256097"/>
              <a:gd name="connsiteY28" fmla="*/ 124341 h 253988"/>
              <a:gd name="connsiteX29" fmla="*/ 105499 w 256097"/>
              <a:gd name="connsiteY29" fmla="*/ 165203 h 253988"/>
              <a:gd name="connsiteX30" fmla="*/ 155409 w 256097"/>
              <a:gd name="connsiteY30" fmla="*/ 146153 h 253988"/>
              <a:gd name="connsiteX31" fmla="*/ 152076 w 256097"/>
              <a:gd name="connsiteY31" fmla="*/ 102434 h 253988"/>
              <a:gd name="connsiteX32" fmla="*/ 94926 w 256097"/>
              <a:gd name="connsiteY32" fmla="*/ 91480 h 253988"/>
              <a:gd name="connsiteX33" fmla="*/ 162649 w 256097"/>
              <a:gd name="connsiteY33" fmla="*/ 104624 h 253988"/>
              <a:gd name="connsiteX34" fmla="*/ 165506 w 256097"/>
              <a:gd name="connsiteY34" fmla="*/ 142724 h 253988"/>
              <a:gd name="connsiteX35" fmla="*/ 232181 w 256097"/>
              <a:gd name="connsiteY35" fmla="*/ 117769 h 253988"/>
              <a:gd name="connsiteX36" fmla="*/ 35109 w 256097"/>
              <a:gd name="connsiteY36" fmla="*/ 80526 h 253988"/>
              <a:gd name="connsiteX37" fmla="*/ 64636 w 256097"/>
              <a:gd name="connsiteY37" fmla="*/ 116054 h 253988"/>
              <a:gd name="connsiteX38" fmla="*/ 83686 w 256097"/>
              <a:gd name="connsiteY38" fmla="*/ 89670 h 253988"/>
              <a:gd name="connsiteX39" fmla="*/ 101212 w 256097"/>
              <a:gd name="connsiteY39" fmla="*/ 82526 h 253988"/>
              <a:gd name="connsiteX40" fmla="*/ 151314 w 256097"/>
              <a:gd name="connsiteY40" fmla="*/ 92051 h 253988"/>
              <a:gd name="connsiteX41" fmla="*/ 145789 w 256097"/>
              <a:gd name="connsiteY41" fmla="*/ 19947 h 25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6097" h="253988">
                <a:moveTo>
                  <a:pt x="168363" y="253976"/>
                </a:moveTo>
                <a:cubicBezTo>
                  <a:pt x="166830" y="254005"/>
                  <a:pt x="165363" y="253338"/>
                  <a:pt x="164363" y="252167"/>
                </a:cubicBezTo>
                <a:lnTo>
                  <a:pt x="102260" y="177395"/>
                </a:lnTo>
                <a:lnTo>
                  <a:pt x="7010" y="212924"/>
                </a:lnTo>
                <a:cubicBezTo>
                  <a:pt x="4876" y="213686"/>
                  <a:pt x="2495" y="213000"/>
                  <a:pt x="1104" y="211209"/>
                </a:cubicBezTo>
                <a:cubicBezTo>
                  <a:pt x="-229" y="209399"/>
                  <a:pt x="-229" y="206923"/>
                  <a:pt x="1104" y="205113"/>
                </a:cubicBezTo>
                <a:lnTo>
                  <a:pt x="58254" y="124817"/>
                </a:lnTo>
                <a:lnTo>
                  <a:pt x="17773" y="76049"/>
                </a:lnTo>
                <a:cubicBezTo>
                  <a:pt x="16354" y="74402"/>
                  <a:pt x="16125" y="72039"/>
                  <a:pt x="17202" y="70144"/>
                </a:cubicBezTo>
                <a:cubicBezTo>
                  <a:pt x="18316" y="68267"/>
                  <a:pt x="20478" y="67277"/>
                  <a:pt x="22631" y="67667"/>
                </a:cubicBezTo>
                <a:lnTo>
                  <a:pt x="89877" y="80431"/>
                </a:lnTo>
                <a:lnTo>
                  <a:pt x="145504" y="2230"/>
                </a:lnTo>
                <a:cubicBezTo>
                  <a:pt x="146761" y="430"/>
                  <a:pt x="149018" y="-370"/>
                  <a:pt x="151123" y="230"/>
                </a:cubicBezTo>
                <a:cubicBezTo>
                  <a:pt x="153228" y="773"/>
                  <a:pt x="154743" y="2631"/>
                  <a:pt x="154838" y="4802"/>
                </a:cubicBezTo>
                <a:lnTo>
                  <a:pt x="161601" y="93956"/>
                </a:lnTo>
                <a:lnTo>
                  <a:pt x="251993" y="111101"/>
                </a:lnTo>
                <a:cubicBezTo>
                  <a:pt x="254307" y="111492"/>
                  <a:pt x="256041" y="113425"/>
                  <a:pt x="256184" y="115769"/>
                </a:cubicBezTo>
                <a:cubicBezTo>
                  <a:pt x="256374" y="118064"/>
                  <a:pt x="255013" y="120207"/>
                  <a:pt x="252850" y="121007"/>
                </a:cubicBezTo>
                <a:lnTo>
                  <a:pt x="166173" y="153488"/>
                </a:lnTo>
                <a:lnTo>
                  <a:pt x="173316" y="248738"/>
                </a:lnTo>
                <a:cubicBezTo>
                  <a:pt x="173536" y="250995"/>
                  <a:pt x="172202" y="253110"/>
                  <a:pt x="170078" y="253881"/>
                </a:cubicBezTo>
                <a:cubicBezTo>
                  <a:pt x="169516" y="254024"/>
                  <a:pt x="168935" y="254062"/>
                  <a:pt x="168363" y="253976"/>
                </a:cubicBezTo>
                <a:close/>
                <a:moveTo>
                  <a:pt x="112452" y="173585"/>
                </a:moveTo>
                <a:lnTo>
                  <a:pt x="161982" y="233117"/>
                </a:lnTo>
                <a:lnTo>
                  <a:pt x="156267" y="156917"/>
                </a:lnTo>
                <a:close/>
                <a:moveTo>
                  <a:pt x="65303" y="133009"/>
                </a:moveTo>
                <a:lnTo>
                  <a:pt x="19487" y="197303"/>
                </a:lnTo>
                <a:lnTo>
                  <a:pt x="95687" y="168728"/>
                </a:lnTo>
                <a:close/>
                <a:moveTo>
                  <a:pt x="71494" y="124341"/>
                </a:moveTo>
                <a:lnTo>
                  <a:pt x="105499" y="165203"/>
                </a:lnTo>
                <a:lnTo>
                  <a:pt x="155409" y="146153"/>
                </a:lnTo>
                <a:lnTo>
                  <a:pt x="152076" y="102434"/>
                </a:lnTo>
                <a:lnTo>
                  <a:pt x="94926" y="91480"/>
                </a:lnTo>
                <a:close/>
                <a:moveTo>
                  <a:pt x="162649" y="104624"/>
                </a:moveTo>
                <a:lnTo>
                  <a:pt x="165506" y="142724"/>
                </a:lnTo>
                <a:lnTo>
                  <a:pt x="232181" y="117769"/>
                </a:lnTo>
                <a:close/>
                <a:moveTo>
                  <a:pt x="35109" y="80526"/>
                </a:moveTo>
                <a:lnTo>
                  <a:pt x="64636" y="116054"/>
                </a:lnTo>
                <a:lnTo>
                  <a:pt x="83686" y="89670"/>
                </a:lnTo>
                <a:close/>
                <a:moveTo>
                  <a:pt x="101212" y="82526"/>
                </a:moveTo>
                <a:lnTo>
                  <a:pt x="151314" y="92051"/>
                </a:lnTo>
                <a:lnTo>
                  <a:pt x="145789" y="19947"/>
                </a:lnTo>
                <a:close/>
              </a:path>
            </a:pathLst>
          </a:custGeom>
          <a:solidFill>
            <a:schemeClr val="accent4">
              <a:alpha val="25000"/>
            </a:schemeClr>
          </a:solidFill>
          <a:ln w="9525" cap="flat">
            <a:noFill/>
            <a:prstDash val="solid"/>
            <a:miter/>
          </a:ln>
        </p:spPr>
        <p:txBody>
          <a:bodyPr rtlCol="0" anchor="ctr"/>
          <a:lstStyle/>
          <a:p>
            <a:endParaRPr lang="zh-CN" altLang="en-US"/>
          </a:p>
        </p:txBody>
      </p:sp>
      <p:cxnSp>
        <p:nvCxnSpPr>
          <p:cNvPr id="11" name="!!平滑2"/>
          <p:cNvCxnSpPr>
            <a:cxnSpLocks/>
          </p:cNvCxnSpPr>
          <p:nvPr>
            <p:custDataLst>
              <p:tags r:id="rId2"/>
            </p:custDataLst>
          </p:nvPr>
        </p:nvCxnSpPr>
        <p:spPr>
          <a:xfrm>
            <a:off x="7726680" y="6314471"/>
            <a:ext cx="295517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平滑1"/>
          <p:cNvCxnSpPr/>
          <p:nvPr>
            <p:custDataLst>
              <p:tags r:id="rId3"/>
            </p:custDataLst>
          </p:nvPr>
        </p:nvCxnSpPr>
        <p:spPr>
          <a:xfrm>
            <a:off x="10681856" y="5137949"/>
            <a:ext cx="0" cy="117652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custDataLst>
              <p:tags r:id="rId4"/>
            </p:custDataLst>
          </p:nvPr>
        </p:nvSpPr>
        <p:spPr>
          <a:xfrm>
            <a:off x="8926285" y="5450205"/>
            <a:ext cx="3265714" cy="5520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 name="Shape1"/>
          <p:cNvSpPr/>
          <p:nvPr>
            <p:custDataLst>
              <p:tags r:id="rId5"/>
            </p:custDataLst>
          </p:nvPr>
        </p:nvSpPr>
        <p:spPr>
          <a:xfrm>
            <a:off x="571500" y="5108935"/>
            <a:ext cx="2359660" cy="1225825"/>
          </a:xfrm>
          <a:prstGeom prst="roundRect">
            <a:avLst/>
          </a:prstGeom>
          <a:blipFill dpi="0" rotWithShape="0">
            <a:blip r:embed="rId16"/>
            <a:srcRect/>
            <a:stretch>
              <a:fillRect t="-46248" b="-46248"/>
            </a:stretch>
          </a:blipFill>
          <a:ln w="36954">
            <a:solidFill>
              <a:schemeClr val="accent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微软雅黑" panose="020B0503020204020204" pitchFamily="34" charset="-122"/>
              <a:ea typeface="微软雅黑" panose="020B0503020204020204" pitchFamily="34" charset="-122"/>
              <a:sym typeface="+mn-ea"/>
            </a:endParaRPr>
          </a:p>
        </p:txBody>
      </p:sp>
      <p:sp>
        <p:nvSpPr>
          <p:cNvPr id="8" name="Shape2"/>
          <p:cNvSpPr/>
          <p:nvPr>
            <p:custDataLst>
              <p:tags r:id="rId6"/>
            </p:custDataLst>
          </p:nvPr>
        </p:nvSpPr>
        <p:spPr>
          <a:xfrm>
            <a:off x="3102610" y="5108935"/>
            <a:ext cx="2359660" cy="1225825"/>
          </a:xfrm>
          <a:prstGeom prst="roundRect">
            <a:avLst/>
          </a:prstGeom>
          <a:blipFill dpi="0" rotWithShape="0">
            <a:blip r:embed="rId17"/>
            <a:srcRect/>
            <a:stretch>
              <a:fillRect t="-46248" b="-46248"/>
            </a:stretch>
          </a:blipFill>
          <a:ln w="36954">
            <a:solidFill>
              <a:schemeClr val="accent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微软雅黑" panose="020B0503020204020204" pitchFamily="34" charset="-122"/>
              <a:ea typeface="微软雅黑" panose="020B0503020204020204" pitchFamily="34" charset="-122"/>
              <a:sym typeface="+mn-ea"/>
            </a:endParaRPr>
          </a:p>
        </p:txBody>
      </p:sp>
      <p:sp>
        <p:nvSpPr>
          <p:cNvPr id="10" name="Shape3"/>
          <p:cNvSpPr/>
          <p:nvPr>
            <p:custDataLst>
              <p:tags r:id="rId7"/>
            </p:custDataLst>
          </p:nvPr>
        </p:nvSpPr>
        <p:spPr>
          <a:xfrm>
            <a:off x="5633720" y="5108935"/>
            <a:ext cx="2359660" cy="1225825"/>
          </a:xfrm>
          <a:prstGeom prst="roundRect">
            <a:avLst/>
          </a:prstGeom>
          <a:blipFill dpi="0" rotWithShape="0">
            <a:blip r:embed="rId18"/>
            <a:srcRect/>
            <a:stretch>
              <a:fillRect t="-46248" b="-46248"/>
            </a:stretch>
          </a:blipFill>
          <a:ln w="36954">
            <a:solidFill>
              <a:schemeClr val="accent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微软雅黑" panose="020B0503020204020204" pitchFamily="34" charset="-122"/>
              <a:ea typeface="微软雅黑" panose="020B0503020204020204" pitchFamily="34" charset="-122"/>
              <a:sym typeface="+mn-ea"/>
            </a:endParaRPr>
          </a:p>
        </p:txBody>
      </p:sp>
      <p:sp>
        <p:nvSpPr>
          <p:cNvPr id="4" name="Text1">
            <a:extLst>
              <a:ext uri="{FF2B5EF4-FFF2-40B4-BE49-F238E27FC236}">
                <a16:creationId xmlns:a16="http://schemas.microsoft.com/office/drawing/2014/main" id="{B674DA2F-C5A5-E2EA-3EB6-46B2CC85633B}"/>
              </a:ext>
            </a:extLst>
          </p:cNvPr>
          <p:cNvSpPr txBox="1"/>
          <p:nvPr>
            <p:custDataLst>
              <p:tags r:id="rId8"/>
            </p:custDataLst>
          </p:nvPr>
        </p:nvSpPr>
        <p:spPr>
          <a:xfrm>
            <a:off x="345095" y="287410"/>
            <a:ext cx="11598250" cy="720348"/>
          </a:xfrm>
          <a:prstGeom prst="rect">
            <a:avLst/>
          </a:prstGeom>
          <a:noFill/>
        </p:spPr>
        <p:txBody>
          <a:bodyPr wrap="square" rtlCol="0" anchor="ctr" anchorCtr="0">
            <a:normAutofit/>
          </a:bodyPr>
          <a:lstStyle/>
          <a:p>
            <a:pPr marL="0" marR="0" lvl="0" algn="l" defTabSz="914400" rtl="0" eaLnBrk="1" fontAlgn="ctr" latinLnBrk="0" hangingPunct="1">
              <a:lnSpc>
                <a:spcPct val="120000"/>
              </a:lnSpc>
              <a:spcBef>
                <a:spcPts val="0"/>
              </a:spcBef>
              <a:spcAft>
                <a:spcPts val="0"/>
              </a:spcAft>
              <a:buClrTx/>
              <a:buSzTx/>
              <a:buFontTx/>
              <a:buNone/>
              <a:defRPr/>
            </a:pPr>
            <a:r>
              <a:rPr lang="en-US" altLang="zh-CN" sz="3200" b="1" noProof="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1 </a:t>
            </a:r>
            <a:r>
              <a:rPr lang="zh-CN" altLang="en-US" sz="3200" b="1" noProof="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用户端接口设计</a:t>
            </a:r>
            <a:endParaRPr lang="zh-CN" altLang="en-US" sz="3200" b="1" dirty="0">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sp>
        <p:nvSpPr>
          <p:cNvPr id="2" name="矩形: 圆角 1">
            <a:extLst>
              <a:ext uri="{FF2B5EF4-FFF2-40B4-BE49-F238E27FC236}">
                <a16:creationId xmlns:a16="http://schemas.microsoft.com/office/drawing/2014/main" id="{288E956E-5992-8632-2A3D-8FB5CAB3251C}"/>
              </a:ext>
            </a:extLst>
          </p:cNvPr>
          <p:cNvSpPr/>
          <p:nvPr>
            <p:custDataLst>
              <p:tags r:id="rId9"/>
            </p:custDataLst>
          </p:nvPr>
        </p:nvSpPr>
        <p:spPr>
          <a:xfrm>
            <a:off x="309536" y="1693902"/>
            <a:ext cx="2540064" cy="353568"/>
          </a:xfrm>
          <a:prstGeom prst="roundRect">
            <a:avLst/>
          </a:prstGeom>
          <a:solidFill>
            <a:schemeClr val="accent1">
              <a:alpha val="15000"/>
            </a:schemeClr>
          </a:solidFill>
          <a:ln w="19050" cap="flat" cmpd="sng" algn="ctr">
            <a:noFill/>
            <a:prstDash val="solid"/>
            <a:miter lim="800000"/>
          </a:ln>
          <a:effectLst/>
          <a:extLst>
            <a:ext uri="{91240B29-F687-4F45-9708-019B960494DF}">
              <a14:hiddenLine xmlns:a14="http://schemas.microsoft.com/office/drawing/2010/main" w="1905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7521B717-D53C-8434-A55B-E0D2D0585D1D}"/>
              </a:ext>
            </a:extLst>
          </p:cNvPr>
          <p:cNvSpPr/>
          <p:nvPr>
            <p:custDataLst>
              <p:tags r:id="rId10"/>
            </p:custDataLst>
          </p:nvPr>
        </p:nvSpPr>
        <p:spPr>
          <a:xfrm>
            <a:off x="309536" y="2375638"/>
            <a:ext cx="2540064" cy="1111504"/>
          </a:xfrm>
          <a:prstGeom prst="roundRect">
            <a:avLst/>
          </a:prstGeom>
          <a:solidFill>
            <a:schemeClr val="accent1">
              <a:alpha val="15000"/>
            </a:schemeClr>
          </a:solidFill>
          <a:ln w="19050" cap="flat" cmpd="sng" algn="ctr">
            <a:noFill/>
            <a:prstDash val="solid"/>
            <a:miter lim="800000"/>
          </a:ln>
          <a:effectLst/>
          <a:extLst>
            <a:ext uri="{91240B29-F687-4F45-9708-019B960494DF}">
              <a14:hiddenLine xmlns:a14="http://schemas.microsoft.com/office/drawing/2010/main" w="1905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84D062BF-BE03-4844-5ECC-01A9F3F3AE9A}"/>
              </a:ext>
            </a:extLst>
          </p:cNvPr>
          <p:cNvSpPr/>
          <p:nvPr>
            <p:custDataLst>
              <p:tags r:id="rId11"/>
            </p:custDataLst>
          </p:nvPr>
        </p:nvSpPr>
        <p:spPr>
          <a:xfrm>
            <a:off x="309536" y="3840710"/>
            <a:ext cx="2540064" cy="353568"/>
          </a:xfrm>
          <a:prstGeom prst="roundRect">
            <a:avLst/>
          </a:prstGeom>
          <a:solidFill>
            <a:schemeClr val="accent1">
              <a:alpha val="15000"/>
            </a:schemeClr>
          </a:solidFill>
          <a:ln w="19050" cap="flat" cmpd="sng" algn="ctr">
            <a:noFill/>
            <a:prstDash val="solid"/>
            <a:miter lim="800000"/>
          </a:ln>
          <a:effectLst/>
          <a:extLst>
            <a:ext uri="{91240B29-F687-4F45-9708-019B960494DF}">
              <a14:hiddenLine xmlns:a14="http://schemas.microsoft.com/office/drawing/2010/main" w="1905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D9AE945A-EA2F-75E5-94B9-1E728E1472E7}"/>
              </a:ext>
            </a:extLst>
          </p:cNvPr>
          <p:cNvSpPr/>
          <p:nvPr>
            <p:custDataLst>
              <p:tags r:id="rId12"/>
            </p:custDataLst>
          </p:nvPr>
        </p:nvSpPr>
        <p:spPr>
          <a:xfrm>
            <a:off x="309536" y="4547846"/>
            <a:ext cx="2540064" cy="312420"/>
          </a:xfrm>
          <a:prstGeom prst="roundRect">
            <a:avLst/>
          </a:prstGeom>
          <a:solidFill>
            <a:schemeClr val="accent1">
              <a:alpha val="15000"/>
            </a:schemeClr>
          </a:solidFill>
          <a:ln w="19050" cap="flat" cmpd="sng" algn="ctr">
            <a:noFill/>
            <a:prstDash val="solid"/>
            <a:miter lim="800000"/>
          </a:ln>
          <a:effectLst/>
          <a:extLst>
            <a:ext uri="{91240B29-F687-4F45-9708-019B960494DF}">
              <a14:hiddenLine xmlns:a14="http://schemas.microsoft.com/office/drawing/2010/main" w="1905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2">
            <a:extLst>
              <a:ext uri="{FF2B5EF4-FFF2-40B4-BE49-F238E27FC236}">
                <a16:creationId xmlns:a16="http://schemas.microsoft.com/office/drawing/2014/main" id="{E377F30D-2C33-66C6-E5B5-2C444FCF5C05}"/>
              </a:ext>
            </a:extLst>
          </p:cNvPr>
          <p:cNvSpPr/>
          <p:nvPr>
            <p:custDataLst>
              <p:tags r:id="rId13"/>
            </p:custDataLst>
          </p:nvPr>
        </p:nvSpPr>
        <p:spPr>
          <a:xfrm>
            <a:off x="345096" y="1320014"/>
            <a:ext cx="11598250" cy="3598421"/>
          </a:xfrm>
          <a:prstGeom prst="rect">
            <a:avLst/>
          </a:prstGeom>
          <a:ln>
            <a:noFill/>
          </a:ln>
        </p:spPr>
        <p:txBody>
          <a:bodyPr wrap="square">
            <a:normAutofit/>
          </a:bodyPr>
          <a:lstStyle/>
          <a:p>
            <a:pPr marL="0" marR="0" lvl="0" algn="just" defTabSz="914400" rtl="0" eaLnBrk="1" fontAlgn="ctr" latinLnBrk="0" hangingPunct="1">
              <a:lnSpc>
                <a:spcPct val="130000"/>
              </a:lnSpc>
              <a:spcBef>
                <a:spcPts val="250"/>
              </a:spcBef>
              <a:spcAft>
                <a:spcPts val="250"/>
              </a:spcAft>
              <a:buClrTx/>
              <a:buSzTx/>
              <a:buFontTx/>
              <a:buNone/>
              <a:defRPr/>
            </a:pPr>
            <a:r>
              <a:rPr kumimoji="0" lang="en-US" altLang="zh-CN" sz="14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1.</a:t>
            </a:r>
            <a:r>
              <a:rPr kumimoji="0" lang="zh-CN" altLang="en-US" sz="14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用户中心 登录注册、个人资料</a:t>
            </a:r>
          </a:p>
          <a:p>
            <a:pPr marL="0" marR="0" lvl="0" algn="just" defTabSz="914400" rtl="0" eaLnBrk="1" fontAlgn="t" latinLnBrk="0" hangingPunct="1">
              <a:lnSpc>
                <a:spcPct val="130000"/>
              </a:lnSpc>
              <a:spcBef>
                <a:spcPts val="250"/>
              </a:spcBef>
              <a:spcAft>
                <a:spcPts val="250"/>
              </a:spcAft>
              <a:buClrTx/>
              <a:buSzTx/>
              <a:buFontTx/>
              <a:buNone/>
              <a:defRPr/>
            </a:pPr>
            <a:r>
              <a:rPr kumimoji="0" lang="zh-CN" altLang="en-US" sz="100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用户登录用户注册修改个人资料</a:t>
            </a:r>
            <a:r>
              <a:rPr kumimoji="0" lang="zh-CN" altLang="en-US"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
</a:t>
            </a:r>
            <a:r>
              <a:rPr kumimoji="0" lang="en-US" altLang="zh-CN" sz="14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2.</a:t>
            </a:r>
            <a:r>
              <a:rPr kumimoji="0" lang="zh-CN" altLang="en-US" sz="14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个人帖子管理空间发帖详情总结</a:t>
            </a:r>
          </a:p>
          <a:p>
            <a:pPr marL="0" marR="0" lvl="0" algn="just" defTabSz="914400" rtl="0" eaLnBrk="1" fontAlgn="t" latinLnBrk="0" hangingPunct="1">
              <a:lnSpc>
                <a:spcPct val="130000"/>
              </a:lnSpc>
              <a:spcBef>
                <a:spcPts val="250"/>
              </a:spcBef>
              <a:spcAft>
                <a:spcPts val="250"/>
              </a:spcAft>
              <a:buClrTx/>
              <a:buSzTx/>
              <a:buFontTx/>
              <a:buNone/>
              <a:defRPr/>
            </a:pPr>
            <a:r>
              <a:rPr kumimoji="0" lang="zh-CN" altLang="en-US" sz="100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查看个人帖子管理空间</a:t>
            </a:r>
            <a:r>
              <a:rPr kumimoji="0" lang="zh-CN" altLang="en-US"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
</a:t>
            </a:r>
            <a:r>
              <a:rPr kumimoji="0" lang="zh-CN" altLang="en-US" sz="100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发帖</a:t>
            </a:r>
            <a:r>
              <a:rPr kumimoji="0" lang="zh-CN" altLang="en-US"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
</a:t>
            </a:r>
            <a:r>
              <a:rPr kumimoji="0" lang="zh-CN" altLang="en-US" sz="100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帖子详情</a:t>
            </a:r>
            <a:r>
              <a:rPr kumimoji="0" lang="zh-CN" altLang="en-US"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
</a:t>
            </a:r>
            <a:r>
              <a:rPr kumimoji="0" lang="en-US" altLang="zh-CN" sz="14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3.</a:t>
            </a:r>
            <a:r>
              <a:rPr kumimoji="0" lang="zh-CN" altLang="en-US" sz="14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个人空间动态：修改</a:t>
            </a:r>
            <a:r>
              <a:rPr kumimoji="0" lang="en-US" altLang="zh-CN" sz="14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a:t>
            </a:r>
            <a:r>
              <a:rPr kumimoji="0" lang="zh-CN" altLang="en-US" sz="14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删除帖子</a:t>
            </a:r>
            <a:endParaRPr kumimoji="0" lang="en-US" altLang="zh-CN" sz="14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endParaRPr>
          </a:p>
          <a:p>
            <a:pPr marL="0" marR="0" lvl="0" algn="just" defTabSz="914400" rtl="0" eaLnBrk="1" fontAlgn="t" latinLnBrk="0" hangingPunct="1">
              <a:lnSpc>
                <a:spcPct val="130000"/>
              </a:lnSpc>
              <a:spcBef>
                <a:spcPts val="250"/>
              </a:spcBef>
              <a:spcAft>
                <a:spcPts val="250"/>
              </a:spcAft>
              <a:buClrTx/>
              <a:buSzTx/>
              <a:buFontTx/>
              <a:buNone/>
              <a:defRPr/>
            </a:pPr>
            <a:r>
              <a:rPr kumimoji="0" lang="zh-CN" altLang="en-US" sz="100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查看个人空间修改个人帖子删除个人帖子</a:t>
            </a:r>
            <a:r>
              <a:rPr kumimoji="0" lang="zh-CN" altLang="en-US" sz="14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
</a:t>
            </a:r>
            <a:r>
              <a:rPr kumimoji="0" lang="en-US" altLang="zh-CN" sz="14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4.</a:t>
            </a:r>
            <a:r>
              <a:rPr kumimoji="0" lang="zh-CN" altLang="en-US" sz="14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个人空间的重要性与关注空间的重要性</a:t>
            </a:r>
          </a:p>
          <a:p>
            <a:pPr marL="0" marR="0" lvl="0" algn="just" defTabSz="914400" rtl="0" eaLnBrk="1" fontAlgn="t" latinLnBrk="0" hangingPunct="1">
              <a:lnSpc>
                <a:spcPct val="130000"/>
              </a:lnSpc>
              <a:spcBef>
                <a:spcPts val="375"/>
              </a:spcBef>
              <a:spcAft>
                <a:spcPts val="250"/>
              </a:spcAft>
              <a:buClrTx/>
              <a:buSzTx/>
              <a:buFontTx/>
              <a:buNone/>
              <a:defRPr/>
            </a:pPr>
            <a:r>
              <a:rPr kumimoji="0" lang="zh-CN" altLang="en-US" sz="100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关注个人空间</a:t>
            </a: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p14:reveal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strVal val="4/3*#ppt_w"/>
                                          </p:val>
                                        </p:tav>
                                        <p:tav tm="100000">
                                          <p:val>
                                            <p:strVal val="#ppt_w"/>
                                          </p:val>
                                        </p:tav>
                                      </p:tavLst>
                                    </p:anim>
                                    <p:anim calcmode="lin" valueType="num">
                                      <p:cBhvr>
                                        <p:cTn id="8" dur="500" fill="hold"/>
                                        <p:tgtEl>
                                          <p:spTgt spid="21"/>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p:cTn id="11" dur="500" fill="hold"/>
                                        <p:tgtEl>
                                          <p:spTgt spid="20"/>
                                        </p:tgtEl>
                                        <p:attrNameLst>
                                          <p:attrName>ppt_w</p:attrName>
                                        </p:attrNameLst>
                                      </p:cBhvr>
                                      <p:tavLst>
                                        <p:tav tm="0">
                                          <p:val>
                                            <p:strVal val="4/3*#ppt_w"/>
                                          </p:val>
                                        </p:tav>
                                        <p:tav tm="100000">
                                          <p:val>
                                            <p:strVal val="#ppt_w"/>
                                          </p:val>
                                        </p:tav>
                                      </p:tavLst>
                                    </p:anim>
                                    <p:anim calcmode="lin" valueType="num">
                                      <p:cBhvr>
                                        <p:cTn id="12" dur="500" fill="hold"/>
                                        <p:tgtEl>
                                          <p:spTgt spid="20"/>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strVal val="4/3*#ppt_w"/>
                                          </p:val>
                                        </p:tav>
                                        <p:tav tm="100000">
                                          <p:val>
                                            <p:strVal val="#ppt_w"/>
                                          </p:val>
                                        </p:tav>
                                      </p:tavLst>
                                    </p:anim>
                                    <p:anim calcmode="lin" valueType="num">
                                      <p:cBhvr>
                                        <p:cTn id="16" dur="500" fill="hold"/>
                                        <p:tgtEl>
                                          <p:spTgt spid="19"/>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p:cTn id="19" dur="500" fill="hold"/>
                                        <p:tgtEl>
                                          <p:spTgt spid="18"/>
                                        </p:tgtEl>
                                        <p:attrNameLst>
                                          <p:attrName>ppt_w</p:attrName>
                                        </p:attrNameLst>
                                      </p:cBhvr>
                                      <p:tavLst>
                                        <p:tav tm="0">
                                          <p:val>
                                            <p:strVal val="4/3*#ppt_w"/>
                                          </p:val>
                                        </p:tav>
                                        <p:tav tm="100000">
                                          <p:val>
                                            <p:strVal val="#ppt_w"/>
                                          </p:val>
                                        </p:tav>
                                      </p:tavLst>
                                    </p:anim>
                                    <p:anim calcmode="lin" valueType="num">
                                      <p:cBhvr>
                                        <p:cTn id="20" dur="500" fill="hold"/>
                                        <p:tgtEl>
                                          <p:spTgt spid="18"/>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p:cTn id="23" dur="500" fill="hold"/>
                                        <p:tgtEl>
                                          <p:spTgt spid="17"/>
                                        </p:tgtEl>
                                        <p:attrNameLst>
                                          <p:attrName>ppt_w</p:attrName>
                                        </p:attrNameLst>
                                      </p:cBhvr>
                                      <p:tavLst>
                                        <p:tav tm="0">
                                          <p:val>
                                            <p:strVal val="4/3*#ppt_w"/>
                                          </p:val>
                                        </p:tav>
                                        <p:tav tm="100000">
                                          <p:val>
                                            <p:strVal val="#ppt_w"/>
                                          </p:val>
                                        </p:tav>
                                      </p:tavLst>
                                    </p:anim>
                                    <p:anim calcmode="lin" valueType="num">
                                      <p:cBhvr>
                                        <p:cTn id="24" dur="500" fill="hold"/>
                                        <p:tgtEl>
                                          <p:spTgt spid="17"/>
                                        </p:tgtEl>
                                        <p:attrNameLst>
                                          <p:attrName>ppt_h</p:attrName>
                                        </p:attrNameLst>
                                      </p:cBhvr>
                                      <p:tavLst>
                                        <p:tav tm="0">
                                          <p:val>
                                            <p:strVal val="4/3*#ppt_h"/>
                                          </p:val>
                                        </p:tav>
                                        <p:tav tm="100000">
                                          <p:val>
                                            <p:strVal val="#ppt_h"/>
                                          </p:val>
                                        </p:tav>
                                      </p:tavLst>
                                    </p:anim>
                                  </p:childTnLst>
                                </p:cTn>
                              </p:par>
                              <p:par>
                                <p:cTn id="25" presetID="23" presetClass="entr" presetSubtype="288"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strVal val="4/3*#ppt_w"/>
                                          </p:val>
                                        </p:tav>
                                        <p:tav tm="100000">
                                          <p:val>
                                            <p:strVal val="#ppt_w"/>
                                          </p:val>
                                        </p:tav>
                                      </p:tavLst>
                                    </p:anim>
                                    <p:anim calcmode="lin" valueType="num">
                                      <p:cBhvr>
                                        <p:cTn id="28" dur="500" fill="hold"/>
                                        <p:tgtEl>
                                          <p:spTgt spid="16"/>
                                        </p:tgtEl>
                                        <p:attrNameLst>
                                          <p:attrName>ppt_h</p:attrName>
                                        </p:attrNameLst>
                                      </p:cBhvr>
                                      <p:tavLst>
                                        <p:tav tm="0">
                                          <p:val>
                                            <p:strVal val="4/3*#ppt_h"/>
                                          </p:val>
                                        </p:tav>
                                        <p:tav tm="100000">
                                          <p:val>
                                            <p:strVal val="#ppt_h"/>
                                          </p:val>
                                        </p:tav>
                                      </p:tavLst>
                                    </p:anim>
                                  </p:childTnLst>
                                </p:cTn>
                              </p:par>
                              <p:par>
                                <p:cTn id="29" presetID="23" presetClass="entr" presetSubtype="288"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fill="hold"/>
                                        <p:tgtEl>
                                          <p:spTgt spid="15"/>
                                        </p:tgtEl>
                                        <p:attrNameLst>
                                          <p:attrName>ppt_w</p:attrName>
                                        </p:attrNameLst>
                                      </p:cBhvr>
                                      <p:tavLst>
                                        <p:tav tm="0">
                                          <p:val>
                                            <p:strVal val="4/3*#ppt_w"/>
                                          </p:val>
                                        </p:tav>
                                        <p:tav tm="100000">
                                          <p:val>
                                            <p:strVal val="#ppt_w"/>
                                          </p:val>
                                        </p:tav>
                                      </p:tavLst>
                                    </p:anim>
                                    <p:anim calcmode="lin" valueType="num">
                                      <p:cBhvr>
                                        <p:cTn id="32" dur="500" fill="hold"/>
                                        <p:tgtEl>
                                          <p:spTgt spid="15"/>
                                        </p:tgtEl>
                                        <p:attrNameLst>
                                          <p:attrName>ppt_h</p:attrName>
                                        </p:attrNameLst>
                                      </p:cBhvr>
                                      <p:tavLst>
                                        <p:tav tm="0">
                                          <p:val>
                                            <p:strVal val="4/3*#ppt_h"/>
                                          </p:val>
                                        </p:tav>
                                        <p:tav tm="100000">
                                          <p:val>
                                            <p:strVal val="#ppt_h"/>
                                          </p:val>
                                        </p:tav>
                                      </p:tavLst>
                                    </p:anim>
                                  </p:childTnLst>
                                </p:cTn>
                              </p:par>
                              <p:par>
                                <p:cTn id="33" presetID="23" presetClass="entr" presetSubtype="288"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ppt_w</p:attrName>
                                        </p:attrNameLst>
                                      </p:cBhvr>
                                      <p:tavLst>
                                        <p:tav tm="0">
                                          <p:val>
                                            <p:strVal val="4/3*#ppt_w"/>
                                          </p:val>
                                        </p:tav>
                                        <p:tav tm="100000">
                                          <p:val>
                                            <p:strVal val="#ppt_w"/>
                                          </p:val>
                                        </p:tav>
                                      </p:tavLst>
                                    </p:anim>
                                    <p:anim calcmode="lin" valueType="num">
                                      <p:cBhvr>
                                        <p:cTn id="36" dur="500" fill="hold"/>
                                        <p:tgtEl>
                                          <p:spTgt spid="14"/>
                                        </p:tgtEl>
                                        <p:attrNameLst>
                                          <p:attrName>ppt_h</p:attrName>
                                        </p:attrNameLst>
                                      </p:cBhvr>
                                      <p:tavLst>
                                        <p:tav tm="0">
                                          <p:val>
                                            <p:strVal val="4/3*#ppt_h"/>
                                          </p:val>
                                        </p:tav>
                                        <p:tav tm="100000">
                                          <p:val>
                                            <p:strVal val="#ppt_h"/>
                                          </p:val>
                                        </p:tav>
                                      </p:tavLst>
                                    </p:anim>
                                  </p:childTnLst>
                                </p:cTn>
                              </p:par>
                              <p:par>
                                <p:cTn id="37" presetID="23" presetClass="entr" presetSubtype="288"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p:cTn id="39" dur="500" fill="hold"/>
                                        <p:tgtEl>
                                          <p:spTgt spid="13"/>
                                        </p:tgtEl>
                                        <p:attrNameLst>
                                          <p:attrName>ppt_w</p:attrName>
                                        </p:attrNameLst>
                                      </p:cBhvr>
                                      <p:tavLst>
                                        <p:tav tm="0">
                                          <p:val>
                                            <p:strVal val="4/3*#ppt_w"/>
                                          </p:val>
                                        </p:tav>
                                        <p:tav tm="100000">
                                          <p:val>
                                            <p:strVal val="#ppt_w"/>
                                          </p:val>
                                        </p:tav>
                                      </p:tavLst>
                                    </p:anim>
                                    <p:anim calcmode="lin" valueType="num">
                                      <p:cBhvr>
                                        <p:cTn id="40" dur="500" fill="hold"/>
                                        <p:tgtEl>
                                          <p:spTgt spid="13"/>
                                        </p:tgtEl>
                                        <p:attrNameLst>
                                          <p:attrName>ppt_h</p:attrName>
                                        </p:attrNameLst>
                                      </p:cBhvr>
                                      <p:tavLst>
                                        <p:tav tm="0">
                                          <p:val>
                                            <p:strVal val="4/3*#ppt_h"/>
                                          </p:val>
                                        </p:tav>
                                        <p:tav tm="100000">
                                          <p:val>
                                            <p:strVal val="#ppt_h"/>
                                          </p:val>
                                        </p:tav>
                                      </p:tavLst>
                                    </p:anim>
                                  </p:childTnLst>
                                </p:cTn>
                              </p:par>
                              <p:par>
                                <p:cTn id="41" presetID="0" presetClass="entr" presetSubtype="0" fill="hold" nodeType="withEffect">
                                  <p:stCondLst>
                                    <p:cond delay="33"/>
                                  </p:stCondLst>
                                  <p:childTnLst>
                                    <p:set>
                                      <p:cBhvr>
                                        <p:cTn id="42" dur="1" fill="hold">
                                          <p:stCondLst>
                                            <p:cond delay="0"/>
                                          </p:stCondLst>
                                        </p:cTn>
                                        <p:tgtEl>
                                          <p:spTgt spid="11"/>
                                        </p:tgtEl>
                                        <p:attrNameLst>
                                          <p:attrName>style.visibility</p:attrName>
                                        </p:attrNameLst>
                                      </p:cBhvr>
                                      <p:to>
                                        <p:strVal val="visible"/>
                                      </p:to>
                                    </p:set>
                                    <p:animMotion origin="layout" path="M -1.1211932 0 L 0 0 E" pathEditMode="relative">
                                      <p:cBhvr from="" to="">
                                        <p:cTn id="43" dur="200" fill="hold">
                                          <p:stCondLst>
                                            <p:cond delay="0"/>
                                          </p:stCondLst>
                                        </p:cTn>
                                        <p:tgtEl>
                                          <p:spTgt spid="11"/>
                                        </p:tgtEl>
                                        <p:attrNameLst>
                                          <p:attrName>ppt_x</p:attrName>
                                          <p:attrName>ppt_y</p:attrName>
                                        </p:attrNameLst>
                                      </p:cBhvr>
                                    </p:animMotion>
                                  </p:childTnLst>
                                </p:cTn>
                              </p:par>
                              <p:par>
                                <p:cTn id="44" presetID="0" presetClass="entr" presetSubtype="0" fill="hold" nodeType="withEffect">
                                  <p:stCondLst>
                                    <p:cond delay="19"/>
                                  </p:stCondLst>
                                  <p:childTnLst>
                                    <p:set>
                                      <p:cBhvr>
                                        <p:cTn id="45" dur="1" fill="hold">
                                          <p:stCondLst>
                                            <p:cond delay="0"/>
                                          </p:stCondLst>
                                        </p:cTn>
                                        <p:tgtEl>
                                          <p:spTgt spid="12"/>
                                        </p:tgtEl>
                                        <p:attrNameLst>
                                          <p:attrName>style.visibility</p:attrName>
                                        </p:attrNameLst>
                                      </p:cBhvr>
                                      <p:to>
                                        <p:strVal val="visible"/>
                                      </p:to>
                                    </p:set>
                                    <p:animMotion origin="layout" path="M 0 -1.8635551 L 0 0 E" pathEditMode="relative">
                                      <p:cBhvr from="" to="">
                                        <p:cTn id="46" dur="200" fill="hold">
                                          <p:stCondLst>
                                            <p:cond delay="0"/>
                                          </p:stCondLst>
                                        </p:cTn>
                                        <p:tgtEl>
                                          <p:spTgt spid="12"/>
                                        </p:tgtEl>
                                        <p:attrNameLst>
                                          <p:attrName>ppt_x</p:attrName>
                                          <p:attrName>ppt_y</p:attrName>
                                        </p:attrNameLst>
                                      </p:cBhvr>
                                    </p:animMotion>
                                  </p:childTnLst>
                                </p:cTn>
                              </p:par>
                              <p:par>
                                <p:cTn id="47" presetID="23" presetClass="entr" presetSubtype="288"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anim calcmode="lin" valueType="num">
                                      <p:cBhvr>
                                        <p:cTn id="49" dur="500" fill="hold"/>
                                        <p:tgtEl>
                                          <p:spTgt spid="39"/>
                                        </p:tgtEl>
                                        <p:attrNameLst>
                                          <p:attrName>ppt_w</p:attrName>
                                        </p:attrNameLst>
                                      </p:cBhvr>
                                      <p:tavLst>
                                        <p:tav tm="0">
                                          <p:val>
                                            <p:strVal val="4/3*#ppt_w"/>
                                          </p:val>
                                        </p:tav>
                                        <p:tav tm="100000">
                                          <p:val>
                                            <p:strVal val="#ppt_w"/>
                                          </p:val>
                                        </p:tav>
                                      </p:tavLst>
                                    </p:anim>
                                    <p:anim calcmode="lin" valueType="num">
                                      <p:cBhvr>
                                        <p:cTn id="50" dur="500" fill="hold"/>
                                        <p:tgtEl>
                                          <p:spTgt spid="39"/>
                                        </p:tgtEl>
                                        <p:attrNameLst>
                                          <p:attrName>ppt_h</p:attrName>
                                        </p:attrNameLst>
                                      </p:cBhvr>
                                      <p:tavLst>
                                        <p:tav tm="0">
                                          <p:val>
                                            <p:strVal val="4/3*#ppt_h"/>
                                          </p:val>
                                        </p:tav>
                                        <p:tav tm="100000">
                                          <p:val>
                                            <p:strVal val="#ppt_h"/>
                                          </p:val>
                                        </p:tav>
                                      </p:tavLst>
                                    </p:anim>
                                  </p:childTnLst>
                                </p:cTn>
                              </p:par>
                              <p:par>
                                <p:cTn id="51" presetID="23" presetClass="entr" presetSubtype="288" fill="hold" grpId="0" nodeType="withEffect">
                                  <p:stCondLst>
                                    <p:cond delay="0"/>
                                  </p:stCondLst>
                                  <p:childTnLst>
                                    <p:set>
                                      <p:cBhvr>
                                        <p:cTn id="52" dur="1" fill="hold">
                                          <p:stCondLst>
                                            <p:cond delay="0"/>
                                          </p:stCondLst>
                                        </p:cTn>
                                        <p:tgtEl>
                                          <p:spTgt spid="3"/>
                                        </p:tgtEl>
                                        <p:attrNameLst>
                                          <p:attrName>style.visibility</p:attrName>
                                        </p:attrNameLst>
                                      </p:cBhvr>
                                      <p:to>
                                        <p:strVal val="visible"/>
                                      </p:to>
                                    </p:set>
                                    <p:anim calcmode="lin" valueType="num">
                                      <p:cBhvr>
                                        <p:cTn id="53" dur="500" fill="hold"/>
                                        <p:tgtEl>
                                          <p:spTgt spid="3"/>
                                        </p:tgtEl>
                                        <p:attrNameLst>
                                          <p:attrName>ppt_w</p:attrName>
                                        </p:attrNameLst>
                                      </p:cBhvr>
                                      <p:tavLst>
                                        <p:tav tm="0">
                                          <p:val>
                                            <p:strVal val="4/3*#ppt_w"/>
                                          </p:val>
                                        </p:tav>
                                        <p:tav tm="100000">
                                          <p:val>
                                            <p:strVal val="#ppt_w"/>
                                          </p:val>
                                        </p:tav>
                                      </p:tavLst>
                                    </p:anim>
                                    <p:anim calcmode="lin" valueType="num">
                                      <p:cBhvr>
                                        <p:cTn id="54" dur="500" fill="hold"/>
                                        <p:tgtEl>
                                          <p:spTgt spid="3"/>
                                        </p:tgtEl>
                                        <p:attrNameLst>
                                          <p:attrName>ppt_h</p:attrName>
                                        </p:attrNameLst>
                                      </p:cBhvr>
                                      <p:tavLst>
                                        <p:tav tm="0">
                                          <p:val>
                                            <p:strVal val="4/3*#ppt_h"/>
                                          </p:val>
                                        </p:tav>
                                        <p:tav tm="100000">
                                          <p:val>
                                            <p:strVal val="#ppt_h"/>
                                          </p:val>
                                        </p:tav>
                                      </p:tavLst>
                                    </p:anim>
                                  </p:childTnLst>
                                </p:cTn>
                              </p:par>
                              <p:par>
                                <p:cTn id="55" presetID="23" presetClass="entr" presetSubtype="288" fill="hold" grpId="0" nodeType="withEffect">
                                  <p:stCondLst>
                                    <p:cond delay="0"/>
                                  </p:stCondLst>
                                  <p:childTnLst>
                                    <p:set>
                                      <p:cBhvr>
                                        <p:cTn id="56" dur="1" fill="hold">
                                          <p:stCondLst>
                                            <p:cond delay="0"/>
                                          </p:stCondLst>
                                        </p:cTn>
                                        <p:tgtEl>
                                          <p:spTgt spid="8"/>
                                        </p:tgtEl>
                                        <p:attrNameLst>
                                          <p:attrName>style.visibility</p:attrName>
                                        </p:attrNameLst>
                                      </p:cBhvr>
                                      <p:to>
                                        <p:strVal val="visible"/>
                                      </p:to>
                                    </p:set>
                                    <p:anim calcmode="lin" valueType="num">
                                      <p:cBhvr>
                                        <p:cTn id="57" dur="500" fill="hold"/>
                                        <p:tgtEl>
                                          <p:spTgt spid="8"/>
                                        </p:tgtEl>
                                        <p:attrNameLst>
                                          <p:attrName>ppt_w</p:attrName>
                                        </p:attrNameLst>
                                      </p:cBhvr>
                                      <p:tavLst>
                                        <p:tav tm="0">
                                          <p:val>
                                            <p:strVal val="4/3*#ppt_w"/>
                                          </p:val>
                                        </p:tav>
                                        <p:tav tm="100000">
                                          <p:val>
                                            <p:strVal val="#ppt_w"/>
                                          </p:val>
                                        </p:tav>
                                      </p:tavLst>
                                    </p:anim>
                                    <p:anim calcmode="lin" valueType="num">
                                      <p:cBhvr>
                                        <p:cTn id="58" dur="500" fill="hold"/>
                                        <p:tgtEl>
                                          <p:spTgt spid="8"/>
                                        </p:tgtEl>
                                        <p:attrNameLst>
                                          <p:attrName>ppt_h</p:attrName>
                                        </p:attrNameLst>
                                      </p:cBhvr>
                                      <p:tavLst>
                                        <p:tav tm="0">
                                          <p:val>
                                            <p:strVal val="4/3*#ppt_h"/>
                                          </p:val>
                                        </p:tav>
                                        <p:tav tm="100000">
                                          <p:val>
                                            <p:strVal val="#ppt_h"/>
                                          </p:val>
                                        </p:tav>
                                      </p:tavLst>
                                    </p:anim>
                                  </p:childTnLst>
                                </p:cTn>
                              </p:par>
                              <p:par>
                                <p:cTn id="59" presetID="23" presetClass="entr" presetSubtype="288"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anim calcmode="lin" valueType="num">
                                      <p:cBhvr>
                                        <p:cTn id="61" dur="500" fill="hold"/>
                                        <p:tgtEl>
                                          <p:spTgt spid="10"/>
                                        </p:tgtEl>
                                        <p:attrNameLst>
                                          <p:attrName>ppt_w</p:attrName>
                                        </p:attrNameLst>
                                      </p:cBhvr>
                                      <p:tavLst>
                                        <p:tav tm="0">
                                          <p:val>
                                            <p:strVal val="4/3*#ppt_w"/>
                                          </p:val>
                                        </p:tav>
                                        <p:tav tm="100000">
                                          <p:val>
                                            <p:strVal val="#ppt_w"/>
                                          </p:val>
                                        </p:tav>
                                      </p:tavLst>
                                    </p:anim>
                                    <p:anim calcmode="lin" valueType="num">
                                      <p:cBhvr>
                                        <p:cTn id="62" dur="500" fill="hold"/>
                                        <p:tgtEl>
                                          <p:spTgt spid="10"/>
                                        </p:tgtEl>
                                        <p:attrNameLst>
                                          <p:attrName>ppt_h</p:attrName>
                                        </p:attrNameLst>
                                      </p:cBhvr>
                                      <p:tavLst>
                                        <p:tav tm="0">
                                          <p:val>
                                            <p:strVal val="4/3*#ppt_h"/>
                                          </p:val>
                                        </p:tav>
                                        <p:tav tm="100000">
                                          <p:val>
                                            <p:strVal val="#ppt_h"/>
                                          </p:val>
                                        </p:tav>
                                      </p:tavLst>
                                    </p:anim>
                                  </p:childTnLst>
                                </p:cTn>
                              </p:par>
                              <p:par>
                                <p:cTn id="63" presetID="10" presetClass="entr" presetSubtype="0" fill="hold" grpId="0" nodeType="withEffect">
                                  <p:stCondLst>
                                    <p:cond delay="0"/>
                                  </p:stCondLst>
                                  <p:iterate type="lt">
                                    <p:tmPct val="10000"/>
                                  </p:iterate>
                                  <p:childTnLst>
                                    <p:set>
                                      <p:cBhvr>
                                        <p:cTn id="64" dur="1" fill="hold">
                                          <p:stCondLst>
                                            <p:cond delay="0"/>
                                          </p:stCondLst>
                                        </p:cTn>
                                        <p:tgtEl>
                                          <p:spTgt spid="4"/>
                                        </p:tgtEl>
                                        <p:attrNameLst>
                                          <p:attrName>style.visibility</p:attrName>
                                        </p:attrNameLst>
                                      </p:cBhvr>
                                      <p:to>
                                        <p:strVal val="visible"/>
                                      </p:to>
                                    </p:set>
                                    <p:animEffect transition="in" filter="fade">
                                      <p:cBhvr>
                                        <p:cTn id="65" dur="300"/>
                                        <p:tgtEl>
                                          <p:spTgt spid="4"/>
                                        </p:tgtEl>
                                      </p:cBhvr>
                                    </p:animEffect>
                                    <p:anim to="" calcmode="lin" valueType="num">
                                      <p:cBhvr>
                                        <p:cTn id="66" dur="60" fill="remove">
                                          <p:stCondLst>
                                            <p:cond delay="0"/>
                                          </p:stCondLst>
                                        </p:cTn>
                                        <p:tgtEl>
                                          <p:spTgt spid="4"/>
                                        </p:tgtEl>
                                        <p:attrNameLst>
                                          <p:attrName>ppt_x</p:attrName>
                                        </p:attrNameLst>
                                      </p:cBhvr>
                                      <p:tavLst>
                                        <p:tav tm="0" fmla="$">
                                          <p:val>
                                            <p:strVal val="#ppt_x"/>
                                          </p:val>
                                        </p:tav>
                                        <p:tav tm="100000" fmla="$">
                                          <p:val>
                                            <p:strVal val="#ppt_x+rand(ppt_w)-ppt_w/2"/>
                                          </p:val>
                                        </p:tav>
                                      </p:tavLst>
                                    </p:anim>
                                    <p:anim to="" calcmode="lin" valueType="num">
                                      <p:cBhvr>
                                        <p:cTn id="67" dur="60" fill="remove">
                                          <p:stCondLst>
                                            <p:cond delay="0"/>
                                          </p:stCondLst>
                                        </p:cTn>
                                        <p:tgtEl>
                                          <p:spTgt spid="4"/>
                                        </p:tgtEl>
                                        <p:attrNameLst>
                                          <p:attrName>ppt_y</p:attrName>
                                        </p:attrNameLst>
                                      </p:cBhvr>
                                      <p:tavLst>
                                        <p:tav tm="0" fmla="$">
                                          <p:val>
                                            <p:strVal val="#ppt_y"/>
                                          </p:val>
                                        </p:tav>
                                        <p:tav tm="100000" fmla="$">
                                          <p:val>
                                            <p:strVal val="#ppt_y+rand(ppt_h)-ppt_h/2"/>
                                          </p:val>
                                        </p:tav>
                                      </p:tavLst>
                                    </p:anim>
                                    <p:animScale>
                                      <p:cBhvr>
                                        <p:cTn id="68" dur="100" accel="50000" fill="remove">
                                          <p:stCondLst>
                                            <p:cond delay="50"/>
                                          </p:stCondLst>
                                        </p:cTn>
                                        <p:tgtEl>
                                          <p:spTgt spid="4"/>
                                        </p:tgtEl>
                                      </p:cBhvr>
                                      <p:from x="100000" y="100000"/>
                                      <p:to x="250000" y="250000"/>
                                    </p:animScale>
                                    <p:animScale>
                                      <p:cBhvr>
                                        <p:cTn id="69" dur="150" accel="50000" fill="remove">
                                          <p:stCondLst>
                                            <p:cond delay="150"/>
                                          </p:stCondLst>
                                        </p:cTn>
                                        <p:tgtEl>
                                          <p:spTgt spid="4"/>
                                        </p:tgtEl>
                                      </p:cBhvr>
                                      <p:from x="100000" y="100000"/>
                                      <p:to x="150000" y="150000"/>
                                    </p:animScale>
                                    <p:anim to="" calcmode="lin" valueType="num">
                                      <p:cBhvr>
                                        <p:cTn id="70" dur="60" fill="remove">
                                          <p:stCondLst>
                                            <p:cond delay="150"/>
                                          </p:stCondLst>
                                        </p:cTn>
                                        <p:tgtEl>
                                          <p:spTgt spid="4"/>
                                        </p:tgtEl>
                                        <p:attrNameLst>
                                          <p:attrName>ppt_x</p:attrName>
                                        </p:attrNameLst>
                                      </p:cBhvr>
                                      <p:tavLst>
                                        <p:tav tm="0" fmla="$">
                                          <p:val>
                                            <p:strVal val="#ppt_x"/>
                                          </p:val>
                                        </p:tav>
                                        <p:tav tm="100000" fmla="$">
                                          <p:val>
                                            <p:strVal val="#ppt_x+#ppt_w/2"/>
                                          </p:val>
                                        </p:tav>
                                      </p:tavLst>
                                    </p:anim>
                                    <p:anim to="" calcmode="lin" valueType="num">
                                      <p:cBhvr>
                                        <p:cTn id="71" dur="60" fill="remove">
                                          <p:stCondLst>
                                            <p:cond delay="150"/>
                                          </p:stCondLst>
                                        </p:cTn>
                                        <p:tgtEl>
                                          <p:spTgt spid="4"/>
                                        </p:tgtEl>
                                        <p:attrNameLst>
                                          <p:attrName>ppt_y</p:attrName>
                                        </p:attrNameLst>
                                      </p:cBhvr>
                                      <p:tavLst>
                                        <p:tav tm="0" fmla="$">
                                          <p:val>
                                            <p:strVal val="#ppt_y"/>
                                          </p:val>
                                        </p:tav>
                                        <p:tav tm="100000" fmla="$">
                                          <p:val>
                                            <p:strVal val="#ppt_y+#ppt_h/3"/>
                                          </p:val>
                                        </p:tav>
                                      </p:tavLst>
                                    </p:anim>
                                  </p:childTnLst>
                                </p:cTn>
                              </p:par>
                              <p:par>
                                <p:cTn id="72" presetID="23" presetClass="entr" presetSubtype="288" fill="hold" grpId="0" nodeType="withEffect">
                                  <p:stCondLst>
                                    <p:cond delay="0"/>
                                  </p:stCondLst>
                                  <p:childTnLst>
                                    <p:set>
                                      <p:cBhvr>
                                        <p:cTn id="73" dur="1" fill="hold">
                                          <p:stCondLst>
                                            <p:cond delay="0"/>
                                          </p:stCondLst>
                                        </p:cTn>
                                        <p:tgtEl>
                                          <p:spTgt spid="2"/>
                                        </p:tgtEl>
                                        <p:attrNameLst>
                                          <p:attrName>style.visibility</p:attrName>
                                        </p:attrNameLst>
                                      </p:cBhvr>
                                      <p:to>
                                        <p:strVal val="visible"/>
                                      </p:to>
                                    </p:set>
                                    <p:anim calcmode="lin" valueType="num">
                                      <p:cBhvr>
                                        <p:cTn id="74" dur="500" fill="hold"/>
                                        <p:tgtEl>
                                          <p:spTgt spid="2"/>
                                        </p:tgtEl>
                                        <p:attrNameLst>
                                          <p:attrName>ppt_w</p:attrName>
                                        </p:attrNameLst>
                                      </p:cBhvr>
                                      <p:tavLst>
                                        <p:tav tm="0">
                                          <p:val>
                                            <p:strVal val="4/3*#ppt_w"/>
                                          </p:val>
                                        </p:tav>
                                        <p:tav tm="100000">
                                          <p:val>
                                            <p:strVal val="#ppt_w"/>
                                          </p:val>
                                        </p:tav>
                                      </p:tavLst>
                                    </p:anim>
                                    <p:anim calcmode="lin" valueType="num">
                                      <p:cBhvr>
                                        <p:cTn id="75" dur="500" fill="hold"/>
                                        <p:tgtEl>
                                          <p:spTgt spid="2"/>
                                        </p:tgtEl>
                                        <p:attrNameLst>
                                          <p:attrName>ppt_h</p:attrName>
                                        </p:attrNameLst>
                                      </p:cBhvr>
                                      <p:tavLst>
                                        <p:tav tm="0">
                                          <p:val>
                                            <p:strVal val="4/3*#ppt_h"/>
                                          </p:val>
                                        </p:tav>
                                        <p:tav tm="100000">
                                          <p:val>
                                            <p:strVal val="#ppt_h"/>
                                          </p:val>
                                        </p:tav>
                                      </p:tavLst>
                                    </p:anim>
                                  </p:childTnLst>
                                </p:cTn>
                              </p:par>
                              <p:par>
                                <p:cTn id="76" presetID="23" presetClass="entr" presetSubtype="288" fill="hold" grpId="0" nodeType="withEffect">
                                  <p:stCondLst>
                                    <p:cond delay="0"/>
                                  </p:stCondLst>
                                  <p:childTnLst>
                                    <p:set>
                                      <p:cBhvr>
                                        <p:cTn id="77" dur="1" fill="hold">
                                          <p:stCondLst>
                                            <p:cond delay="0"/>
                                          </p:stCondLst>
                                        </p:cTn>
                                        <p:tgtEl>
                                          <p:spTgt spid="6"/>
                                        </p:tgtEl>
                                        <p:attrNameLst>
                                          <p:attrName>style.visibility</p:attrName>
                                        </p:attrNameLst>
                                      </p:cBhvr>
                                      <p:to>
                                        <p:strVal val="visible"/>
                                      </p:to>
                                    </p:set>
                                    <p:anim calcmode="lin" valueType="num">
                                      <p:cBhvr>
                                        <p:cTn id="78" dur="500" fill="hold"/>
                                        <p:tgtEl>
                                          <p:spTgt spid="6"/>
                                        </p:tgtEl>
                                        <p:attrNameLst>
                                          <p:attrName>ppt_w</p:attrName>
                                        </p:attrNameLst>
                                      </p:cBhvr>
                                      <p:tavLst>
                                        <p:tav tm="0">
                                          <p:val>
                                            <p:strVal val="4/3*#ppt_w"/>
                                          </p:val>
                                        </p:tav>
                                        <p:tav tm="100000">
                                          <p:val>
                                            <p:strVal val="#ppt_w"/>
                                          </p:val>
                                        </p:tav>
                                      </p:tavLst>
                                    </p:anim>
                                    <p:anim calcmode="lin" valueType="num">
                                      <p:cBhvr>
                                        <p:cTn id="79" dur="500" fill="hold"/>
                                        <p:tgtEl>
                                          <p:spTgt spid="6"/>
                                        </p:tgtEl>
                                        <p:attrNameLst>
                                          <p:attrName>ppt_h</p:attrName>
                                        </p:attrNameLst>
                                      </p:cBhvr>
                                      <p:tavLst>
                                        <p:tav tm="0">
                                          <p:val>
                                            <p:strVal val="4/3*#ppt_h"/>
                                          </p:val>
                                        </p:tav>
                                        <p:tav tm="100000">
                                          <p:val>
                                            <p:strVal val="#ppt_h"/>
                                          </p:val>
                                        </p:tav>
                                      </p:tavLst>
                                    </p:anim>
                                  </p:childTnLst>
                                </p:cTn>
                              </p:par>
                              <p:par>
                                <p:cTn id="80" presetID="23" presetClass="entr" presetSubtype="288" fill="hold" grpId="0" nodeType="withEffect">
                                  <p:stCondLst>
                                    <p:cond delay="0"/>
                                  </p:stCondLst>
                                  <p:childTnLst>
                                    <p:set>
                                      <p:cBhvr>
                                        <p:cTn id="81" dur="1" fill="hold">
                                          <p:stCondLst>
                                            <p:cond delay="0"/>
                                          </p:stCondLst>
                                        </p:cTn>
                                        <p:tgtEl>
                                          <p:spTgt spid="7"/>
                                        </p:tgtEl>
                                        <p:attrNameLst>
                                          <p:attrName>style.visibility</p:attrName>
                                        </p:attrNameLst>
                                      </p:cBhvr>
                                      <p:to>
                                        <p:strVal val="visible"/>
                                      </p:to>
                                    </p:set>
                                    <p:anim calcmode="lin" valueType="num">
                                      <p:cBhvr>
                                        <p:cTn id="82" dur="500" fill="hold"/>
                                        <p:tgtEl>
                                          <p:spTgt spid="7"/>
                                        </p:tgtEl>
                                        <p:attrNameLst>
                                          <p:attrName>ppt_w</p:attrName>
                                        </p:attrNameLst>
                                      </p:cBhvr>
                                      <p:tavLst>
                                        <p:tav tm="0">
                                          <p:val>
                                            <p:strVal val="4/3*#ppt_w"/>
                                          </p:val>
                                        </p:tav>
                                        <p:tav tm="100000">
                                          <p:val>
                                            <p:strVal val="#ppt_w"/>
                                          </p:val>
                                        </p:tav>
                                      </p:tavLst>
                                    </p:anim>
                                    <p:anim calcmode="lin" valueType="num">
                                      <p:cBhvr>
                                        <p:cTn id="83" dur="500" fill="hold"/>
                                        <p:tgtEl>
                                          <p:spTgt spid="7"/>
                                        </p:tgtEl>
                                        <p:attrNameLst>
                                          <p:attrName>ppt_h</p:attrName>
                                        </p:attrNameLst>
                                      </p:cBhvr>
                                      <p:tavLst>
                                        <p:tav tm="0">
                                          <p:val>
                                            <p:strVal val="4/3*#ppt_h"/>
                                          </p:val>
                                        </p:tav>
                                        <p:tav tm="100000">
                                          <p:val>
                                            <p:strVal val="#ppt_h"/>
                                          </p:val>
                                        </p:tav>
                                      </p:tavLst>
                                    </p:anim>
                                  </p:childTnLst>
                                </p:cTn>
                              </p:par>
                              <p:par>
                                <p:cTn id="84" presetID="23" presetClass="entr" presetSubtype="288" fill="hold" grpId="0" nodeType="withEffect">
                                  <p:stCondLst>
                                    <p:cond delay="0"/>
                                  </p:stCondLst>
                                  <p:childTnLst>
                                    <p:set>
                                      <p:cBhvr>
                                        <p:cTn id="85" dur="1" fill="hold">
                                          <p:stCondLst>
                                            <p:cond delay="0"/>
                                          </p:stCondLst>
                                        </p:cTn>
                                        <p:tgtEl>
                                          <p:spTgt spid="9"/>
                                        </p:tgtEl>
                                        <p:attrNameLst>
                                          <p:attrName>style.visibility</p:attrName>
                                        </p:attrNameLst>
                                      </p:cBhvr>
                                      <p:to>
                                        <p:strVal val="visible"/>
                                      </p:to>
                                    </p:set>
                                    <p:anim calcmode="lin" valueType="num">
                                      <p:cBhvr>
                                        <p:cTn id="86" dur="500" fill="hold"/>
                                        <p:tgtEl>
                                          <p:spTgt spid="9"/>
                                        </p:tgtEl>
                                        <p:attrNameLst>
                                          <p:attrName>ppt_w</p:attrName>
                                        </p:attrNameLst>
                                      </p:cBhvr>
                                      <p:tavLst>
                                        <p:tav tm="0">
                                          <p:val>
                                            <p:strVal val="4/3*#ppt_w"/>
                                          </p:val>
                                        </p:tav>
                                        <p:tav tm="100000">
                                          <p:val>
                                            <p:strVal val="#ppt_w"/>
                                          </p:val>
                                        </p:tav>
                                      </p:tavLst>
                                    </p:anim>
                                    <p:anim calcmode="lin" valueType="num">
                                      <p:cBhvr>
                                        <p:cTn id="87" dur="500" fill="hold"/>
                                        <p:tgtEl>
                                          <p:spTgt spid="9"/>
                                        </p:tgtEl>
                                        <p:attrNameLst>
                                          <p:attrName>ppt_h</p:attrName>
                                        </p:attrNameLst>
                                      </p:cBhvr>
                                      <p:tavLst>
                                        <p:tav tm="0">
                                          <p:val>
                                            <p:strVal val="4/3*#ppt_h"/>
                                          </p:val>
                                        </p:tav>
                                        <p:tav tm="100000">
                                          <p:val>
                                            <p:strVal val="#ppt_h"/>
                                          </p:val>
                                        </p:tav>
                                      </p:tavLst>
                                    </p:anim>
                                  </p:childTnLst>
                                </p:cTn>
                              </p:par>
                              <p:par>
                                <p:cTn id="88" presetID="23" presetClass="entr" presetSubtype="288" fill="hold" grpId="0" nodeType="withEffect">
                                  <p:stCondLst>
                                    <p:cond delay="0"/>
                                  </p:stCondLst>
                                  <p:childTnLst>
                                    <p:set>
                                      <p:cBhvr>
                                        <p:cTn id="89" dur="1" fill="hold">
                                          <p:stCondLst>
                                            <p:cond delay="0"/>
                                          </p:stCondLst>
                                        </p:cTn>
                                        <p:tgtEl>
                                          <p:spTgt spid="5"/>
                                        </p:tgtEl>
                                        <p:attrNameLst>
                                          <p:attrName>style.visibility</p:attrName>
                                        </p:attrNameLst>
                                      </p:cBhvr>
                                      <p:to>
                                        <p:strVal val="visible"/>
                                      </p:to>
                                    </p:set>
                                    <p:anim calcmode="lin" valueType="num">
                                      <p:cBhvr>
                                        <p:cTn id="90" dur="500" fill="hold"/>
                                        <p:tgtEl>
                                          <p:spTgt spid="5"/>
                                        </p:tgtEl>
                                        <p:attrNameLst>
                                          <p:attrName>ppt_w</p:attrName>
                                        </p:attrNameLst>
                                      </p:cBhvr>
                                      <p:tavLst>
                                        <p:tav tm="0">
                                          <p:val>
                                            <p:strVal val="4/3*#ppt_w"/>
                                          </p:val>
                                        </p:tav>
                                        <p:tav tm="100000">
                                          <p:val>
                                            <p:strVal val="#ppt_w"/>
                                          </p:val>
                                        </p:tav>
                                      </p:tavLst>
                                    </p:anim>
                                    <p:anim calcmode="lin" valueType="num">
                                      <p:cBhvr>
                                        <p:cTn id="91" dur="500" fill="hold"/>
                                        <p:tgtEl>
                                          <p:spTgt spid="5"/>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0" grpId="0" animBg="1"/>
      <p:bldP spid="19" grpId="0" animBg="1"/>
      <p:bldP spid="18" grpId="0" animBg="1"/>
      <p:bldP spid="17" grpId="0" animBg="1"/>
      <p:bldP spid="16" grpId="0" animBg="1"/>
      <p:bldP spid="15" grpId="0" animBg="1"/>
      <p:bldP spid="14" grpId="0" animBg="1"/>
      <p:bldP spid="13" grpId="0" animBg="1"/>
      <p:bldP spid="39" grpId="0" animBg="1"/>
      <p:bldP spid="3" grpId="0" animBg="1"/>
      <p:bldP spid="8" grpId="0" animBg="1"/>
      <p:bldP spid="10" grpId="0" animBg="1"/>
      <p:bldP spid="4" grpId="0"/>
      <p:bldP spid="2" grpId="0" animBg="1"/>
      <p:bldP spid="6" grpId="0" animBg="1"/>
      <p:bldP spid="7" grpId="0" animBg="1"/>
      <p:bldP spid="9" grpId="0" animBg="1"/>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2239407" y="1945057"/>
            <a:ext cx="883671" cy="619229"/>
          </a:xfrm>
          <a:custGeom>
            <a:avLst/>
            <a:gdLst>
              <a:gd name="connsiteX0" fmla="*/ 737258 w 883671"/>
              <a:gd name="connsiteY0" fmla="*/ 240868 h 619229"/>
              <a:gd name="connsiteX1" fmla="*/ 674488 w 883671"/>
              <a:gd name="connsiteY1" fmla="*/ 68656 h 619229"/>
              <a:gd name="connsiteX2" fmla="*/ 494275 w 883671"/>
              <a:gd name="connsiteY2" fmla="*/ 144856 h 619229"/>
              <a:gd name="connsiteX3" fmla="*/ 240339 w 883671"/>
              <a:gd name="connsiteY3" fmla="*/ 19030 h 619229"/>
              <a:gd name="connsiteX4" fmla="*/ 147470 w 883671"/>
              <a:gd name="connsiteY4" fmla="*/ 221532 h 619229"/>
              <a:gd name="connsiteX5" fmla="*/ 4595 w 883671"/>
              <a:gd name="connsiteY5" fmla="*/ 295255 h 619229"/>
              <a:gd name="connsiteX6" fmla="*/ 30789 w 883671"/>
              <a:gd name="connsiteY6" fmla="*/ 379837 h 619229"/>
              <a:gd name="connsiteX7" fmla="*/ 147946 w 883671"/>
              <a:gd name="connsiteY7" fmla="*/ 395554 h 619229"/>
              <a:gd name="connsiteX8" fmla="*/ 256341 w 883671"/>
              <a:gd name="connsiteY8" fmla="*/ 609295 h 619229"/>
              <a:gd name="connsiteX9" fmla="*/ 501610 w 883671"/>
              <a:gd name="connsiteY9" fmla="*/ 508615 h 619229"/>
              <a:gd name="connsiteX10" fmla="*/ 598860 w 883671"/>
              <a:gd name="connsiteY10" fmla="*/ 551002 h 619229"/>
              <a:gd name="connsiteX11" fmla="*/ 686299 w 883671"/>
              <a:gd name="connsiteY11" fmla="*/ 448608 h 619229"/>
              <a:gd name="connsiteX12" fmla="*/ 875180 w 883671"/>
              <a:gd name="connsiteY12" fmla="*/ 402602 h 619229"/>
              <a:gd name="connsiteX13" fmla="*/ 737258 w 883671"/>
              <a:gd name="connsiteY13" fmla="*/ 240868 h 619229"/>
              <a:gd name="connsiteX14" fmla="*/ 835556 w 883671"/>
              <a:gd name="connsiteY14" fmla="*/ 402031 h 619229"/>
              <a:gd name="connsiteX15" fmla="*/ 683823 w 883671"/>
              <a:gd name="connsiteY15" fmla="*/ 414318 h 619229"/>
              <a:gd name="connsiteX16" fmla="*/ 681346 w 883671"/>
              <a:gd name="connsiteY16" fmla="*/ 404793 h 619229"/>
              <a:gd name="connsiteX17" fmla="*/ 662033 w 883671"/>
              <a:gd name="connsiteY17" fmla="*/ 394925 h 619229"/>
              <a:gd name="connsiteX18" fmla="*/ 651819 w 883671"/>
              <a:gd name="connsiteY18" fmla="*/ 412984 h 619229"/>
              <a:gd name="connsiteX19" fmla="*/ 599717 w 883671"/>
              <a:gd name="connsiteY19" fmla="*/ 518521 h 619229"/>
              <a:gd name="connsiteX20" fmla="*/ 517802 w 883671"/>
              <a:gd name="connsiteY20" fmla="*/ 472706 h 619229"/>
              <a:gd name="connsiteX21" fmla="*/ 519421 w 883671"/>
              <a:gd name="connsiteY21" fmla="*/ 468325 h 619229"/>
              <a:gd name="connsiteX22" fmla="*/ 490846 w 883671"/>
              <a:gd name="connsiteY22" fmla="*/ 460419 h 619229"/>
              <a:gd name="connsiteX23" fmla="*/ 303204 w 883671"/>
              <a:gd name="connsiteY23" fmla="*/ 586816 h 619229"/>
              <a:gd name="connsiteX24" fmla="*/ 174426 w 883671"/>
              <a:gd name="connsiteY24" fmla="*/ 396316 h 619229"/>
              <a:gd name="connsiteX25" fmla="*/ 159853 w 883671"/>
              <a:gd name="connsiteY25" fmla="*/ 382123 h 619229"/>
              <a:gd name="connsiteX26" fmla="*/ 147480 w 883671"/>
              <a:gd name="connsiteY26" fmla="*/ 366321 h 619229"/>
              <a:gd name="connsiteX27" fmla="*/ 145660 w 883671"/>
              <a:gd name="connsiteY27" fmla="*/ 366217 h 619229"/>
              <a:gd name="connsiteX28" fmla="*/ 74032 w 883671"/>
              <a:gd name="connsiteY28" fmla="*/ 365359 h 619229"/>
              <a:gd name="connsiteX29" fmla="*/ 40409 w 883671"/>
              <a:gd name="connsiteY29" fmla="*/ 295255 h 619229"/>
              <a:gd name="connsiteX30" fmla="*/ 176236 w 883671"/>
              <a:gd name="connsiteY30" fmla="*/ 259251 h 619229"/>
              <a:gd name="connsiteX31" fmla="*/ 189224 w 883671"/>
              <a:gd name="connsiteY31" fmla="*/ 255679 h 619229"/>
              <a:gd name="connsiteX32" fmla="*/ 190333 w 883671"/>
              <a:gd name="connsiteY32" fmla="*/ 252583 h 619229"/>
              <a:gd name="connsiteX33" fmla="*/ 192714 w 883671"/>
              <a:gd name="connsiteY33" fmla="*/ 238867 h 619229"/>
              <a:gd name="connsiteX34" fmla="*/ 278439 w 883671"/>
              <a:gd name="connsiteY34" fmla="*/ 40938 h 619229"/>
              <a:gd name="connsiteX35" fmla="*/ 412646 w 883671"/>
              <a:gd name="connsiteY35" fmla="*/ 57797 h 619229"/>
              <a:gd name="connsiteX36" fmla="*/ 471130 w 883671"/>
              <a:gd name="connsiteY36" fmla="*/ 183908 h 619229"/>
              <a:gd name="connsiteX37" fmla="*/ 500752 w 883671"/>
              <a:gd name="connsiteY37" fmla="*/ 179146 h 619229"/>
              <a:gd name="connsiteX38" fmla="*/ 625911 w 883671"/>
              <a:gd name="connsiteY38" fmla="*/ 95611 h 619229"/>
              <a:gd name="connsiteX39" fmla="*/ 702873 w 883671"/>
              <a:gd name="connsiteY39" fmla="*/ 239820 h 619229"/>
              <a:gd name="connsiteX40" fmla="*/ 707635 w 883671"/>
              <a:gd name="connsiteY40" fmla="*/ 258870 h 619229"/>
              <a:gd name="connsiteX41" fmla="*/ 721865 w 883671"/>
              <a:gd name="connsiteY41" fmla="*/ 274329 h 619229"/>
              <a:gd name="connsiteX42" fmla="*/ 723637 w 883671"/>
              <a:gd name="connsiteY42" fmla="*/ 274300 h 619229"/>
              <a:gd name="connsiteX43" fmla="*/ 835556 w 883671"/>
              <a:gd name="connsiteY43" fmla="*/ 402031 h 619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83671" h="619229">
                <a:moveTo>
                  <a:pt x="737258" y="240868"/>
                </a:moveTo>
                <a:cubicBezTo>
                  <a:pt x="775358" y="179146"/>
                  <a:pt x="744307" y="94373"/>
                  <a:pt x="674488" y="68656"/>
                </a:cubicBezTo>
                <a:cubicBezTo>
                  <a:pt x="607813" y="44272"/>
                  <a:pt x="531613" y="85705"/>
                  <a:pt x="494275" y="144856"/>
                </a:cubicBezTo>
                <a:cubicBezTo>
                  <a:pt x="464462" y="25984"/>
                  <a:pt x="365593" y="-32976"/>
                  <a:pt x="240339" y="19030"/>
                </a:cubicBezTo>
                <a:cubicBezTo>
                  <a:pt x="164139" y="50939"/>
                  <a:pt x="103274" y="149332"/>
                  <a:pt x="147470" y="221532"/>
                </a:cubicBezTo>
                <a:cubicBezTo>
                  <a:pt x="92606" y="206959"/>
                  <a:pt x="24312" y="240582"/>
                  <a:pt x="4595" y="295255"/>
                </a:cubicBezTo>
                <a:cubicBezTo>
                  <a:pt x="-6769" y="326126"/>
                  <a:pt x="3965" y="360787"/>
                  <a:pt x="30789" y="379837"/>
                </a:cubicBezTo>
                <a:cubicBezTo>
                  <a:pt x="63841" y="404983"/>
                  <a:pt x="109180" y="403174"/>
                  <a:pt x="147946" y="395554"/>
                </a:cubicBezTo>
                <a:cubicBezTo>
                  <a:pt x="86034" y="478231"/>
                  <a:pt x="170330" y="581672"/>
                  <a:pt x="256341" y="609295"/>
                </a:cubicBezTo>
                <a:cubicBezTo>
                  <a:pt x="355210" y="641013"/>
                  <a:pt x="454175" y="594245"/>
                  <a:pt x="501610" y="508615"/>
                </a:cubicBezTo>
                <a:cubicBezTo>
                  <a:pt x="523305" y="540114"/>
                  <a:pt x="561015" y="556555"/>
                  <a:pt x="598860" y="551002"/>
                </a:cubicBezTo>
                <a:cubicBezTo>
                  <a:pt x="647785" y="540534"/>
                  <a:pt x="683621" y="498566"/>
                  <a:pt x="686299" y="448608"/>
                </a:cubicBezTo>
                <a:cubicBezTo>
                  <a:pt x="748593" y="489470"/>
                  <a:pt x="844319" y="479374"/>
                  <a:pt x="875180" y="402602"/>
                </a:cubicBezTo>
                <a:cubicBezTo>
                  <a:pt x="912709" y="309162"/>
                  <a:pt x="820126" y="243058"/>
                  <a:pt x="737258" y="240868"/>
                </a:cubicBezTo>
                <a:close/>
                <a:moveTo>
                  <a:pt x="835556" y="402031"/>
                </a:moveTo>
                <a:cubicBezTo>
                  <a:pt x="797456" y="459181"/>
                  <a:pt x="733639" y="441274"/>
                  <a:pt x="683823" y="414318"/>
                </a:cubicBezTo>
                <a:cubicBezTo>
                  <a:pt x="683061" y="411175"/>
                  <a:pt x="682299" y="408031"/>
                  <a:pt x="681346" y="404793"/>
                </a:cubicBezTo>
                <a:cubicBezTo>
                  <a:pt x="678737" y="396735"/>
                  <a:pt x="670090" y="392315"/>
                  <a:pt x="662033" y="394925"/>
                </a:cubicBezTo>
                <a:cubicBezTo>
                  <a:pt x="654456" y="397382"/>
                  <a:pt x="650019" y="405231"/>
                  <a:pt x="651819" y="412984"/>
                </a:cubicBezTo>
                <a:cubicBezTo>
                  <a:pt x="658296" y="456037"/>
                  <a:pt x="646771" y="504424"/>
                  <a:pt x="599717" y="518521"/>
                </a:cubicBezTo>
                <a:cubicBezTo>
                  <a:pt x="557617" y="531094"/>
                  <a:pt x="533042" y="505567"/>
                  <a:pt x="517802" y="472706"/>
                </a:cubicBezTo>
                <a:cubicBezTo>
                  <a:pt x="518278" y="471277"/>
                  <a:pt x="518945" y="469849"/>
                  <a:pt x="519421" y="468325"/>
                </a:cubicBezTo>
                <a:cubicBezTo>
                  <a:pt x="525422" y="449846"/>
                  <a:pt x="497228" y="442607"/>
                  <a:pt x="490846" y="460419"/>
                </a:cubicBezTo>
                <a:cubicBezTo>
                  <a:pt x="461605" y="540905"/>
                  <a:pt x="391024" y="595579"/>
                  <a:pt x="303204" y="586816"/>
                </a:cubicBezTo>
                <a:cubicBezTo>
                  <a:pt x="215383" y="578053"/>
                  <a:pt x="111656" y="488994"/>
                  <a:pt x="174426" y="396316"/>
                </a:cubicBezTo>
                <a:cubicBezTo>
                  <a:pt x="180712" y="386791"/>
                  <a:pt x="168235" y="376789"/>
                  <a:pt x="159853" y="382123"/>
                </a:cubicBezTo>
                <a:cubicBezTo>
                  <a:pt x="160799" y="374341"/>
                  <a:pt x="155260" y="367264"/>
                  <a:pt x="147480" y="366321"/>
                </a:cubicBezTo>
                <a:cubicBezTo>
                  <a:pt x="146876" y="366245"/>
                  <a:pt x="146268" y="366217"/>
                  <a:pt x="145660" y="366217"/>
                </a:cubicBezTo>
                <a:cubicBezTo>
                  <a:pt x="122134" y="367455"/>
                  <a:pt x="97273" y="372122"/>
                  <a:pt x="74032" y="365359"/>
                </a:cubicBezTo>
                <a:cubicBezTo>
                  <a:pt x="41933" y="355834"/>
                  <a:pt x="21835" y="328212"/>
                  <a:pt x="40409" y="295255"/>
                </a:cubicBezTo>
                <a:cubicBezTo>
                  <a:pt x="66127" y="249345"/>
                  <a:pt x="132040" y="234581"/>
                  <a:pt x="176236" y="259251"/>
                </a:cubicBezTo>
                <a:cubicBezTo>
                  <a:pt x="180809" y="261851"/>
                  <a:pt x="186624" y="260251"/>
                  <a:pt x="189224" y="255679"/>
                </a:cubicBezTo>
                <a:cubicBezTo>
                  <a:pt x="189771" y="254717"/>
                  <a:pt x="190146" y="253669"/>
                  <a:pt x="190333" y="252583"/>
                </a:cubicBezTo>
                <a:cubicBezTo>
                  <a:pt x="194611" y="249354"/>
                  <a:pt x="195652" y="243354"/>
                  <a:pt x="192714" y="238867"/>
                </a:cubicBezTo>
                <a:cubicBezTo>
                  <a:pt x="131182" y="157524"/>
                  <a:pt x="187380" y="64750"/>
                  <a:pt x="278439" y="40938"/>
                </a:cubicBezTo>
                <a:cubicBezTo>
                  <a:pt x="324540" y="28841"/>
                  <a:pt x="373689" y="26365"/>
                  <a:pt x="412646" y="57797"/>
                </a:cubicBezTo>
                <a:cubicBezTo>
                  <a:pt x="451603" y="89230"/>
                  <a:pt x="461605" y="137902"/>
                  <a:pt x="471130" y="183908"/>
                </a:cubicBezTo>
                <a:cubicBezTo>
                  <a:pt x="474940" y="202482"/>
                  <a:pt x="499705" y="195719"/>
                  <a:pt x="500752" y="179146"/>
                </a:cubicBezTo>
                <a:cubicBezTo>
                  <a:pt x="529804" y="138855"/>
                  <a:pt x="575238" y="98374"/>
                  <a:pt x="625911" y="95611"/>
                </a:cubicBezTo>
                <a:cubicBezTo>
                  <a:pt x="710493" y="91039"/>
                  <a:pt x="736401" y="175240"/>
                  <a:pt x="702873" y="239820"/>
                </a:cubicBezTo>
                <a:cubicBezTo>
                  <a:pt x="699653" y="246487"/>
                  <a:pt x="701658" y="254498"/>
                  <a:pt x="707635" y="258870"/>
                </a:cubicBezTo>
                <a:cubicBezTo>
                  <a:pt x="707295" y="267071"/>
                  <a:pt x="713666" y="273996"/>
                  <a:pt x="721865" y="274329"/>
                </a:cubicBezTo>
                <a:cubicBezTo>
                  <a:pt x="722456" y="274357"/>
                  <a:pt x="723048" y="274348"/>
                  <a:pt x="723637" y="274300"/>
                </a:cubicBezTo>
                <a:cubicBezTo>
                  <a:pt x="786693" y="271919"/>
                  <a:pt x="886705" y="324783"/>
                  <a:pt x="835556" y="402031"/>
                </a:cubicBezTo>
                <a:close/>
              </a:path>
            </a:pathLst>
          </a:custGeom>
          <a:solidFill>
            <a:srgbClr val="FFFFFF"/>
          </a:solidFill>
          <a:ln w="9525" cap="flat">
            <a:noFill/>
            <a:prstDash val="solid"/>
            <a:miter/>
          </a:ln>
        </p:spPr>
        <p:txBody>
          <a:bodyPr rtlCol="0" anchor="ctr"/>
          <a:lstStyle/>
          <a:p>
            <a:endParaRPr lang="zh-CN" altLang="en-US"/>
          </a:p>
        </p:txBody>
      </p:sp>
      <p:sp>
        <p:nvSpPr>
          <p:cNvPr id="9" name="任意多边形: 形状 8"/>
          <p:cNvSpPr/>
          <p:nvPr/>
        </p:nvSpPr>
        <p:spPr>
          <a:xfrm>
            <a:off x="-6622" y="2714665"/>
            <a:ext cx="680013" cy="1364110"/>
          </a:xfrm>
          <a:custGeom>
            <a:avLst/>
            <a:gdLst>
              <a:gd name="connsiteX0" fmla="*/ 248129 w 680013"/>
              <a:gd name="connsiteY0" fmla="*/ 1359696 h 1364110"/>
              <a:gd name="connsiteX1" fmla="*/ 220697 w 680013"/>
              <a:gd name="connsiteY1" fmla="*/ 1363221 h 1364110"/>
              <a:gd name="connsiteX2" fmla="*/ 3908 w 680013"/>
              <a:gd name="connsiteY2" fmla="*/ 1296546 h 1364110"/>
              <a:gd name="connsiteX3" fmla="*/ 2015 w 680013"/>
              <a:gd name="connsiteY3" fmla="*/ 1283211 h 1364110"/>
              <a:gd name="connsiteX4" fmla="*/ 2479 w 680013"/>
              <a:gd name="connsiteY4" fmla="*/ 1282639 h 1364110"/>
              <a:gd name="connsiteX5" fmla="*/ 15816 w 680013"/>
              <a:gd name="connsiteY5" fmla="*/ 1280744 h 1364110"/>
              <a:gd name="connsiteX6" fmla="*/ 16385 w 680013"/>
              <a:gd name="connsiteY6" fmla="*/ 1281211 h 1364110"/>
              <a:gd name="connsiteX7" fmla="*/ 219077 w 680013"/>
              <a:gd name="connsiteY7" fmla="*/ 1343123 h 1364110"/>
              <a:gd name="connsiteX8" fmla="*/ 409577 w 680013"/>
              <a:gd name="connsiteY8" fmla="*/ 1249016 h 1364110"/>
              <a:gd name="connsiteX9" fmla="*/ 466727 w 680013"/>
              <a:gd name="connsiteY9" fmla="*/ 1124143 h 1364110"/>
              <a:gd name="connsiteX10" fmla="*/ 466727 w 680013"/>
              <a:gd name="connsiteY10" fmla="*/ 1119476 h 1364110"/>
              <a:gd name="connsiteX11" fmla="*/ 365096 w 680013"/>
              <a:gd name="connsiteY11" fmla="*/ 1117666 h 1364110"/>
              <a:gd name="connsiteX12" fmla="*/ 282323 w 680013"/>
              <a:gd name="connsiteY12" fmla="*/ 1031275 h 1364110"/>
              <a:gd name="connsiteX13" fmla="*/ 342331 w 680013"/>
              <a:gd name="connsiteY13" fmla="*/ 963933 h 1364110"/>
              <a:gd name="connsiteX14" fmla="*/ 429104 w 680013"/>
              <a:gd name="connsiteY14" fmla="*/ 986983 h 1364110"/>
              <a:gd name="connsiteX15" fmla="*/ 485682 w 680013"/>
              <a:gd name="connsiteY15" fmla="*/ 1094235 h 1364110"/>
              <a:gd name="connsiteX16" fmla="*/ 569883 w 680013"/>
              <a:gd name="connsiteY16" fmla="*/ 1045848 h 1364110"/>
              <a:gd name="connsiteX17" fmla="*/ 659037 w 680013"/>
              <a:gd name="connsiteY17" fmla="*/ 853633 h 1364110"/>
              <a:gd name="connsiteX18" fmla="*/ 586457 w 680013"/>
              <a:gd name="connsiteY18" fmla="*/ 657133 h 1364110"/>
              <a:gd name="connsiteX19" fmla="*/ 570740 w 680013"/>
              <a:gd name="connsiteY19" fmla="*/ 645321 h 1364110"/>
              <a:gd name="connsiteX20" fmla="*/ 562644 w 680013"/>
              <a:gd name="connsiteY20" fmla="*/ 662752 h 1364110"/>
              <a:gd name="connsiteX21" fmla="*/ 444534 w 680013"/>
              <a:gd name="connsiteY21" fmla="*/ 754573 h 1364110"/>
              <a:gd name="connsiteX22" fmla="*/ 444534 w 680013"/>
              <a:gd name="connsiteY22" fmla="*/ 754573 h 1364110"/>
              <a:gd name="connsiteX23" fmla="*/ 350522 w 680013"/>
              <a:gd name="connsiteY23" fmla="*/ 704853 h 1364110"/>
              <a:gd name="connsiteX24" fmla="*/ 379097 w 680013"/>
              <a:gd name="connsiteY24" fmla="*/ 636082 h 1364110"/>
              <a:gd name="connsiteX25" fmla="*/ 560072 w 680013"/>
              <a:gd name="connsiteY25" fmla="*/ 617032 h 1364110"/>
              <a:gd name="connsiteX26" fmla="*/ 569026 w 680013"/>
              <a:gd name="connsiteY26" fmla="*/ 517305 h 1364110"/>
              <a:gd name="connsiteX27" fmla="*/ 464251 w 680013"/>
              <a:gd name="connsiteY27" fmla="*/ 302612 h 1364110"/>
              <a:gd name="connsiteX28" fmla="*/ 377478 w 680013"/>
              <a:gd name="connsiteY28" fmla="*/ 258321 h 1364110"/>
              <a:gd name="connsiteX29" fmla="*/ 336330 w 680013"/>
              <a:gd name="connsiteY29" fmla="*/ 371573 h 1364110"/>
              <a:gd name="connsiteX30" fmla="*/ 262892 w 680013"/>
              <a:gd name="connsiteY30" fmla="*/ 429485 h 1364110"/>
              <a:gd name="connsiteX31" fmla="*/ 170976 w 680013"/>
              <a:gd name="connsiteY31" fmla="*/ 407196 h 1364110"/>
              <a:gd name="connsiteX32" fmla="*/ 161451 w 680013"/>
              <a:gd name="connsiteY32" fmla="*/ 314423 h 1364110"/>
              <a:gd name="connsiteX33" fmla="*/ 228602 w 680013"/>
              <a:gd name="connsiteY33" fmla="*/ 251463 h 1364110"/>
              <a:gd name="connsiteX34" fmla="*/ 358428 w 680013"/>
              <a:gd name="connsiteY34" fmla="*/ 234222 h 1364110"/>
              <a:gd name="connsiteX35" fmla="*/ 315947 w 680013"/>
              <a:gd name="connsiteY35" fmla="*/ 103539 h 1364110"/>
              <a:gd name="connsiteX36" fmla="*/ 69344 w 680013"/>
              <a:gd name="connsiteY36" fmla="*/ 32388 h 1364110"/>
              <a:gd name="connsiteX37" fmla="*/ 56926 w 680013"/>
              <a:gd name="connsiteY37" fmla="*/ 27168 h 1364110"/>
              <a:gd name="connsiteX38" fmla="*/ 56676 w 680013"/>
              <a:gd name="connsiteY38" fmla="*/ 26482 h 1364110"/>
              <a:gd name="connsiteX39" fmla="*/ 61856 w 680013"/>
              <a:gd name="connsiteY39" fmla="*/ 14052 h 1364110"/>
              <a:gd name="connsiteX40" fmla="*/ 62486 w 680013"/>
              <a:gd name="connsiteY40" fmla="*/ 13814 h 1364110"/>
              <a:gd name="connsiteX41" fmla="*/ 331663 w 680013"/>
              <a:gd name="connsiteY41" fmla="*/ 91538 h 1364110"/>
              <a:gd name="connsiteX42" fmla="*/ 379288 w 680013"/>
              <a:gd name="connsiteY42" fmla="*/ 238413 h 1364110"/>
              <a:gd name="connsiteX43" fmla="*/ 477395 w 680013"/>
              <a:gd name="connsiteY43" fmla="*/ 287372 h 1364110"/>
              <a:gd name="connsiteX44" fmla="*/ 589314 w 680013"/>
              <a:gd name="connsiteY44" fmla="*/ 515972 h 1364110"/>
              <a:gd name="connsiteX45" fmla="*/ 578360 w 680013"/>
              <a:gd name="connsiteY45" fmla="*/ 626748 h 1364110"/>
              <a:gd name="connsiteX46" fmla="*/ 600077 w 680013"/>
              <a:gd name="connsiteY46" fmla="*/ 642559 h 1364110"/>
              <a:gd name="connsiteX47" fmla="*/ 679421 w 680013"/>
              <a:gd name="connsiteY47" fmla="*/ 855252 h 1364110"/>
              <a:gd name="connsiteX48" fmla="*/ 584171 w 680013"/>
              <a:gd name="connsiteY48" fmla="*/ 1060897 h 1364110"/>
              <a:gd name="connsiteX49" fmla="*/ 487397 w 680013"/>
              <a:gd name="connsiteY49" fmla="*/ 1114523 h 1364110"/>
              <a:gd name="connsiteX50" fmla="*/ 486920 w 680013"/>
              <a:gd name="connsiteY50" fmla="*/ 1125572 h 1364110"/>
              <a:gd name="connsiteX51" fmla="*/ 424436 w 680013"/>
              <a:gd name="connsiteY51" fmla="*/ 1262161 h 1364110"/>
              <a:gd name="connsiteX52" fmla="*/ 248129 w 680013"/>
              <a:gd name="connsiteY52" fmla="*/ 1359696 h 1364110"/>
              <a:gd name="connsiteX53" fmla="*/ 349379 w 680013"/>
              <a:gd name="connsiteY53" fmla="*/ 983078 h 1364110"/>
              <a:gd name="connsiteX54" fmla="*/ 346808 w 680013"/>
              <a:gd name="connsiteY54" fmla="*/ 983650 h 1364110"/>
              <a:gd name="connsiteX55" fmla="*/ 302326 w 680013"/>
              <a:gd name="connsiteY55" fmla="*/ 1032322 h 1364110"/>
              <a:gd name="connsiteX56" fmla="*/ 370334 w 680013"/>
              <a:gd name="connsiteY56" fmla="*/ 1098997 h 1364110"/>
              <a:gd name="connsiteX57" fmla="*/ 466632 w 680013"/>
              <a:gd name="connsiteY57" fmla="*/ 1099950 h 1364110"/>
              <a:gd name="connsiteX58" fmla="*/ 417197 w 680013"/>
              <a:gd name="connsiteY58" fmla="*/ 1002985 h 1364110"/>
              <a:gd name="connsiteX59" fmla="*/ 349379 w 680013"/>
              <a:gd name="connsiteY59" fmla="*/ 983078 h 1364110"/>
              <a:gd name="connsiteX60" fmla="*/ 455964 w 680013"/>
              <a:gd name="connsiteY60" fmla="*/ 621128 h 1364110"/>
              <a:gd name="connsiteX61" fmla="*/ 392718 w 680013"/>
              <a:gd name="connsiteY61" fmla="*/ 651036 h 1364110"/>
              <a:gd name="connsiteX62" fmla="*/ 369953 w 680013"/>
              <a:gd name="connsiteY62" fmla="*/ 701519 h 1364110"/>
              <a:gd name="connsiteX63" fmla="*/ 441296 w 680013"/>
              <a:gd name="connsiteY63" fmla="*/ 735523 h 1364110"/>
              <a:gd name="connsiteX64" fmla="*/ 441296 w 680013"/>
              <a:gd name="connsiteY64" fmla="*/ 735523 h 1364110"/>
              <a:gd name="connsiteX65" fmla="*/ 545404 w 680013"/>
              <a:gd name="connsiteY65" fmla="*/ 653989 h 1364110"/>
              <a:gd name="connsiteX66" fmla="*/ 553691 w 680013"/>
              <a:gd name="connsiteY66" fmla="*/ 635796 h 1364110"/>
              <a:gd name="connsiteX67" fmla="*/ 455964 w 680013"/>
              <a:gd name="connsiteY67" fmla="*/ 621223 h 1364110"/>
              <a:gd name="connsiteX68" fmla="*/ 285848 w 680013"/>
              <a:gd name="connsiteY68" fmla="*/ 253939 h 1364110"/>
              <a:gd name="connsiteX69" fmla="*/ 237270 w 680013"/>
              <a:gd name="connsiteY69" fmla="*/ 269370 h 1364110"/>
              <a:gd name="connsiteX70" fmla="*/ 179358 w 680013"/>
              <a:gd name="connsiteY70" fmla="*/ 322995 h 1364110"/>
              <a:gd name="connsiteX71" fmla="*/ 185835 w 680013"/>
              <a:gd name="connsiteY71" fmla="*/ 394338 h 1364110"/>
              <a:gd name="connsiteX72" fmla="*/ 256987 w 680013"/>
              <a:gd name="connsiteY72" fmla="*/ 410816 h 1364110"/>
              <a:gd name="connsiteX73" fmla="*/ 320233 w 680013"/>
              <a:gd name="connsiteY73" fmla="*/ 360238 h 1364110"/>
              <a:gd name="connsiteX74" fmla="*/ 357761 w 680013"/>
              <a:gd name="connsiteY74" fmla="*/ 254130 h 1364110"/>
              <a:gd name="connsiteX75" fmla="*/ 285848 w 680013"/>
              <a:gd name="connsiteY75" fmla="*/ 253939 h 1364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80013" h="1364110">
                <a:moveTo>
                  <a:pt x="248129" y="1359696"/>
                </a:moveTo>
                <a:cubicBezTo>
                  <a:pt x="238604" y="1361316"/>
                  <a:pt x="229841" y="1362459"/>
                  <a:pt x="220697" y="1363221"/>
                </a:cubicBezTo>
                <a:cubicBezTo>
                  <a:pt x="142595" y="1369269"/>
                  <a:pt x="65111" y="1345438"/>
                  <a:pt x="3908" y="1296546"/>
                </a:cubicBezTo>
                <a:cubicBezTo>
                  <a:pt x="-298" y="1293384"/>
                  <a:pt x="-1145" y="1287411"/>
                  <a:pt x="2015" y="1283211"/>
                </a:cubicBezTo>
                <a:cubicBezTo>
                  <a:pt x="2163" y="1283011"/>
                  <a:pt x="2317" y="1282820"/>
                  <a:pt x="2479" y="1282639"/>
                </a:cubicBezTo>
                <a:cubicBezTo>
                  <a:pt x="5639" y="1278429"/>
                  <a:pt x="11610" y="1277591"/>
                  <a:pt x="15816" y="1280744"/>
                </a:cubicBezTo>
                <a:cubicBezTo>
                  <a:pt x="16011" y="1280896"/>
                  <a:pt x="16201" y="1281049"/>
                  <a:pt x="16385" y="1281211"/>
                </a:cubicBezTo>
                <a:cubicBezTo>
                  <a:pt x="73653" y="1326807"/>
                  <a:pt x="146107" y="1348933"/>
                  <a:pt x="219077" y="1343123"/>
                </a:cubicBezTo>
                <a:cubicBezTo>
                  <a:pt x="292231" y="1337113"/>
                  <a:pt x="360349" y="1303461"/>
                  <a:pt x="409577" y="1249016"/>
                </a:cubicBezTo>
                <a:cubicBezTo>
                  <a:pt x="441744" y="1214745"/>
                  <a:pt x="461814" y="1170892"/>
                  <a:pt x="466727" y="1124143"/>
                </a:cubicBezTo>
                <a:lnTo>
                  <a:pt x="466727" y="1119476"/>
                </a:lnTo>
                <a:cubicBezTo>
                  <a:pt x="433156" y="1126648"/>
                  <a:pt x="398389" y="1126029"/>
                  <a:pt x="365096" y="1117666"/>
                </a:cubicBezTo>
                <a:cubicBezTo>
                  <a:pt x="324233" y="1106998"/>
                  <a:pt x="280895" y="1075470"/>
                  <a:pt x="282323" y="1031275"/>
                </a:cubicBezTo>
                <a:cubicBezTo>
                  <a:pt x="285226" y="998023"/>
                  <a:pt x="309633" y="970629"/>
                  <a:pt x="342331" y="963933"/>
                </a:cubicBezTo>
                <a:cubicBezTo>
                  <a:pt x="373238" y="958475"/>
                  <a:pt x="404978" y="966914"/>
                  <a:pt x="429104" y="986983"/>
                </a:cubicBezTo>
                <a:cubicBezTo>
                  <a:pt x="461559" y="1013720"/>
                  <a:pt x="481940" y="1052353"/>
                  <a:pt x="485682" y="1094235"/>
                </a:cubicBezTo>
                <a:cubicBezTo>
                  <a:pt x="516838" y="1084205"/>
                  <a:pt x="545530" y="1067717"/>
                  <a:pt x="569883" y="1045848"/>
                </a:cubicBezTo>
                <a:cubicBezTo>
                  <a:pt x="623306" y="995689"/>
                  <a:pt x="655254" y="926814"/>
                  <a:pt x="659037" y="853633"/>
                </a:cubicBezTo>
                <a:cubicBezTo>
                  <a:pt x="664276" y="773909"/>
                  <a:pt x="637130" y="700471"/>
                  <a:pt x="586457" y="657133"/>
                </a:cubicBezTo>
                <a:cubicBezTo>
                  <a:pt x="581487" y="652846"/>
                  <a:pt x="576236" y="648903"/>
                  <a:pt x="570740" y="645321"/>
                </a:cubicBezTo>
                <a:cubicBezTo>
                  <a:pt x="568264" y="651322"/>
                  <a:pt x="565597" y="657133"/>
                  <a:pt x="562644" y="662752"/>
                </a:cubicBezTo>
                <a:cubicBezTo>
                  <a:pt x="539533" y="709930"/>
                  <a:pt x="495953" y="743810"/>
                  <a:pt x="444534" y="754573"/>
                </a:cubicBezTo>
                <a:lnTo>
                  <a:pt x="444534" y="754573"/>
                </a:lnTo>
                <a:cubicBezTo>
                  <a:pt x="405196" y="761431"/>
                  <a:pt x="358142" y="744382"/>
                  <a:pt x="350522" y="704853"/>
                </a:cubicBezTo>
                <a:cubicBezTo>
                  <a:pt x="346046" y="682183"/>
                  <a:pt x="356904" y="656466"/>
                  <a:pt x="379097" y="636082"/>
                </a:cubicBezTo>
                <a:cubicBezTo>
                  <a:pt x="425389" y="594077"/>
                  <a:pt x="499208" y="587981"/>
                  <a:pt x="560072" y="617032"/>
                </a:cubicBezTo>
                <a:cubicBezTo>
                  <a:pt x="568953" y="584581"/>
                  <a:pt x="571984" y="550814"/>
                  <a:pt x="569026" y="517305"/>
                </a:cubicBezTo>
                <a:cubicBezTo>
                  <a:pt x="562454" y="429676"/>
                  <a:pt x="524354" y="351380"/>
                  <a:pt x="464251" y="302612"/>
                </a:cubicBezTo>
                <a:cubicBezTo>
                  <a:pt x="438765" y="281905"/>
                  <a:pt x="409196" y="266817"/>
                  <a:pt x="377478" y="258321"/>
                </a:cubicBezTo>
                <a:cubicBezTo>
                  <a:pt x="373918" y="299021"/>
                  <a:pt x="359728" y="338074"/>
                  <a:pt x="336330" y="371573"/>
                </a:cubicBezTo>
                <a:cubicBezTo>
                  <a:pt x="318810" y="398357"/>
                  <a:pt x="293025" y="418693"/>
                  <a:pt x="262892" y="429485"/>
                </a:cubicBezTo>
                <a:cubicBezTo>
                  <a:pt x="230531" y="440667"/>
                  <a:pt x="194619" y="431961"/>
                  <a:pt x="170976" y="407196"/>
                </a:cubicBezTo>
                <a:cubicBezTo>
                  <a:pt x="150017" y="380765"/>
                  <a:pt x="146301" y="344570"/>
                  <a:pt x="161451" y="314423"/>
                </a:cubicBezTo>
                <a:cubicBezTo>
                  <a:pt x="176099" y="286467"/>
                  <a:pt x="199763" y="264283"/>
                  <a:pt x="228602" y="251463"/>
                </a:cubicBezTo>
                <a:cubicBezTo>
                  <a:pt x="269116" y="232641"/>
                  <a:pt x="314406" y="226631"/>
                  <a:pt x="358428" y="234222"/>
                </a:cubicBezTo>
                <a:cubicBezTo>
                  <a:pt x="358821" y="187207"/>
                  <a:pt x="343910" y="141335"/>
                  <a:pt x="315947" y="103539"/>
                </a:cubicBezTo>
                <a:cubicBezTo>
                  <a:pt x="256954" y="30225"/>
                  <a:pt x="158326" y="1765"/>
                  <a:pt x="69344" y="32388"/>
                </a:cubicBezTo>
                <a:cubicBezTo>
                  <a:pt x="64474" y="34378"/>
                  <a:pt x="58914" y="32035"/>
                  <a:pt x="56926" y="27168"/>
                </a:cubicBezTo>
                <a:cubicBezTo>
                  <a:pt x="56834" y="26939"/>
                  <a:pt x="56751" y="26711"/>
                  <a:pt x="56676" y="26482"/>
                </a:cubicBezTo>
                <a:cubicBezTo>
                  <a:pt x="54673" y="21615"/>
                  <a:pt x="56992" y="16052"/>
                  <a:pt x="61856" y="14052"/>
                </a:cubicBezTo>
                <a:cubicBezTo>
                  <a:pt x="62064" y="13966"/>
                  <a:pt x="62274" y="13881"/>
                  <a:pt x="62486" y="13814"/>
                </a:cubicBezTo>
                <a:cubicBezTo>
                  <a:pt x="159600" y="-20514"/>
                  <a:pt x="267797" y="10728"/>
                  <a:pt x="331663" y="91538"/>
                </a:cubicBezTo>
                <a:cubicBezTo>
                  <a:pt x="363470" y="133819"/>
                  <a:pt x="380233" y="185512"/>
                  <a:pt x="379288" y="238413"/>
                </a:cubicBezTo>
                <a:cubicBezTo>
                  <a:pt x="415204" y="247291"/>
                  <a:pt x="448708" y="264007"/>
                  <a:pt x="477395" y="287372"/>
                </a:cubicBezTo>
                <a:cubicBezTo>
                  <a:pt x="541499" y="339569"/>
                  <a:pt x="582170" y="422913"/>
                  <a:pt x="589314" y="515972"/>
                </a:cubicBezTo>
                <a:cubicBezTo>
                  <a:pt x="592698" y="553262"/>
                  <a:pt x="588982" y="590848"/>
                  <a:pt x="578360" y="626748"/>
                </a:cubicBezTo>
                <a:cubicBezTo>
                  <a:pt x="586014" y="631425"/>
                  <a:pt x="593277" y="636711"/>
                  <a:pt x="600077" y="642559"/>
                </a:cubicBezTo>
                <a:cubicBezTo>
                  <a:pt x="655418" y="690184"/>
                  <a:pt x="685136" y="769432"/>
                  <a:pt x="679421" y="855252"/>
                </a:cubicBezTo>
                <a:cubicBezTo>
                  <a:pt x="675429" y="933529"/>
                  <a:pt x="641294" y="1007224"/>
                  <a:pt x="584171" y="1060897"/>
                </a:cubicBezTo>
                <a:cubicBezTo>
                  <a:pt x="556259" y="1085681"/>
                  <a:pt x="523212" y="1103998"/>
                  <a:pt x="487397" y="1114523"/>
                </a:cubicBezTo>
                <a:cubicBezTo>
                  <a:pt x="487397" y="1118238"/>
                  <a:pt x="487397" y="1121857"/>
                  <a:pt x="486920" y="1125572"/>
                </a:cubicBezTo>
                <a:cubicBezTo>
                  <a:pt x="481597" y="1176712"/>
                  <a:pt x="459646" y="1224689"/>
                  <a:pt x="424436" y="1262161"/>
                </a:cubicBezTo>
                <a:cubicBezTo>
                  <a:pt x="378234" y="1313481"/>
                  <a:pt x="316155" y="1347828"/>
                  <a:pt x="248129" y="1359696"/>
                </a:cubicBezTo>
                <a:close/>
                <a:moveTo>
                  <a:pt x="349379" y="983078"/>
                </a:moveTo>
                <a:lnTo>
                  <a:pt x="346808" y="983650"/>
                </a:lnTo>
                <a:cubicBezTo>
                  <a:pt x="322989" y="988498"/>
                  <a:pt x="305020" y="1008167"/>
                  <a:pt x="302326" y="1032322"/>
                </a:cubicBezTo>
                <a:cubicBezTo>
                  <a:pt x="301278" y="1065660"/>
                  <a:pt x="336806" y="1090234"/>
                  <a:pt x="370334" y="1098997"/>
                </a:cubicBezTo>
                <a:cubicBezTo>
                  <a:pt x="401905" y="1106932"/>
                  <a:pt x="434910" y="1107265"/>
                  <a:pt x="466632" y="1099950"/>
                </a:cubicBezTo>
                <a:cubicBezTo>
                  <a:pt x="464243" y="1062193"/>
                  <a:pt x="446352" y="1027102"/>
                  <a:pt x="417197" y="1002985"/>
                </a:cubicBezTo>
                <a:cubicBezTo>
                  <a:pt x="398349" y="987193"/>
                  <a:pt x="373771" y="979982"/>
                  <a:pt x="349379" y="983078"/>
                </a:cubicBezTo>
                <a:close/>
                <a:moveTo>
                  <a:pt x="455964" y="621128"/>
                </a:moveTo>
                <a:cubicBezTo>
                  <a:pt x="432477" y="624909"/>
                  <a:pt x="410546" y="635282"/>
                  <a:pt x="392718" y="651036"/>
                </a:cubicBezTo>
                <a:cubicBezTo>
                  <a:pt x="375383" y="666753"/>
                  <a:pt x="366810" y="685612"/>
                  <a:pt x="369953" y="701519"/>
                </a:cubicBezTo>
                <a:cubicBezTo>
                  <a:pt x="375097" y="728379"/>
                  <a:pt x="411006" y="740762"/>
                  <a:pt x="441296" y="735523"/>
                </a:cubicBezTo>
                <a:lnTo>
                  <a:pt x="441296" y="735523"/>
                </a:lnTo>
                <a:cubicBezTo>
                  <a:pt x="486663" y="725741"/>
                  <a:pt x="525038" y="695690"/>
                  <a:pt x="545404" y="653989"/>
                </a:cubicBezTo>
                <a:cubicBezTo>
                  <a:pt x="548473" y="648074"/>
                  <a:pt x="551239" y="641997"/>
                  <a:pt x="553691" y="635796"/>
                </a:cubicBezTo>
                <a:cubicBezTo>
                  <a:pt x="523429" y="620880"/>
                  <a:pt x="489263" y="615785"/>
                  <a:pt x="455964" y="621223"/>
                </a:cubicBezTo>
                <a:close/>
                <a:moveTo>
                  <a:pt x="285848" y="253939"/>
                </a:moveTo>
                <a:cubicBezTo>
                  <a:pt x="269014" y="256787"/>
                  <a:pt x="252663" y="261988"/>
                  <a:pt x="237270" y="269370"/>
                </a:cubicBezTo>
                <a:cubicBezTo>
                  <a:pt x="212476" y="280209"/>
                  <a:pt x="192070" y="299107"/>
                  <a:pt x="179358" y="322995"/>
                </a:cubicBezTo>
                <a:cubicBezTo>
                  <a:pt x="167687" y="346056"/>
                  <a:pt x="170202" y="373754"/>
                  <a:pt x="185835" y="394338"/>
                </a:cubicBezTo>
                <a:cubicBezTo>
                  <a:pt x="204423" y="413035"/>
                  <a:pt x="232072" y="419436"/>
                  <a:pt x="256987" y="410816"/>
                </a:cubicBezTo>
                <a:cubicBezTo>
                  <a:pt x="282880" y="401053"/>
                  <a:pt x="305019" y="383355"/>
                  <a:pt x="320233" y="360238"/>
                </a:cubicBezTo>
                <a:cubicBezTo>
                  <a:pt x="342060" y="328892"/>
                  <a:pt x="355025" y="292230"/>
                  <a:pt x="357761" y="254130"/>
                </a:cubicBezTo>
                <a:cubicBezTo>
                  <a:pt x="333980" y="249920"/>
                  <a:pt x="309651" y="249862"/>
                  <a:pt x="285848" y="253939"/>
                </a:cubicBezTo>
                <a:close/>
              </a:path>
            </a:pathLst>
          </a:custGeom>
          <a:solidFill>
            <a:schemeClr val="accent4"/>
          </a:solidFill>
          <a:ln w="9525" cap="flat">
            <a:noFill/>
            <a:prstDash val="solid"/>
            <a:miter/>
          </a:ln>
        </p:spPr>
        <p:txBody>
          <a:bodyPr rtlCol="0" anchor="ctr"/>
          <a:lstStyle/>
          <a:p>
            <a:endParaRPr lang="zh-CN" altLang="en-US"/>
          </a:p>
        </p:txBody>
      </p:sp>
      <p:sp>
        <p:nvSpPr>
          <p:cNvPr id="10" name="任意多边形: 形状 9"/>
          <p:cNvSpPr/>
          <p:nvPr/>
        </p:nvSpPr>
        <p:spPr>
          <a:xfrm>
            <a:off x="10481356" y="-11566"/>
            <a:ext cx="1653445" cy="566559"/>
          </a:xfrm>
          <a:custGeom>
            <a:avLst/>
            <a:gdLst>
              <a:gd name="connsiteX0" fmla="*/ 104 w 1653445"/>
              <a:gd name="connsiteY0" fmla="*/ 33 h 566559"/>
              <a:gd name="connsiteX1" fmla="*/ 1653549 w 1653445"/>
              <a:gd name="connsiteY1" fmla="*/ 262733 h 566559"/>
            </a:gdLst>
            <a:ahLst/>
            <a:cxnLst>
              <a:cxn ang="0">
                <a:pos x="connsiteX0" y="connsiteY0"/>
              </a:cxn>
              <a:cxn ang="0">
                <a:pos x="connsiteX1" y="connsiteY1"/>
              </a:cxn>
            </a:cxnLst>
            <a:rect l="l" t="t" r="r" b="b"/>
            <a:pathLst>
              <a:path w="1653445" h="566559">
                <a:moveTo>
                  <a:pt x="104" y="33"/>
                </a:moveTo>
                <a:cubicBezTo>
                  <a:pt x="104" y="33"/>
                  <a:pt x="697906" y="1075692"/>
                  <a:pt x="1653549" y="262733"/>
                </a:cubicBezTo>
              </a:path>
            </a:pathLst>
          </a:custGeom>
          <a:noFill/>
          <a:ln w="28575" cap="rnd">
            <a:solidFill>
              <a:schemeClr val="accent1"/>
            </a:solidFill>
            <a:custDash>
              <a:ds d="600000" sp="600000"/>
            </a:custDash>
            <a:round/>
          </a:ln>
        </p:spPr>
        <p:txBody>
          <a:bodyPr rtlCol="0" anchor="ctr"/>
          <a:lstStyle/>
          <a:p>
            <a:endParaRPr lang="zh-CN" altLang="en-US"/>
          </a:p>
        </p:txBody>
      </p:sp>
      <p:sp>
        <p:nvSpPr>
          <p:cNvPr id="11" name="任意多边形: 形状 10"/>
          <p:cNvSpPr/>
          <p:nvPr/>
        </p:nvSpPr>
        <p:spPr>
          <a:xfrm>
            <a:off x="503100" y="-14521"/>
            <a:ext cx="849398" cy="701918"/>
          </a:xfrm>
          <a:custGeom>
            <a:avLst/>
            <a:gdLst>
              <a:gd name="connsiteX0" fmla="*/ 286078 w 849398"/>
              <a:gd name="connsiteY0" fmla="*/ 563628 h 701918"/>
              <a:gd name="connsiteX1" fmla="*/ 281982 w 849398"/>
              <a:gd name="connsiteY1" fmla="*/ 546102 h 701918"/>
              <a:gd name="connsiteX2" fmla="*/ 256836 w 849398"/>
              <a:gd name="connsiteY2" fmla="*/ 375890 h 701918"/>
              <a:gd name="connsiteX3" fmla="*/ 270361 w 849398"/>
              <a:gd name="connsiteY3" fmla="*/ 301309 h 701918"/>
              <a:gd name="connsiteX4" fmla="*/ 290459 w 849398"/>
              <a:gd name="connsiteY4" fmla="*/ 261876 h 701918"/>
              <a:gd name="connsiteX5" fmla="*/ 340846 w 849398"/>
              <a:gd name="connsiteY5" fmla="*/ 238920 h 701918"/>
              <a:gd name="connsiteX6" fmla="*/ 359896 w 849398"/>
              <a:gd name="connsiteY6" fmla="*/ 245874 h 701918"/>
              <a:gd name="connsiteX7" fmla="*/ 384852 w 849398"/>
              <a:gd name="connsiteY7" fmla="*/ 275592 h 701918"/>
              <a:gd name="connsiteX8" fmla="*/ 399044 w 849398"/>
              <a:gd name="connsiteY8" fmla="*/ 331218 h 701918"/>
              <a:gd name="connsiteX9" fmla="*/ 364563 w 849398"/>
              <a:gd name="connsiteY9" fmla="*/ 509049 h 701918"/>
              <a:gd name="connsiteX10" fmla="*/ 337608 w 849398"/>
              <a:gd name="connsiteY10" fmla="*/ 550769 h 701918"/>
              <a:gd name="connsiteX11" fmla="*/ 327797 w 849398"/>
              <a:gd name="connsiteY11" fmla="*/ 564866 h 701918"/>
              <a:gd name="connsiteX12" fmla="*/ 341132 w 849398"/>
              <a:gd name="connsiteY12" fmla="*/ 593441 h 701918"/>
              <a:gd name="connsiteX13" fmla="*/ 460861 w 849398"/>
              <a:gd name="connsiteY13" fmla="*/ 668307 h 701918"/>
              <a:gd name="connsiteX14" fmla="*/ 532203 w 849398"/>
              <a:gd name="connsiteY14" fmla="*/ 660116 h 701918"/>
              <a:gd name="connsiteX15" fmla="*/ 551253 w 849398"/>
              <a:gd name="connsiteY15" fmla="*/ 646781 h 701918"/>
              <a:gd name="connsiteX16" fmla="*/ 608403 w 849398"/>
              <a:gd name="connsiteY16" fmla="*/ 559913 h 701918"/>
              <a:gd name="connsiteX17" fmla="*/ 603260 w 849398"/>
              <a:gd name="connsiteY17" fmla="*/ 533433 h 701918"/>
              <a:gd name="connsiteX18" fmla="*/ 558111 w 849398"/>
              <a:gd name="connsiteY18" fmla="*/ 457233 h 701918"/>
              <a:gd name="connsiteX19" fmla="*/ 547158 w 849398"/>
              <a:gd name="connsiteY19" fmla="*/ 364650 h 701918"/>
              <a:gd name="connsiteX20" fmla="*/ 553635 w 849398"/>
              <a:gd name="connsiteY20" fmla="*/ 342076 h 701918"/>
              <a:gd name="connsiteX21" fmla="*/ 601288 w 849398"/>
              <a:gd name="connsiteY21" fmla="*/ 321280 h 701918"/>
              <a:gd name="connsiteX22" fmla="*/ 610023 w 849398"/>
              <a:gd name="connsiteY22" fmla="*/ 326169 h 701918"/>
              <a:gd name="connsiteX23" fmla="*/ 639931 w 849398"/>
              <a:gd name="connsiteY23" fmla="*/ 368174 h 701918"/>
              <a:gd name="connsiteX24" fmla="*/ 654790 w 849398"/>
              <a:gd name="connsiteY24" fmla="*/ 492000 h 701918"/>
              <a:gd name="connsiteX25" fmla="*/ 648980 w 849398"/>
              <a:gd name="connsiteY25" fmla="*/ 534576 h 701918"/>
              <a:gd name="connsiteX26" fmla="*/ 738325 w 849398"/>
              <a:gd name="connsiteY26" fmla="*/ 562675 h 701918"/>
              <a:gd name="connsiteX27" fmla="*/ 773948 w 849398"/>
              <a:gd name="connsiteY27" fmla="*/ 542006 h 701918"/>
              <a:gd name="connsiteX28" fmla="*/ 812048 w 849398"/>
              <a:gd name="connsiteY28" fmla="*/ 476950 h 701918"/>
              <a:gd name="connsiteX29" fmla="*/ 819096 w 849398"/>
              <a:gd name="connsiteY29" fmla="*/ 433135 h 701918"/>
              <a:gd name="connsiteX30" fmla="*/ 806143 w 849398"/>
              <a:gd name="connsiteY30" fmla="*/ 329598 h 701918"/>
              <a:gd name="connsiteX31" fmla="*/ 795475 w 849398"/>
              <a:gd name="connsiteY31" fmla="*/ 286260 h 701918"/>
              <a:gd name="connsiteX32" fmla="*/ 801952 w 849398"/>
              <a:gd name="connsiteY32" fmla="*/ 273306 h 701918"/>
              <a:gd name="connsiteX33" fmla="*/ 816429 w 849398"/>
              <a:gd name="connsiteY33" fmla="*/ 274544 h 701918"/>
              <a:gd name="connsiteX34" fmla="*/ 827478 w 849398"/>
              <a:gd name="connsiteY34" fmla="*/ 291879 h 701918"/>
              <a:gd name="connsiteX35" fmla="*/ 849481 w 849398"/>
              <a:gd name="connsiteY35" fmla="*/ 425991 h 701918"/>
              <a:gd name="connsiteX36" fmla="*/ 800618 w 849398"/>
              <a:gd name="connsiteY36" fmla="*/ 546673 h 701918"/>
              <a:gd name="connsiteX37" fmla="*/ 773757 w 849398"/>
              <a:gd name="connsiteY37" fmla="*/ 571343 h 701918"/>
              <a:gd name="connsiteX38" fmla="*/ 664315 w 849398"/>
              <a:gd name="connsiteY38" fmla="*/ 580106 h 701918"/>
              <a:gd name="connsiteX39" fmla="*/ 639455 w 849398"/>
              <a:gd name="connsiteY39" fmla="*/ 568866 h 701918"/>
              <a:gd name="connsiteX40" fmla="*/ 628120 w 849398"/>
              <a:gd name="connsiteY40" fmla="*/ 590488 h 701918"/>
              <a:gd name="connsiteX41" fmla="*/ 563064 w 849398"/>
              <a:gd name="connsiteY41" fmla="*/ 670879 h 701918"/>
              <a:gd name="connsiteX42" fmla="*/ 459813 w 849398"/>
              <a:gd name="connsiteY42" fmla="*/ 700788 h 701918"/>
              <a:gd name="connsiteX43" fmla="*/ 427048 w 849398"/>
              <a:gd name="connsiteY43" fmla="*/ 692025 h 701918"/>
              <a:gd name="connsiteX44" fmla="*/ 308842 w 849398"/>
              <a:gd name="connsiteY44" fmla="*/ 600966 h 701918"/>
              <a:gd name="connsiteX45" fmla="*/ 298365 w 849398"/>
              <a:gd name="connsiteY45" fmla="*/ 590012 h 701918"/>
              <a:gd name="connsiteX46" fmla="*/ 278267 w 849398"/>
              <a:gd name="connsiteY46" fmla="*/ 598299 h 701918"/>
              <a:gd name="connsiteX47" fmla="*/ 134630 w 849398"/>
              <a:gd name="connsiteY47" fmla="*/ 591441 h 701918"/>
              <a:gd name="connsiteX48" fmla="*/ 58430 w 849398"/>
              <a:gd name="connsiteY48" fmla="*/ 509811 h 701918"/>
              <a:gd name="connsiteX49" fmla="*/ 708 w 849398"/>
              <a:gd name="connsiteY49" fmla="*/ 319311 h 701918"/>
              <a:gd name="connsiteX50" fmla="*/ 16901 w 849398"/>
              <a:gd name="connsiteY50" fmla="*/ 118429 h 701918"/>
              <a:gd name="connsiteX51" fmla="*/ 55001 w 849398"/>
              <a:gd name="connsiteY51" fmla="*/ 18417 h 701918"/>
              <a:gd name="connsiteX52" fmla="*/ 75003 w 849398"/>
              <a:gd name="connsiteY52" fmla="*/ 33 h 701918"/>
              <a:gd name="connsiteX53" fmla="*/ 74432 w 849398"/>
              <a:gd name="connsiteY53" fmla="*/ 10416 h 701918"/>
              <a:gd name="connsiteX54" fmla="*/ 30427 w 849398"/>
              <a:gd name="connsiteY54" fmla="*/ 243302 h 701918"/>
              <a:gd name="connsiteX55" fmla="*/ 38904 w 849398"/>
              <a:gd name="connsiteY55" fmla="*/ 376652 h 701918"/>
              <a:gd name="connsiteX56" fmla="*/ 119676 w 849398"/>
              <a:gd name="connsiteY56" fmla="*/ 538577 h 701918"/>
              <a:gd name="connsiteX57" fmla="*/ 193780 w 849398"/>
              <a:gd name="connsiteY57" fmla="*/ 586202 h 701918"/>
              <a:gd name="connsiteX58" fmla="*/ 286078 w 849398"/>
              <a:gd name="connsiteY58" fmla="*/ 563628 h 701918"/>
              <a:gd name="connsiteX59" fmla="*/ 315129 w 849398"/>
              <a:gd name="connsiteY59" fmla="*/ 534386 h 701918"/>
              <a:gd name="connsiteX60" fmla="*/ 329797 w 849398"/>
              <a:gd name="connsiteY60" fmla="*/ 514288 h 701918"/>
              <a:gd name="connsiteX61" fmla="*/ 367040 w 849398"/>
              <a:gd name="connsiteY61" fmla="*/ 416847 h 701918"/>
              <a:gd name="connsiteX62" fmla="*/ 369231 w 849398"/>
              <a:gd name="connsiteY62" fmla="*/ 323121 h 701918"/>
              <a:gd name="connsiteX63" fmla="*/ 358372 w 849398"/>
              <a:gd name="connsiteY63" fmla="*/ 288641 h 701918"/>
              <a:gd name="connsiteX64" fmla="*/ 344085 w 849398"/>
              <a:gd name="connsiteY64" fmla="*/ 269591 h 701918"/>
              <a:gd name="connsiteX65" fmla="*/ 319977 w 849398"/>
              <a:gd name="connsiteY65" fmla="*/ 269985 h 701918"/>
              <a:gd name="connsiteX66" fmla="*/ 318462 w 849398"/>
              <a:gd name="connsiteY66" fmla="*/ 271782 h 701918"/>
              <a:gd name="connsiteX67" fmla="*/ 301413 w 849398"/>
              <a:gd name="connsiteY67" fmla="*/ 300928 h 701918"/>
              <a:gd name="connsiteX68" fmla="*/ 288935 w 849398"/>
              <a:gd name="connsiteY68" fmla="*/ 357030 h 701918"/>
              <a:gd name="connsiteX69" fmla="*/ 306461 w 849398"/>
              <a:gd name="connsiteY69" fmla="*/ 520098 h 701918"/>
              <a:gd name="connsiteX70" fmla="*/ 315129 w 849398"/>
              <a:gd name="connsiteY70" fmla="*/ 534386 h 701918"/>
              <a:gd name="connsiteX71" fmla="*/ 621643 w 849398"/>
              <a:gd name="connsiteY71" fmla="*/ 500667 h 701918"/>
              <a:gd name="connsiteX72" fmla="*/ 624977 w 849398"/>
              <a:gd name="connsiteY72" fmla="*/ 487047 h 701918"/>
              <a:gd name="connsiteX73" fmla="*/ 621929 w 849398"/>
              <a:gd name="connsiteY73" fmla="*/ 411609 h 701918"/>
              <a:gd name="connsiteX74" fmla="*/ 606594 w 849398"/>
              <a:gd name="connsiteY74" fmla="*/ 367222 h 701918"/>
              <a:gd name="connsiteX75" fmla="*/ 583067 w 849398"/>
              <a:gd name="connsiteY75" fmla="*/ 348172 h 701918"/>
              <a:gd name="connsiteX76" fmla="*/ 577257 w 849398"/>
              <a:gd name="connsiteY76" fmla="*/ 356268 h 701918"/>
              <a:gd name="connsiteX77" fmla="*/ 572685 w 849398"/>
              <a:gd name="connsiteY77" fmla="*/ 381891 h 701918"/>
              <a:gd name="connsiteX78" fmla="*/ 613547 w 849398"/>
              <a:gd name="connsiteY78" fmla="*/ 498191 h 701918"/>
              <a:gd name="connsiteX79" fmla="*/ 621643 w 849398"/>
              <a:gd name="connsiteY79" fmla="*/ 500667 h 701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849398" h="701918">
                <a:moveTo>
                  <a:pt x="286078" y="563628"/>
                </a:moveTo>
                <a:cubicBezTo>
                  <a:pt x="285020" y="557719"/>
                  <a:pt x="283649" y="551869"/>
                  <a:pt x="281982" y="546102"/>
                </a:cubicBezTo>
                <a:cubicBezTo>
                  <a:pt x="263008" y="491441"/>
                  <a:pt x="254473" y="433702"/>
                  <a:pt x="256836" y="375890"/>
                </a:cubicBezTo>
                <a:cubicBezTo>
                  <a:pt x="257207" y="350454"/>
                  <a:pt x="261779" y="325255"/>
                  <a:pt x="270361" y="301309"/>
                </a:cubicBezTo>
                <a:cubicBezTo>
                  <a:pt x="275676" y="287504"/>
                  <a:pt x="282410" y="274288"/>
                  <a:pt x="290459" y="261876"/>
                </a:cubicBezTo>
                <a:cubicBezTo>
                  <a:pt x="302079" y="243873"/>
                  <a:pt x="321225" y="239492"/>
                  <a:pt x="340846" y="238920"/>
                </a:cubicBezTo>
                <a:cubicBezTo>
                  <a:pt x="347704" y="239475"/>
                  <a:pt x="354296" y="241877"/>
                  <a:pt x="359896" y="245874"/>
                </a:cubicBezTo>
                <a:cubicBezTo>
                  <a:pt x="370888" y="253191"/>
                  <a:pt x="379546" y="263504"/>
                  <a:pt x="384852" y="275592"/>
                </a:cubicBezTo>
                <a:cubicBezTo>
                  <a:pt x="392738" y="293183"/>
                  <a:pt x="397539" y="311999"/>
                  <a:pt x="399044" y="331218"/>
                </a:cubicBezTo>
                <a:cubicBezTo>
                  <a:pt x="404540" y="392560"/>
                  <a:pt x="392586" y="454207"/>
                  <a:pt x="364563" y="509049"/>
                </a:cubicBezTo>
                <a:cubicBezTo>
                  <a:pt x="357563" y="524143"/>
                  <a:pt x="348495" y="538185"/>
                  <a:pt x="337608" y="550769"/>
                </a:cubicBezTo>
                <a:cubicBezTo>
                  <a:pt x="334064" y="555272"/>
                  <a:pt x="330788" y="559979"/>
                  <a:pt x="327797" y="564866"/>
                </a:cubicBezTo>
                <a:cubicBezTo>
                  <a:pt x="329407" y="575475"/>
                  <a:pt x="334036" y="585395"/>
                  <a:pt x="341132" y="593441"/>
                </a:cubicBezTo>
                <a:cubicBezTo>
                  <a:pt x="370545" y="632195"/>
                  <a:pt x="413141" y="658829"/>
                  <a:pt x="460861" y="668307"/>
                </a:cubicBezTo>
                <a:cubicBezTo>
                  <a:pt x="484855" y="674279"/>
                  <a:pt x="510191" y="671370"/>
                  <a:pt x="532203" y="660116"/>
                </a:cubicBezTo>
                <a:cubicBezTo>
                  <a:pt x="539109" y="656518"/>
                  <a:pt x="545510" y="652036"/>
                  <a:pt x="551253" y="646781"/>
                </a:cubicBezTo>
                <a:cubicBezTo>
                  <a:pt x="577000" y="622831"/>
                  <a:pt x="596602" y="593036"/>
                  <a:pt x="608403" y="559913"/>
                </a:cubicBezTo>
                <a:cubicBezTo>
                  <a:pt x="612223" y="550860"/>
                  <a:pt x="610194" y="540396"/>
                  <a:pt x="603260" y="533433"/>
                </a:cubicBezTo>
                <a:cubicBezTo>
                  <a:pt x="583772" y="510938"/>
                  <a:pt x="568484" y="485129"/>
                  <a:pt x="558111" y="457233"/>
                </a:cubicBezTo>
                <a:cubicBezTo>
                  <a:pt x="546196" y="427921"/>
                  <a:pt x="542405" y="395935"/>
                  <a:pt x="547158" y="364650"/>
                </a:cubicBezTo>
                <a:cubicBezTo>
                  <a:pt x="548387" y="356889"/>
                  <a:pt x="550558" y="349307"/>
                  <a:pt x="553635" y="342076"/>
                </a:cubicBezTo>
                <a:cubicBezTo>
                  <a:pt x="561055" y="323173"/>
                  <a:pt x="582391" y="313863"/>
                  <a:pt x="601288" y="321280"/>
                </a:cubicBezTo>
                <a:cubicBezTo>
                  <a:pt x="604412" y="322504"/>
                  <a:pt x="607346" y="324149"/>
                  <a:pt x="610023" y="326169"/>
                </a:cubicBezTo>
                <a:cubicBezTo>
                  <a:pt x="624215" y="336625"/>
                  <a:pt x="634693" y="351342"/>
                  <a:pt x="639931" y="368174"/>
                </a:cubicBezTo>
                <a:cubicBezTo>
                  <a:pt x="654628" y="407689"/>
                  <a:pt x="659715" y="450131"/>
                  <a:pt x="654790" y="492000"/>
                </a:cubicBezTo>
                <a:cubicBezTo>
                  <a:pt x="653171" y="505811"/>
                  <a:pt x="651076" y="519622"/>
                  <a:pt x="648980" y="534576"/>
                </a:cubicBezTo>
                <a:cubicBezTo>
                  <a:pt x="674317" y="558389"/>
                  <a:pt x="705178" y="565056"/>
                  <a:pt x="738325" y="562675"/>
                </a:cubicBezTo>
                <a:cubicBezTo>
                  <a:pt x="752498" y="560874"/>
                  <a:pt x="765347" y="553420"/>
                  <a:pt x="773948" y="542006"/>
                </a:cubicBezTo>
                <a:cubicBezTo>
                  <a:pt x="791398" y="523477"/>
                  <a:pt x="804428" y="501235"/>
                  <a:pt x="812048" y="476950"/>
                </a:cubicBezTo>
                <a:cubicBezTo>
                  <a:pt x="815772" y="462601"/>
                  <a:pt x="818135" y="447930"/>
                  <a:pt x="819096" y="433135"/>
                </a:cubicBezTo>
                <a:cubicBezTo>
                  <a:pt x="820373" y="398151"/>
                  <a:pt x="815991" y="363191"/>
                  <a:pt x="806143" y="329598"/>
                </a:cubicBezTo>
                <a:cubicBezTo>
                  <a:pt x="802237" y="315216"/>
                  <a:pt x="798808" y="301023"/>
                  <a:pt x="795475" y="286260"/>
                </a:cubicBezTo>
                <a:cubicBezTo>
                  <a:pt x="794151" y="280936"/>
                  <a:pt x="796903" y="275441"/>
                  <a:pt x="801952" y="273306"/>
                </a:cubicBezTo>
                <a:cubicBezTo>
                  <a:pt x="806409" y="270041"/>
                  <a:pt x="812591" y="270569"/>
                  <a:pt x="816429" y="274544"/>
                </a:cubicBezTo>
                <a:cubicBezTo>
                  <a:pt x="821382" y="279407"/>
                  <a:pt x="825164" y="285336"/>
                  <a:pt x="827478" y="291879"/>
                </a:cubicBezTo>
                <a:cubicBezTo>
                  <a:pt x="838909" y="335885"/>
                  <a:pt x="849672" y="379986"/>
                  <a:pt x="849481" y="425991"/>
                </a:cubicBezTo>
                <a:cubicBezTo>
                  <a:pt x="850196" y="471173"/>
                  <a:pt x="832565" y="514715"/>
                  <a:pt x="800618" y="546673"/>
                </a:cubicBezTo>
                <a:cubicBezTo>
                  <a:pt x="792417" y="555677"/>
                  <a:pt x="783425" y="563933"/>
                  <a:pt x="773757" y="571343"/>
                </a:cubicBezTo>
                <a:cubicBezTo>
                  <a:pt x="739182" y="595822"/>
                  <a:pt x="702225" y="595441"/>
                  <a:pt x="664315" y="580106"/>
                </a:cubicBezTo>
                <a:cubicBezTo>
                  <a:pt x="656314" y="576772"/>
                  <a:pt x="648599" y="572962"/>
                  <a:pt x="639455" y="568866"/>
                </a:cubicBezTo>
                <a:cubicBezTo>
                  <a:pt x="635264" y="576867"/>
                  <a:pt x="631645" y="583630"/>
                  <a:pt x="628120" y="590488"/>
                </a:cubicBezTo>
                <a:cubicBezTo>
                  <a:pt x="612213" y="621921"/>
                  <a:pt x="594021" y="652020"/>
                  <a:pt x="563064" y="670879"/>
                </a:cubicBezTo>
                <a:cubicBezTo>
                  <a:pt x="532108" y="689739"/>
                  <a:pt x="498580" y="706598"/>
                  <a:pt x="459813" y="700788"/>
                </a:cubicBezTo>
                <a:cubicBezTo>
                  <a:pt x="448622" y="698967"/>
                  <a:pt x="437649" y="696032"/>
                  <a:pt x="427048" y="692025"/>
                </a:cubicBezTo>
                <a:cubicBezTo>
                  <a:pt x="378375" y="673737"/>
                  <a:pt x="336560" y="646590"/>
                  <a:pt x="308842" y="600966"/>
                </a:cubicBezTo>
                <a:cubicBezTo>
                  <a:pt x="305804" y="596906"/>
                  <a:pt x="302289" y="593227"/>
                  <a:pt x="298365" y="590012"/>
                </a:cubicBezTo>
                <a:cubicBezTo>
                  <a:pt x="291507" y="592373"/>
                  <a:pt x="284792" y="595140"/>
                  <a:pt x="278267" y="598299"/>
                </a:cubicBezTo>
                <a:cubicBezTo>
                  <a:pt x="228927" y="625254"/>
                  <a:pt x="180921" y="621540"/>
                  <a:pt x="134630" y="591441"/>
                </a:cubicBezTo>
                <a:cubicBezTo>
                  <a:pt x="103750" y="569913"/>
                  <a:pt x="77785" y="542093"/>
                  <a:pt x="58430" y="509811"/>
                </a:cubicBezTo>
                <a:cubicBezTo>
                  <a:pt x="22216" y="452744"/>
                  <a:pt x="2261" y="386880"/>
                  <a:pt x="708" y="319311"/>
                </a:cubicBezTo>
                <a:cubicBezTo>
                  <a:pt x="-1825" y="251947"/>
                  <a:pt x="3614" y="184519"/>
                  <a:pt x="16901" y="118429"/>
                </a:cubicBezTo>
                <a:cubicBezTo>
                  <a:pt x="24130" y="83257"/>
                  <a:pt x="36999" y="49484"/>
                  <a:pt x="55001" y="18417"/>
                </a:cubicBezTo>
                <a:cubicBezTo>
                  <a:pt x="58220" y="9356"/>
                  <a:pt x="65707" y="2474"/>
                  <a:pt x="75003" y="33"/>
                </a:cubicBezTo>
                <a:cubicBezTo>
                  <a:pt x="75346" y="3503"/>
                  <a:pt x="75156" y="7005"/>
                  <a:pt x="74432" y="10416"/>
                </a:cubicBezTo>
                <a:cubicBezTo>
                  <a:pt x="39761" y="84234"/>
                  <a:pt x="33379" y="163482"/>
                  <a:pt x="30427" y="243302"/>
                </a:cubicBezTo>
                <a:cubicBezTo>
                  <a:pt x="28074" y="287930"/>
                  <a:pt x="30922" y="332681"/>
                  <a:pt x="38904" y="376652"/>
                </a:cubicBezTo>
                <a:cubicBezTo>
                  <a:pt x="49848" y="437222"/>
                  <a:pt x="77870" y="493404"/>
                  <a:pt x="119676" y="538577"/>
                </a:cubicBezTo>
                <a:cubicBezTo>
                  <a:pt x="139373" y="561143"/>
                  <a:pt x="165072" y="577658"/>
                  <a:pt x="193780" y="586202"/>
                </a:cubicBezTo>
                <a:cubicBezTo>
                  <a:pt x="226356" y="596395"/>
                  <a:pt x="261884" y="587704"/>
                  <a:pt x="286078" y="563628"/>
                </a:cubicBezTo>
                <a:close/>
                <a:moveTo>
                  <a:pt x="315129" y="534386"/>
                </a:moveTo>
                <a:cubicBezTo>
                  <a:pt x="321701" y="525528"/>
                  <a:pt x="326178" y="520194"/>
                  <a:pt x="329797" y="514288"/>
                </a:cubicBezTo>
                <a:cubicBezTo>
                  <a:pt x="347895" y="484276"/>
                  <a:pt x="360506" y="451280"/>
                  <a:pt x="367040" y="416847"/>
                </a:cubicBezTo>
                <a:cubicBezTo>
                  <a:pt x="373669" y="386022"/>
                  <a:pt x="374412" y="354222"/>
                  <a:pt x="369231" y="323121"/>
                </a:cubicBezTo>
                <a:cubicBezTo>
                  <a:pt x="367021" y="311231"/>
                  <a:pt x="363373" y="299653"/>
                  <a:pt x="358372" y="288641"/>
                </a:cubicBezTo>
                <a:cubicBezTo>
                  <a:pt x="355038" y="281337"/>
                  <a:pt x="350162" y="274839"/>
                  <a:pt x="344085" y="269591"/>
                </a:cubicBezTo>
                <a:cubicBezTo>
                  <a:pt x="337322" y="263042"/>
                  <a:pt x="326521" y="263219"/>
                  <a:pt x="319977" y="269985"/>
                </a:cubicBezTo>
                <a:cubicBezTo>
                  <a:pt x="319434" y="270548"/>
                  <a:pt x="318929" y="271149"/>
                  <a:pt x="318462" y="271782"/>
                </a:cubicBezTo>
                <a:cubicBezTo>
                  <a:pt x="311204" y="280489"/>
                  <a:pt x="305451" y="290337"/>
                  <a:pt x="301413" y="300928"/>
                </a:cubicBezTo>
                <a:cubicBezTo>
                  <a:pt x="295383" y="319162"/>
                  <a:pt x="291202" y="337958"/>
                  <a:pt x="288935" y="357030"/>
                </a:cubicBezTo>
                <a:cubicBezTo>
                  <a:pt x="283725" y="412012"/>
                  <a:pt x="289687" y="467480"/>
                  <a:pt x="306461" y="520098"/>
                </a:cubicBezTo>
                <a:cubicBezTo>
                  <a:pt x="308880" y="525128"/>
                  <a:pt x="311785" y="529913"/>
                  <a:pt x="315129" y="534386"/>
                </a:cubicBezTo>
                <a:close/>
                <a:moveTo>
                  <a:pt x="621643" y="500667"/>
                </a:moveTo>
                <a:cubicBezTo>
                  <a:pt x="622977" y="495238"/>
                  <a:pt x="624405" y="491142"/>
                  <a:pt x="624977" y="487047"/>
                </a:cubicBezTo>
                <a:cubicBezTo>
                  <a:pt x="628501" y="461922"/>
                  <a:pt x="627463" y="436368"/>
                  <a:pt x="621929" y="411609"/>
                </a:cubicBezTo>
                <a:cubicBezTo>
                  <a:pt x="618024" y="396425"/>
                  <a:pt x="612890" y="381581"/>
                  <a:pt x="606594" y="367222"/>
                </a:cubicBezTo>
                <a:cubicBezTo>
                  <a:pt x="603031" y="356898"/>
                  <a:pt x="593906" y="349505"/>
                  <a:pt x="583067" y="348172"/>
                </a:cubicBezTo>
                <a:cubicBezTo>
                  <a:pt x="580971" y="350934"/>
                  <a:pt x="577923" y="353316"/>
                  <a:pt x="577257" y="356268"/>
                </a:cubicBezTo>
                <a:cubicBezTo>
                  <a:pt x="574656" y="364583"/>
                  <a:pt x="573123" y="373191"/>
                  <a:pt x="572685" y="381891"/>
                </a:cubicBezTo>
                <a:cubicBezTo>
                  <a:pt x="572913" y="424136"/>
                  <a:pt x="587306" y="465085"/>
                  <a:pt x="613547" y="498191"/>
                </a:cubicBezTo>
                <a:cubicBezTo>
                  <a:pt x="614309" y="498953"/>
                  <a:pt x="616595" y="498953"/>
                  <a:pt x="621643" y="500667"/>
                </a:cubicBezTo>
                <a:close/>
              </a:path>
            </a:pathLst>
          </a:custGeom>
          <a:solidFill>
            <a:schemeClr val="accent2"/>
          </a:solidFill>
          <a:ln w="9525" cap="flat">
            <a:noFill/>
            <a:prstDash val="solid"/>
            <a:miter/>
          </a:ln>
        </p:spPr>
        <p:txBody>
          <a:bodyPr rtlCol="0" anchor="ctr"/>
          <a:lstStyle/>
          <a:p>
            <a:endParaRPr lang="zh-CN" altLang="en-US"/>
          </a:p>
        </p:txBody>
      </p:sp>
      <p:sp>
        <p:nvSpPr>
          <p:cNvPr id="18" name="任意多边形: 形状 17"/>
          <p:cNvSpPr/>
          <p:nvPr/>
        </p:nvSpPr>
        <p:spPr>
          <a:xfrm>
            <a:off x="5457048" y="1143429"/>
            <a:ext cx="883671" cy="619234"/>
          </a:xfrm>
          <a:custGeom>
            <a:avLst/>
            <a:gdLst>
              <a:gd name="connsiteX0" fmla="*/ 737258 w 883671"/>
              <a:gd name="connsiteY0" fmla="*/ 240586 h 619234"/>
              <a:gd name="connsiteX1" fmla="*/ 674488 w 883671"/>
              <a:gd name="connsiteY1" fmla="*/ 68374 h 619234"/>
              <a:gd name="connsiteX2" fmla="*/ 494275 w 883671"/>
              <a:gd name="connsiteY2" fmla="*/ 144574 h 619234"/>
              <a:gd name="connsiteX3" fmla="*/ 240338 w 883671"/>
              <a:gd name="connsiteY3" fmla="*/ 19035 h 619234"/>
              <a:gd name="connsiteX4" fmla="*/ 147469 w 883671"/>
              <a:gd name="connsiteY4" fmla="*/ 221536 h 619234"/>
              <a:gd name="connsiteX5" fmla="*/ 4594 w 883671"/>
              <a:gd name="connsiteY5" fmla="*/ 295260 h 619234"/>
              <a:gd name="connsiteX6" fmla="*/ 30788 w 883671"/>
              <a:gd name="connsiteY6" fmla="*/ 379842 h 619234"/>
              <a:gd name="connsiteX7" fmla="*/ 148041 w 883671"/>
              <a:gd name="connsiteY7" fmla="*/ 395558 h 619234"/>
              <a:gd name="connsiteX8" fmla="*/ 256435 w 883671"/>
              <a:gd name="connsiteY8" fmla="*/ 609299 h 619234"/>
              <a:gd name="connsiteX9" fmla="*/ 501609 w 883671"/>
              <a:gd name="connsiteY9" fmla="*/ 508620 h 619234"/>
              <a:gd name="connsiteX10" fmla="*/ 598859 w 883671"/>
              <a:gd name="connsiteY10" fmla="*/ 551006 h 619234"/>
              <a:gd name="connsiteX11" fmla="*/ 685918 w 883671"/>
              <a:gd name="connsiteY11" fmla="*/ 448231 h 619234"/>
              <a:gd name="connsiteX12" fmla="*/ 875180 w 883671"/>
              <a:gd name="connsiteY12" fmla="*/ 401463 h 619234"/>
              <a:gd name="connsiteX13" fmla="*/ 737258 w 883671"/>
              <a:gd name="connsiteY13" fmla="*/ 240586 h 619234"/>
              <a:gd name="connsiteX14" fmla="*/ 835651 w 883671"/>
              <a:gd name="connsiteY14" fmla="*/ 401654 h 619234"/>
              <a:gd name="connsiteX15" fmla="*/ 683822 w 883671"/>
              <a:gd name="connsiteY15" fmla="*/ 414036 h 619234"/>
              <a:gd name="connsiteX16" fmla="*/ 681346 w 883671"/>
              <a:gd name="connsiteY16" fmla="*/ 404511 h 619234"/>
              <a:gd name="connsiteX17" fmla="*/ 662029 w 883671"/>
              <a:gd name="connsiteY17" fmla="*/ 394647 h 619234"/>
              <a:gd name="connsiteX18" fmla="*/ 651818 w 883671"/>
              <a:gd name="connsiteY18" fmla="*/ 412703 h 619234"/>
              <a:gd name="connsiteX19" fmla="*/ 599717 w 883671"/>
              <a:gd name="connsiteY19" fmla="*/ 518240 h 619234"/>
              <a:gd name="connsiteX20" fmla="*/ 517801 w 883671"/>
              <a:gd name="connsiteY20" fmla="*/ 472425 h 619234"/>
              <a:gd name="connsiteX21" fmla="*/ 519516 w 883671"/>
              <a:gd name="connsiteY21" fmla="*/ 468043 h 619234"/>
              <a:gd name="connsiteX22" fmla="*/ 490941 w 883671"/>
              <a:gd name="connsiteY22" fmla="*/ 460138 h 619234"/>
              <a:gd name="connsiteX23" fmla="*/ 303584 w 883671"/>
              <a:gd name="connsiteY23" fmla="*/ 586439 h 619234"/>
              <a:gd name="connsiteX24" fmla="*/ 174711 w 883671"/>
              <a:gd name="connsiteY24" fmla="*/ 395939 h 619234"/>
              <a:gd name="connsiteX25" fmla="*/ 160138 w 883671"/>
              <a:gd name="connsiteY25" fmla="*/ 381747 h 619234"/>
              <a:gd name="connsiteX26" fmla="*/ 147965 w 883671"/>
              <a:gd name="connsiteY26" fmla="*/ 365956 h 619234"/>
              <a:gd name="connsiteX27" fmla="*/ 146041 w 883671"/>
              <a:gd name="connsiteY27" fmla="*/ 365840 h 619234"/>
              <a:gd name="connsiteX28" fmla="*/ 74317 w 883671"/>
              <a:gd name="connsiteY28" fmla="*/ 364983 h 619234"/>
              <a:gd name="connsiteX29" fmla="*/ 40694 w 883671"/>
              <a:gd name="connsiteY29" fmla="*/ 294879 h 619234"/>
              <a:gd name="connsiteX30" fmla="*/ 176521 w 883671"/>
              <a:gd name="connsiteY30" fmla="*/ 258874 h 619234"/>
              <a:gd name="connsiteX31" fmla="*/ 189513 w 883671"/>
              <a:gd name="connsiteY31" fmla="*/ 255304 h 619234"/>
              <a:gd name="connsiteX32" fmla="*/ 190618 w 883671"/>
              <a:gd name="connsiteY32" fmla="*/ 252207 h 619234"/>
              <a:gd name="connsiteX33" fmla="*/ 192999 w 883671"/>
              <a:gd name="connsiteY33" fmla="*/ 238491 h 619234"/>
              <a:gd name="connsiteX34" fmla="*/ 278724 w 883671"/>
              <a:gd name="connsiteY34" fmla="*/ 40561 h 619234"/>
              <a:gd name="connsiteX35" fmla="*/ 413026 w 883671"/>
              <a:gd name="connsiteY35" fmla="*/ 57420 h 619234"/>
              <a:gd name="connsiteX36" fmla="*/ 470939 w 883671"/>
              <a:gd name="connsiteY36" fmla="*/ 183151 h 619234"/>
              <a:gd name="connsiteX37" fmla="*/ 500561 w 883671"/>
              <a:gd name="connsiteY37" fmla="*/ 178388 h 619234"/>
              <a:gd name="connsiteX38" fmla="*/ 625815 w 883671"/>
              <a:gd name="connsiteY38" fmla="*/ 94854 h 619234"/>
              <a:gd name="connsiteX39" fmla="*/ 702682 w 883671"/>
              <a:gd name="connsiteY39" fmla="*/ 239062 h 619234"/>
              <a:gd name="connsiteX40" fmla="*/ 707444 w 883671"/>
              <a:gd name="connsiteY40" fmla="*/ 258112 h 619234"/>
              <a:gd name="connsiteX41" fmla="*/ 721675 w 883671"/>
              <a:gd name="connsiteY41" fmla="*/ 273575 h 619234"/>
              <a:gd name="connsiteX42" fmla="*/ 723446 w 883671"/>
              <a:gd name="connsiteY42" fmla="*/ 273543 h 619234"/>
              <a:gd name="connsiteX43" fmla="*/ 835651 w 883671"/>
              <a:gd name="connsiteY43" fmla="*/ 401178 h 619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83671" h="619234">
                <a:moveTo>
                  <a:pt x="737258" y="240586"/>
                </a:moveTo>
                <a:cubicBezTo>
                  <a:pt x="774881" y="178864"/>
                  <a:pt x="744401" y="94092"/>
                  <a:pt x="674488" y="68374"/>
                </a:cubicBezTo>
                <a:cubicBezTo>
                  <a:pt x="607813" y="43990"/>
                  <a:pt x="531613" y="85424"/>
                  <a:pt x="494275" y="144574"/>
                </a:cubicBezTo>
                <a:cubicBezTo>
                  <a:pt x="464461" y="25988"/>
                  <a:pt x="365592" y="-32972"/>
                  <a:pt x="240338" y="19035"/>
                </a:cubicBezTo>
                <a:cubicBezTo>
                  <a:pt x="163662" y="50943"/>
                  <a:pt x="103274" y="149337"/>
                  <a:pt x="147469" y="221536"/>
                </a:cubicBezTo>
                <a:cubicBezTo>
                  <a:pt x="92701" y="206963"/>
                  <a:pt x="24311" y="240586"/>
                  <a:pt x="4594" y="295260"/>
                </a:cubicBezTo>
                <a:cubicBezTo>
                  <a:pt x="-6769" y="326134"/>
                  <a:pt x="3966" y="360794"/>
                  <a:pt x="30788" y="379842"/>
                </a:cubicBezTo>
                <a:cubicBezTo>
                  <a:pt x="63840" y="404988"/>
                  <a:pt x="109274" y="403178"/>
                  <a:pt x="148041" y="395558"/>
                </a:cubicBezTo>
                <a:cubicBezTo>
                  <a:pt x="86033" y="478235"/>
                  <a:pt x="170425" y="581676"/>
                  <a:pt x="256435" y="609299"/>
                </a:cubicBezTo>
                <a:cubicBezTo>
                  <a:pt x="355210" y="641017"/>
                  <a:pt x="454175" y="594249"/>
                  <a:pt x="501609" y="508620"/>
                </a:cubicBezTo>
                <a:cubicBezTo>
                  <a:pt x="523317" y="540103"/>
                  <a:pt x="561017" y="556533"/>
                  <a:pt x="598859" y="551006"/>
                </a:cubicBezTo>
                <a:cubicBezTo>
                  <a:pt x="647799" y="540410"/>
                  <a:pt x="683518" y="498249"/>
                  <a:pt x="685918" y="448231"/>
                </a:cubicBezTo>
                <a:cubicBezTo>
                  <a:pt x="748592" y="488236"/>
                  <a:pt x="844414" y="478711"/>
                  <a:pt x="875180" y="401463"/>
                </a:cubicBezTo>
                <a:cubicBezTo>
                  <a:pt x="912708" y="308404"/>
                  <a:pt x="820125" y="242301"/>
                  <a:pt x="737258" y="240586"/>
                </a:cubicBezTo>
                <a:close/>
                <a:moveTo>
                  <a:pt x="835651" y="401654"/>
                </a:moveTo>
                <a:cubicBezTo>
                  <a:pt x="797551" y="458804"/>
                  <a:pt x="733733" y="440897"/>
                  <a:pt x="683822" y="414036"/>
                </a:cubicBezTo>
                <a:cubicBezTo>
                  <a:pt x="683060" y="410893"/>
                  <a:pt x="682393" y="407750"/>
                  <a:pt x="681346" y="404511"/>
                </a:cubicBezTo>
                <a:cubicBezTo>
                  <a:pt x="678736" y="396454"/>
                  <a:pt x="670087" y="392038"/>
                  <a:pt x="662029" y="394647"/>
                </a:cubicBezTo>
                <a:cubicBezTo>
                  <a:pt x="654457" y="397101"/>
                  <a:pt x="650018" y="404946"/>
                  <a:pt x="651818" y="412703"/>
                </a:cubicBezTo>
                <a:cubicBezTo>
                  <a:pt x="658295" y="455756"/>
                  <a:pt x="646770" y="504048"/>
                  <a:pt x="599717" y="518240"/>
                </a:cubicBezTo>
                <a:cubicBezTo>
                  <a:pt x="557616" y="530813"/>
                  <a:pt x="533042" y="505286"/>
                  <a:pt x="517801" y="472425"/>
                </a:cubicBezTo>
                <a:lnTo>
                  <a:pt x="519516" y="468043"/>
                </a:lnTo>
                <a:cubicBezTo>
                  <a:pt x="525422" y="449565"/>
                  <a:pt x="497227" y="442326"/>
                  <a:pt x="490941" y="460138"/>
                </a:cubicBezTo>
                <a:cubicBezTo>
                  <a:pt x="461509" y="540528"/>
                  <a:pt x="391309" y="595202"/>
                  <a:pt x="303584" y="586439"/>
                </a:cubicBezTo>
                <a:cubicBezTo>
                  <a:pt x="215859" y="577676"/>
                  <a:pt x="112036" y="488617"/>
                  <a:pt x="174711" y="395939"/>
                </a:cubicBezTo>
                <a:cubicBezTo>
                  <a:pt x="180998" y="386414"/>
                  <a:pt x="168520" y="376889"/>
                  <a:pt x="160138" y="381747"/>
                </a:cubicBezTo>
                <a:cubicBezTo>
                  <a:pt x="161138" y="374026"/>
                  <a:pt x="155690" y="366956"/>
                  <a:pt x="147965" y="365956"/>
                </a:cubicBezTo>
                <a:cubicBezTo>
                  <a:pt x="147327" y="365873"/>
                  <a:pt x="146688" y="365834"/>
                  <a:pt x="146041" y="365840"/>
                </a:cubicBezTo>
                <a:cubicBezTo>
                  <a:pt x="122419" y="367078"/>
                  <a:pt x="97558" y="371745"/>
                  <a:pt x="74317" y="364983"/>
                </a:cubicBezTo>
                <a:cubicBezTo>
                  <a:pt x="42218" y="355458"/>
                  <a:pt x="22121" y="327835"/>
                  <a:pt x="40694" y="294879"/>
                </a:cubicBezTo>
                <a:cubicBezTo>
                  <a:pt x="66507" y="248968"/>
                  <a:pt x="132325" y="234205"/>
                  <a:pt x="176521" y="258874"/>
                </a:cubicBezTo>
                <a:cubicBezTo>
                  <a:pt x="181093" y="261476"/>
                  <a:pt x="186913" y="259877"/>
                  <a:pt x="189513" y="255304"/>
                </a:cubicBezTo>
                <a:cubicBezTo>
                  <a:pt x="190056" y="254344"/>
                  <a:pt x="190427" y="253295"/>
                  <a:pt x="190618" y="252207"/>
                </a:cubicBezTo>
                <a:cubicBezTo>
                  <a:pt x="194894" y="248973"/>
                  <a:pt x="195942" y="242977"/>
                  <a:pt x="192999" y="238491"/>
                </a:cubicBezTo>
                <a:cubicBezTo>
                  <a:pt x="131467" y="157147"/>
                  <a:pt x="187665" y="64374"/>
                  <a:pt x="278724" y="40561"/>
                </a:cubicBezTo>
                <a:cubicBezTo>
                  <a:pt x="324825" y="28464"/>
                  <a:pt x="373974" y="25988"/>
                  <a:pt x="413026" y="57420"/>
                </a:cubicBezTo>
                <a:cubicBezTo>
                  <a:pt x="452079" y="88853"/>
                  <a:pt x="461604" y="137145"/>
                  <a:pt x="470939" y="183151"/>
                </a:cubicBezTo>
                <a:cubicBezTo>
                  <a:pt x="474749" y="202201"/>
                  <a:pt x="499514" y="194961"/>
                  <a:pt x="500561" y="178388"/>
                </a:cubicBezTo>
                <a:cubicBezTo>
                  <a:pt x="529613" y="138097"/>
                  <a:pt x="575047" y="97616"/>
                  <a:pt x="625815" y="94854"/>
                </a:cubicBezTo>
                <a:cubicBezTo>
                  <a:pt x="710302" y="90282"/>
                  <a:pt x="736210" y="174483"/>
                  <a:pt x="702682" y="239062"/>
                </a:cubicBezTo>
                <a:cubicBezTo>
                  <a:pt x="699462" y="245730"/>
                  <a:pt x="701463" y="253744"/>
                  <a:pt x="707444" y="258112"/>
                </a:cubicBezTo>
                <a:cubicBezTo>
                  <a:pt x="707102" y="266311"/>
                  <a:pt x="713474" y="273234"/>
                  <a:pt x="721675" y="273575"/>
                </a:cubicBezTo>
                <a:cubicBezTo>
                  <a:pt x="722265" y="273600"/>
                  <a:pt x="722856" y="273588"/>
                  <a:pt x="723446" y="273543"/>
                </a:cubicBezTo>
                <a:cubicBezTo>
                  <a:pt x="787264" y="271161"/>
                  <a:pt x="886800" y="324025"/>
                  <a:pt x="835651" y="401178"/>
                </a:cubicBezTo>
                <a:close/>
              </a:path>
            </a:pathLst>
          </a:custGeom>
          <a:solidFill>
            <a:srgbClr val="FFFFFF"/>
          </a:solidFill>
          <a:ln w="9525" cap="flat">
            <a:noFill/>
            <a:prstDash val="solid"/>
            <a:miter/>
          </a:ln>
        </p:spPr>
        <p:txBody>
          <a:bodyPr rtlCol="0" anchor="ctr"/>
          <a:lstStyle/>
          <a:p>
            <a:endParaRPr lang="zh-CN" altLang="en-US"/>
          </a:p>
        </p:txBody>
      </p:sp>
      <p:sp>
        <p:nvSpPr>
          <p:cNvPr id="83" name="任意多边形: 形状 82"/>
          <p:cNvSpPr/>
          <p:nvPr/>
        </p:nvSpPr>
        <p:spPr>
          <a:xfrm>
            <a:off x="10301057" y="2833393"/>
            <a:ext cx="1411733" cy="801453"/>
          </a:xfrm>
          <a:custGeom>
            <a:avLst/>
            <a:gdLst>
              <a:gd name="connsiteX0" fmla="*/ 505817 w 1411733"/>
              <a:gd name="connsiteY0" fmla="*/ 504276 h 801453"/>
              <a:gd name="connsiteX1" fmla="*/ 519747 w 1411733"/>
              <a:gd name="connsiteY1" fmla="*/ 521742 h 801453"/>
              <a:gd name="connsiteX2" fmla="*/ 533368 w 1411733"/>
              <a:gd name="connsiteY2" fmla="*/ 538410 h 801453"/>
              <a:gd name="connsiteX3" fmla="*/ 624332 w 1411733"/>
              <a:gd name="connsiteY3" fmla="*/ 541173 h 801453"/>
              <a:gd name="connsiteX4" fmla="*/ 639572 w 1411733"/>
              <a:gd name="connsiteY4" fmla="*/ 526028 h 801453"/>
              <a:gd name="connsiteX5" fmla="*/ 651002 w 1411733"/>
              <a:gd name="connsiteY5" fmla="*/ 524409 h 801453"/>
              <a:gd name="connsiteX6" fmla="*/ 656412 w 1411733"/>
              <a:gd name="connsiteY6" fmla="*/ 536744 h 801453"/>
              <a:gd name="connsiteX7" fmla="*/ 655098 w 1411733"/>
              <a:gd name="connsiteY7" fmla="*/ 539077 h 801453"/>
              <a:gd name="connsiteX8" fmla="*/ 580993 w 1411733"/>
              <a:gd name="connsiteY8" fmla="*/ 584797 h 801453"/>
              <a:gd name="connsiteX9" fmla="*/ 500983 w 1411733"/>
              <a:gd name="connsiteY9" fmla="*/ 534696 h 801453"/>
              <a:gd name="connsiteX10" fmla="*/ 498506 w 1411733"/>
              <a:gd name="connsiteY10" fmla="*/ 505454 h 801453"/>
              <a:gd name="connsiteX11" fmla="*/ 505817 w 1411733"/>
              <a:gd name="connsiteY11" fmla="*/ 504276 h 801453"/>
              <a:gd name="connsiteX12" fmla="*/ 518795 w 1411733"/>
              <a:gd name="connsiteY12" fmla="*/ 339623 h 801453"/>
              <a:gd name="connsiteX13" fmla="*/ 541369 w 1411733"/>
              <a:gd name="connsiteY13" fmla="*/ 364769 h 801453"/>
              <a:gd name="connsiteX14" fmla="*/ 523939 w 1411733"/>
              <a:gd name="connsiteY14" fmla="*/ 389725 h 801453"/>
              <a:gd name="connsiteX15" fmla="*/ 498411 w 1411733"/>
              <a:gd name="connsiteY15" fmla="*/ 366484 h 801453"/>
              <a:gd name="connsiteX16" fmla="*/ 518795 w 1411733"/>
              <a:gd name="connsiteY16" fmla="*/ 339623 h 801453"/>
              <a:gd name="connsiteX17" fmla="*/ 643477 w 1411733"/>
              <a:gd name="connsiteY17" fmla="*/ 335146 h 801453"/>
              <a:gd name="connsiteX18" fmla="*/ 657383 w 1411733"/>
              <a:gd name="connsiteY18" fmla="*/ 358768 h 801453"/>
              <a:gd name="connsiteX19" fmla="*/ 637285 w 1411733"/>
              <a:gd name="connsiteY19" fmla="*/ 386105 h 801453"/>
              <a:gd name="connsiteX20" fmla="*/ 614902 w 1411733"/>
              <a:gd name="connsiteY20" fmla="*/ 361721 h 801453"/>
              <a:gd name="connsiteX21" fmla="*/ 643477 w 1411733"/>
              <a:gd name="connsiteY21" fmla="*/ 335146 h 801453"/>
              <a:gd name="connsiteX22" fmla="*/ 749029 w 1411733"/>
              <a:gd name="connsiteY22" fmla="*/ 21594 h 801453"/>
              <a:gd name="connsiteX23" fmla="*/ 659003 w 1411733"/>
              <a:gd name="connsiteY23" fmla="*/ 39871 h 801453"/>
              <a:gd name="connsiteX24" fmla="*/ 588708 w 1411733"/>
              <a:gd name="connsiteY24" fmla="*/ 108070 h 801453"/>
              <a:gd name="connsiteX25" fmla="*/ 547846 w 1411733"/>
              <a:gd name="connsiteY25" fmla="*/ 189128 h 801453"/>
              <a:gd name="connsiteX26" fmla="*/ 518414 w 1411733"/>
              <a:gd name="connsiteY26" fmla="*/ 191223 h 801453"/>
              <a:gd name="connsiteX27" fmla="*/ 502793 w 1411733"/>
              <a:gd name="connsiteY27" fmla="*/ 160267 h 801453"/>
              <a:gd name="connsiteX28" fmla="*/ 446976 w 1411733"/>
              <a:gd name="connsiteY28" fmla="*/ 95307 h 801453"/>
              <a:gd name="connsiteX29" fmla="*/ 328962 w 1411733"/>
              <a:gd name="connsiteY29" fmla="*/ 100545 h 801453"/>
              <a:gd name="connsiteX30" fmla="*/ 288671 w 1411733"/>
              <a:gd name="connsiteY30" fmla="*/ 156076 h 801453"/>
              <a:gd name="connsiteX31" fmla="*/ 253333 w 1411733"/>
              <a:gd name="connsiteY31" fmla="*/ 280568 h 801453"/>
              <a:gd name="connsiteX32" fmla="*/ 228664 w 1411733"/>
              <a:gd name="connsiteY32" fmla="*/ 296094 h 801453"/>
              <a:gd name="connsiteX33" fmla="*/ 66739 w 1411733"/>
              <a:gd name="connsiteY33" fmla="*/ 317430 h 801453"/>
              <a:gd name="connsiteX34" fmla="*/ 23781 w 1411733"/>
              <a:gd name="connsiteY34" fmla="*/ 402012 h 801453"/>
              <a:gd name="connsiteX35" fmla="*/ 86646 w 1411733"/>
              <a:gd name="connsiteY35" fmla="*/ 472211 h 801453"/>
              <a:gd name="connsiteX36" fmla="*/ 86550 w 1411733"/>
              <a:gd name="connsiteY36" fmla="*/ 471735 h 801453"/>
              <a:gd name="connsiteX37" fmla="*/ 167418 w 1411733"/>
              <a:gd name="connsiteY37" fmla="*/ 484117 h 801453"/>
              <a:gd name="connsiteX38" fmla="*/ 334200 w 1411733"/>
              <a:gd name="connsiteY38" fmla="*/ 435444 h 801453"/>
              <a:gd name="connsiteX39" fmla="*/ 356108 w 1411733"/>
              <a:gd name="connsiteY39" fmla="*/ 433158 h 801453"/>
              <a:gd name="connsiteX40" fmla="*/ 351346 w 1411733"/>
              <a:gd name="connsiteY40" fmla="*/ 452208 h 801453"/>
              <a:gd name="connsiteX41" fmla="*/ 321532 w 1411733"/>
              <a:gd name="connsiteY41" fmla="*/ 637565 h 801453"/>
              <a:gd name="connsiteX42" fmla="*/ 401638 w 1411733"/>
              <a:gd name="connsiteY42" fmla="*/ 748912 h 801453"/>
              <a:gd name="connsiteX43" fmla="*/ 637286 w 1411733"/>
              <a:gd name="connsiteY43" fmla="*/ 746721 h 801453"/>
              <a:gd name="connsiteX44" fmla="*/ 749109 w 1411733"/>
              <a:gd name="connsiteY44" fmla="*/ 660139 h 801453"/>
              <a:gd name="connsiteX45" fmla="*/ 775017 w 1411733"/>
              <a:gd name="connsiteY45" fmla="*/ 631564 h 801453"/>
              <a:gd name="connsiteX46" fmla="*/ 837025 w 1411733"/>
              <a:gd name="connsiteY46" fmla="*/ 627849 h 801453"/>
              <a:gd name="connsiteX47" fmla="*/ 868839 w 1411733"/>
              <a:gd name="connsiteY47" fmla="*/ 656996 h 801453"/>
              <a:gd name="connsiteX48" fmla="*/ 1090009 w 1411733"/>
              <a:gd name="connsiteY48" fmla="*/ 710431 h 801453"/>
              <a:gd name="connsiteX49" fmla="*/ 1229646 w 1411733"/>
              <a:gd name="connsiteY49" fmla="*/ 437540 h 801453"/>
              <a:gd name="connsiteX50" fmla="*/ 1251554 w 1411733"/>
              <a:gd name="connsiteY50" fmla="*/ 403917 h 801453"/>
              <a:gd name="connsiteX51" fmla="*/ 1360234 w 1411733"/>
              <a:gd name="connsiteY51" fmla="*/ 360673 h 801453"/>
              <a:gd name="connsiteX52" fmla="*/ 1373950 w 1411733"/>
              <a:gd name="connsiteY52" fmla="*/ 241420 h 801453"/>
              <a:gd name="connsiteX53" fmla="*/ 1347565 w 1411733"/>
              <a:gd name="connsiteY53" fmla="*/ 207321 h 801453"/>
              <a:gd name="connsiteX54" fmla="*/ 992092 w 1411733"/>
              <a:gd name="connsiteY54" fmla="*/ 176841 h 801453"/>
              <a:gd name="connsiteX55" fmla="*/ 975042 w 1411733"/>
              <a:gd name="connsiteY55" fmla="*/ 189985 h 801453"/>
              <a:gd name="connsiteX56" fmla="*/ 950563 w 1411733"/>
              <a:gd name="connsiteY56" fmla="*/ 179984 h 801453"/>
              <a:gd name="connsiteX57" fmla="*/ 749029 w 1411733"/>
              <a:gd name="connsiteY57" fmla="*/ 21594 h 801453"/>
              <a:gd name="connsiteX58" fmla="*/ 751300 w 1411733"/>
              <a:gd name="connsiteY58" fmla="*/ 628 h 801453"/>
              <a:gd name="connsiteX59" fmla="*/ 973233 w 1411733"/>
              <a:gd name="connsiteY59" fmla="*/ 153981 h 801453"/>
              <a:gd name="connsiteX60" fmla="*/ 994569 w 1411733"/>
              <a:gd name="connsiteY60" fmla="*/ 146837 h 801453"/>
              <a:gd name="connsiteX61" fmla="*/ 1243171 w 1411733"/>
              <a:gd name="connsiteY61" fmla="*/ 119119 h 801453"/>
              <a:gd name="connsiteX62" fmla="*/ 1386046 w 1411733"/>
              <a:gd name="connsiteY62" fmla="*/ 217608 h 801453"/>
              <a:gd name="connsiteX63" fmla="*/ 1351756 w 1411733"/>
              <a:gd name="connsiteY63" fmla="*/ 398583 h 801453"/>
              <a:gd name="connsiteX64" fmla="*/ 1292511 w 1411733"/>
              <a:gd name="connsiteY64" fmla="*/ 423348 h 801453"/>
              <a:gd name="connsiteX65" fmla="*/ 1255935 w 1411733"/>
              <a:gd name="connsiteY65" fmla="*/ 435540 h 801453"/>
              <a:gd name="connsiteX66" fmla="*/ 1261935 w 1411733"/>
              <a:gd name="connsiteY66" fmla="*/ 464781 h 801453"/>
              <a:gd name="connsiteX67" fmla="*/ 1163923 w 1411733"/>
              <a:gd name="connsiteY67" fmla="*/ 702906 h 801453"/>
              <a:gd name="connsiteX68" fmla="*/ 855599 w 1411733"/>
              <a:gd name="connsiteY68" fmla="*/ 677284 h 801453"/>
              <a:gd name="connsiteX69" fmla="*/ 805783 w 1411733"/>
              <a:gd name="connsiteY69" fmla="*/ 640041 h 801453"/>
              <a:gd name="connsiteX70" fmla="*/ 759968 w 1411733"/>
              <a:gd name="connsiteY70" fmla="*/ 683285 h 801453"/>
              <a:gd name="connsiteX71" fmla="*/ 540226 w 1411733"/>
              <a:gd name="connsiteY71" fmla="*/ 799395 h 801453"/>
              <a:gd name="connsiteX72" fmla="*/ 297720 w 1411733"/>
              <a:gd name="connsiteY72" fmla="*/ 555269 h 801453"/>
              <a:gd name="connsiteX73" fmla="*/ 311722 w 1411733"/>
              <a:gd name="connsiteY73" fmla="*/ 477069 h 801453"/>
              <a:gd name="connsiteX74" fmla="*/ 248190 w 1411733"/>
              <a:gd name="connsiteY74" fmla="*/ 495357 h 801453"/>
              <a:gd name="connsiteX75" fmla="*/ 75311 w 1411733"/>
              <a:gd name="connsiteY75" fmla="*/ 492785 h 801453"/>
              <a:gd name="connsiteX76" fmla="*/ 730 w 1411733"/>
              <a:gd name="connsiteY76" fmla="*/ 405345 h 801453"/>
              <a:gd name="connsiteX77" fmla="*/ 49974 w 1411733"/>
              <a:gd name="connsiteY77" fmla="*/ 300285 h 801453"/>
              <a:gd name="connsiteX78" fmla="*/ 157416 w 1411733"/>
              <a:gd name="connsiteY78" fmla="*/ 260089 h 801453"/>
              <a:gd name="connsiteX79" fmla="*/ 227044 w 1411733"/>
              <a:gd name="connsiteY79" fmla="*/ 257708 h 801453"/>
              <a:gd name="connsiteX80" fmla="*/ 252476 w 1411733"/>
              <a:gd name="connsiteY80" fmla="*/ 185127 h 801453"/>
              <a:gd name="connsiteX81" fmla="*/ 317532 w 1411733"/>
              <a:gd name="connsiteY81" fmla="*/ 80352 h 801453"/>
              <a:gd name="connsiteX82" fmla="*/ 456692 w 1411733"/>
              <a:gd name="connsiteY82" fmla="*/ 74161 h 801453"/>
              <a:gd name="connsiteX83" fmla="*/ 508603 w 1411733"/>
              <a:gd name="connsiteY83" fmla="*/ 125596 h 801453"/>
              <a:gd name="connsiteX84" fmla="*/ 536226 w 1411733"/>
              <a:gd name="connsiteY84" fmla="*/ 157695 h 801453"/>
              <a:gd name="connsiteX85" fmla="*/ 751300 w 1411733"/>
              <a:gd name="connsiteY85" fmla="*/ 628 h 80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411733" h="801453">
                <a:moveTo>
                  <a:pt x="505817" y="504276"/>
                </a:moveTo>
                <a:cubicBezTo>
                  <a:pt x="511960" y="506347"/>
                  <a:pt x="515104" y="516670"/>
                  <a:pt x="519747" y="521742"/>
                </a:cubicBezTo>
                <a:cubicBezTo>
                  <a:pt x="524510" y="527076"/>
                  <a:pt x="528320" y="533362"/>
                  <a:pt x="533368" y="538410"/>
                </a:cubicBezTo>
                <a:cubicBezTo>
                  <a:pt x="561943" y="566985"/>
                  <a:pt x="593852" y="568319"/>
                  <a:pt x="624332" y="541173"/>
                </a:cubicBezTo>
                <a:cubicBezTo>
                  <a:pt x="629666" y="536410"/>
                  <a:pt x="633857" y="530314"/>
                  <a:pt x="639572" y="526028"/>
                </a:cubicBezTo>
                <a:cubicBezTo>
                  <a:pt x="642934" y="523770"/>
                  <a:pt x="647144" y="523170"/>
                  <a:pt x="651002" y="524409"/>
                </a:cubicBezTo>
                <a:cubicBezTo>
                  <a:pt x="655907" y="526323"/>
                  <a:pt x="658326" y="531848"/>
                  <a:pt x="656412" y="536744"/>
                </a:cubicBezTo>
                <a:cubicBezTo>
                  <a:pt x="656088" y="537582"/>
                  <a:pt x="655640" y="538363"/>
                  <a:pt x="655098" y="539077"/>
                </a:cubicBezTo>
                <a:cubicBezTo>
                  <a:pt x="640134" y="566271"/>
                  <a:pt x="612007" y="583626"/>
                  <a:pt x="580993" y="584797"/>
                </a:cubicBezTo>
                <a:cubicBezTo>
                  <a:pt x="545370" y="583464"/>
                  <a:pt x="520223" y="563652"/>
                  <a:pt x="500983" y="534696"/>
                </a:cubicBezTo>
                <a:cubicBezTo>
                  <a:pt x="494982" y="525742"/>
                  <a:pt x="484219" y="513455"/>
                  <a:pt x="498506" y="505454"/>
                </a:cubicBezTo>
                <a:cubicBezTo>
                  <a:pt x="501387" y="503811"/>
                  <a:pt x="503769" y="503585"/>
                  <a:pt x="505817" y="504276"/>
                </a:cubicBezTo>
                <a:close/>
                <a:moveTo>
                  <a:pt x="518795" y="339623"/>
                </a:moveTo>
                <a:cubicBezTo>
                  <a:pt x="534892" y="340195"/>
                  <a:pt x="540893" y="350672"/>
                  <a:pt x="541369" y="364769"/>
                </a:cubicBezTo>
                <a:cubicBezTo>
                  <a:pt x="541846" y="376961"/>
                  <a:pt x="537464" y="388677"/>
                  <a:pt x="523939" y="389725"/>
                </a:cubicBezTo>
                <a:cubicBezTo>
                  <a:pt x="509175" y="390868"/>
                  <a:pt x="500793" y="380200"/>
                  <a:pt x="498411" y="366484"/>
                </a:cubicBezTo>
                <a:cubicBezTo>
                  <a:pt x="495554" y="350958"/>
                  <a:pt x="505174" y="343243"/>
                  <a:pt x="518795" y="339623"/>
                </a:cubicBezTo>
                <a:close/>
                <a:moveTo>
                  <a:pt x="643477" y="335146"/>
                </a:moveTo>
                <a:cubicBezTo>
                  <a:pt x="655002" y="338099"/>
                  <a:pt x="657383" y="348291"/>
                  <a:pt x="657383" y="358768"/>
                </a:cubicBezTo>
                <a:cubicBezTo>
                  <a:pt x="657859" y="372960"/>
                  <a:pt x="653192" y="385629"/>
                  <a:pt x="637285" y="386105"/>
                </a:cubicBezTo>
                <a:cubicBezTo>
                  <a:pt x="621664" y="386581"/>
                  <a:pt x="615473" y="375246"/>
                  <a:pt x="614902" y="361721"/>
                </a:cubicBezTo>
                <a:cubicBezTo>
                  <a:pt x="614330" y="348195"/>
                  <a:pt x="631951" y="332193"/>
                  <a:pt x="643477" y="335146"/>
                </a:cubicBezTo>
                <a:close/>
                <a:moveTo>
                  <a:pt x="749029" y="21594"/>
                </a:moveTo>
                <a:cubicBezTo>
                  <a:pt x="718742" y="20738"/>
                  <a:pt x="688007" y="26488"/>
                  <a:pt x="659003" y="39871"/>
                </a:cubicBezTo>
                <a:cubicBezTo>
                  <a:pt x="627475" y="54444"/>
                  <a:pt x="607282" y="80257"/>
                  <a:pt x="588708" y="108070"/>
                </a:cubicBezTo>
                <a:cubicBezTo>
                  <a:pt x="572402" y="133654"/>
                  <a:pt x="558714" y="160810"/>
                  <a:pt x="547846" y="189128"/>
                </a:cubicBezTo>
                <a:cubicBezTo>
                  <a:pt x="539750" y="208940"/>
                  <a:pt x="529368" y="209226"/>
                  <a:pt x="518414" y="191223"/>
                </a:cubicBezTo>
                <a:cubicBezTo>
                  <a:pt x="512413" y="181698"/>
                  <a:pt x="508222" y="170459"/>
                  <a:pt x="502793" y="160267"/>
                </a:cubicBezTo>
                <a:cubicBezTo>
                  <a:pt x="489534" y="134540"/>
                  <a:pt x="470417" y="112280"/>
                  <a:pt x="446976" y="95307"/>
                </a:cubicBezTo>
                <a:cubicBezTo>
                  <a:pt x="406019" y="66732"/>
                  <a:pt x="366871" y="68351"/>
                  <a:pt x="328962" y="100545"/>
                </a:cubicBezTo>
                <a:cubicBezTo>
                  <a:pt x="311293" y="115576"/>
                  <a:pt x="297481" y="134616"/>
                  <a:pt x="288671" y="156076"/>
                </a:cubicBezTo>
                <a:cubicBezTo>
                  <a:pt x="272098" y="196081"/>
                  <a:pt x="255524" y="236372"/>
                  <a:pt x="253333" y="280568"/>
                </a:cubicBezTo>
                <a:cubicBezTo>
                  <a:pt x="252381" y="298951"/>
                  <a:pt x="244665" y="303999"/>
                  <a:pt x="228664" y="296094"/>
                </a:cubicBezTo>
                <a:cubicBezTo>
                  <a:pt x="169990" y="267519"/>
                  <a:pt x="116840" y="286092"/>
                  <a:pt x="66739" y="317430"/>
                </a:cubicBezTo>
                <a:cubicBezTo>
                  <a:pt x="36878" y="334575"/>
                  <a:pt x="20009" y="367788"/>
                  <a:pt x="23781" y="402012"/>
                </a:cubicBezTo>
                <a:cubicBezTo>
                  <a:pt x="27686" y="439635"/>
                  <a:pt x="54642" y="459066"/>
                  <a:pt x="86646" y="472211"/>
                </a:cubicBezTo>
                <a:lnTo>
                  <a:pt x="86550" y="471735"/>
                </a:lnTo>
                <a:cubicBezTo>
                  <a:pt x="109315" y="481260"/>
                  <a:pt x="133509" y="483736"/>
                  <a:pt x="167418" y="484117"/>
                </a:cubicBezTo>
                <a:cubicBezTo>
                  <a:pt x="226139" y="481679"/>
                  <a:pt x="283385" y="464972"/>
                  <a:pt x="334200" y="435444"/>
                </a:cubicBezTo>
                <a:cubicBezTo>
                  <a:pt x="341154" y="431253"/>
                  <a:pt x="348774" y="423157"/>
                  <a:pt x="356108" y="433158"/>
                </a:cubicBezTo>
                <a:cubicBezTo>
                  <a:pt x="361061" y="439826"/>
                  <a:pt x="354393" y="446112"/>
                  <a:pt x="351346" y="452208"/>
                </a:cubicBezTo>
                <a:cubicBezTo>
                  <a:pt x="322390" y="509396"/>
                  <a:pt x="311969" y="574186"/>
                  <a:pt x="321532" y="637565"/>
                </a:cubicBezTo>
                <a:cubicBezTo>
                  <a:pt x="327790" y="685799"/>
                  <a:pt x="357899" y="727643"/>
                  <a:pt x="401638" y="748912"/>
                </a:cubicBezTo>
                <a:cubicBezTo>
                  <a:pt x="480409" y="789965"/>
                  <a:pt x="559181" y="783107"/>
                  <a:pt x="637286" y="746721"/>
                </a:cubicBezTo>
                <a:cubicBezTo>
                  <a:pt x="679844" y="725424"/>
                  <a:pt x="717839" y="696010"/>
                  <a:pt x="749109" y="660139"/>
                </a:cubicBezTo>
                <a:cubicBezTo>
                  <a:pt x="757873" y="650614"/>
                  <a:pt x="766064" y="640422"/>
                  <a:pt x="775017" y="631564"/>
                </a:cubicBezTo>
                <a:cubicBezTo>
                  <a:pt x="799306" y="606609"/>
                  <a:pt x="811213" y="605847"/>
                  <a:pt x="837025" y="627849"/>
                </a:cubicBezTo>
                <a:cubicBezTo>
                  <a:pt x="847979" y="637374"/>
                  <a:pt x="857694" y="647947"/>
                  <a:pt x="868839" y="656996"/>
                </a:cubicBezTo>
                <a:cubicBezTo>
                  <a:pt x="934180" y="709955"/>
                  <a:pt x="1007999" y="731005"/>
                  <a:pt x="1090009" y="710431"/>
                </a:cubicBezTo>
                <a:cubicBezTo>
                  <a:pt x="1208310" y="680713"/>
                  <a:pt x="1272985" y="552602"/>
                  <a:pt x="1229646" y="437540"/>
                </a:cubicBezTo>
                <a:cubicBezTo>
                  <a:pt x="1217359" y="404964"/>
                  <a:pt x="1217454" y="404202"/>
                  <a:pt x="1251554" y="403917"/>
                </a:cubicBezTo>
                <a:cubicBezTo>
                  <a:pt x="1293368" y="403917"/>
                  <a:pt x="1330706" y="391534"/>
                  <a:pt x="1360234" y="360673"/>
                </a:cubicBezTo>
                <a:cubicBezTo>
                  <a:pt x="1392713" y="329307"/>
                  <a:pt x="1398457" y="279339"/>
                  <a:pt x="1373950" y="241420"/>
                </a:cubicBezTo>
                <a:cubicBezTo>
                  <a:pt x="1366587" y="229009"/>
                  <a:pt x="1357728" y="217560"/>
                  <a:pt x="1347565" y="207321"/>
                </a:cubicBezTo>
                <a:cubicBezTo>
                  <a:pt x="1257459" y="114642"/>
                  <a:pt x="1096582" y="100926"/>
                  <a:pt x="992092" y="176841"/>
                </a:cubicBezTo>
                <a:cubicBezTo>
                  <a:pt x="986673" y="181546"/>
                  <a:pt x="980976" y="185937"/>
                  <a:pt x="975042" y="189985"/>
                </a:cubicBezTo>
                <a:cubicBezTo>
                  <a:pt x="963327" y="196748"/>
                  <a:pt x="954945" y="197415"/>
                  <a:pt x="950563" y="179984"/>
                </a:cubicBezTo>
                <a:cubicBezTo>
                  <a:pt x="926703" y="86187"/>
                  <a:pt x="839889" y="24161"/>
                  <a:pt x="749029" y="21594"/>
                </a:cubicBezTo>
                <a:close/>
                <a:moveTo>
                  <a:pt x="751300" y="628"/>
                </a:moveTo>
                <a:cubicBezTo>
                  <a:pt x="854075" y="7867"/>
                  <a:pt x="934561" y="52444"/>
                  <a:pt x="973233" y="153981"/>
                </a:cubicBezTo>
                <a:cubicBezTo>
                  <a:pt x="983329" y="156076"/>
                  <a:pt x="988473" y="150456"/>
                  <a:pt x="994569" y="146837"/>
                </a:cubicBezTo>
                <a:cubicBezTo>
                  <a:pt x="1073341" y="100641"/>
                  <a:pt x="1157065" y="93878"/>
                  <a:pt x="1243171" y="119119"/>
                </a:cubicBezTo>
                <a:cubicBezTo>
                  <a:pt x="1300664" y="134626"/>
                  <a:pt x="1351099" y="169392"/>
                  <a:pt x="1386046" y="217608"/>
                </a:cubicBezTo>
                <a:cubicBezTo>
                  <a:pt x="1430719" y="280092"/>
                  <a:pt x="1415764" y="357054"/>
                  <a:pt x="1351756" y="398583"/>
                </a:cubicBezTo>
                <a:cubicBezTo>
                  <a:pt x="1333344" y="409727"/>
                  <a:pt x="1313380" y="418071"/>
                  <a:pt x="1292511" y="423348"/>
                </a:cubicBezTo>
                <a:cubicBezTo>
                  <a:pt x="1280605" y="426872"/>
                  <a:pt x="1266412" y="424300"/>
                  <a:pt x="1255935" y="435540"/>
                </a:cubicBezTo>
                <a:cubicBezTo>
                  <a:pt x="1257935" y="445065"/>
                  <a:pt x="1260030" y="454590"/>
                  <a:pt x="1261935" y="464781"/>
                </a:cubicBezTo>
                <a:cubicBezTo>
                  <a:pt x="1280005" y="556631"/>
                  <a:pt x="1241419" y="650386"/>
                  <a:pt x="1163923" y="702906"/>
                </a:cubicBezTo>
                <a:cubicBezTo>
                  <a:pt x="1074293" y="763295"/>
                  <a:pt x="948373" y="752341"/>
                  <a:pt x="855599" y="677284"/>
                </a:cubicBezTo>
                <a:cubicBezTo>
                  <a:pt x="839311" y="664044"/>
                  <a:pt x="828167" y="637755"/>
                  <a:pt x="805783" y="640041"/>
                </a:cubicBezTo>
                <a:cubicBezTo>
                  <a:pt x="783399" y="642327"/>
                  <a:pt x="774541" y="667854"/>
                  <a:pt x="759968" y="683285"/>
                </a:cubicBezTo>
                <a:cubicBezTo>
                  <a:pt x="699484" y="747102"/>
                  <a:pt x="628237" y="789298"/>
                  <a:pt x="540226" y="799395"/>
                </a:cubicBezTo>
                <a:cubicBezTo>
                  <a:pt x="381921" y="817492"/>
                  <a:pt x="279527" y="714622"/>
                  <a:pt x="297720" y="555269"/>
                </a:cubicBezTo>
                <a:cubicBezTo>
                  <a:pt x="300482" y="531171"/>
                  <a:pt x="306197" y="507644"/>
                  <a:pt x="311722" y="477069"/>
                </a:cubicBezTo>
                <a:cubicBezTo>
                  <a:pt x="286480" y="484403"/>
                  <a:pt x="267525" y="490499"/>
                  <a:pt x="248190" y="495357"/>
                </a:cubicBezTo>
                <a:cubicBezTo>
                  <a:pt x="190373" y="509930"/>
                  <a:pt x="132556" y="516216"/>
                  <a:pt x="75311" y="492785"/>
                </a:cubicBezTo>
                <a:cubicBezTo>
                  <a:pt x="35877" y="476592"/>
                  <a:pt x="5683" y="450303"/>
                  <a:pt x="730" y="405345"/>
                </a:cubicBezTo>
                <a:cubicBezTo>
                  <a:pt x="-4223" y="360387"/>
                  <a:pt x="16447" y="326859"/>
                  <a:pt x="49974" y="300285"/>
                </a:cubicBezTo>
                <a:cubicBezTo>
                  <a:pt x="81598" y="275520"/>
                  <a:pt x="119031" y="267042"/>
                  <a:pt x="157416" y="260089"/>
                </a:cubicBezTo>
                <a:cubicBezTo>
                  <a:pt x="181610" y="255708"/>
                  <a:pt x="211518" y="274853"/>
                  <a:pt x="227044" y="257708"/>
                </a:cubicBezTo>
                <a:cubicBezTo>
                  <a:pt x="242570" y="240563"/>
                  <a:pt x="244094" y="210083"/>
                  <a:pt x="252476" y="185127"/>
                </a:cubicBezTo>
                <a:cubicBezTo>
                  <a:pt x="266001" y="145027"/>
                  <a:pt x="283147" y="107213"/>
                  <a:pt x="317532" y="80352"/>
                </a:cubicBezTo>
                <a:cubicBezTo>
                  <a:pt x="360871" y="45872"/>
                  <a:pt x="410591" y="43300"/>
                  <a:pt x="456692" y="74161"/>
                </a:cubicBezTo>
                <a:cubicBezTo>
                  <a:pt x="476761" y="88268"/>
                  <a:pt x="494316" y="105651"/>
                  <a:pt x="508603" y="125596"/>
                </a:cubicBezTo>
                <a:cubicBezTo>
                  <a:pt x="516128" y="135693"/>
                  <a:pt x="518985" y="149694"/>
                  <a:pt x="536226" y="157695"/>
                </a:cubicBezTo>
                <a:cubicBezTo>
                  <a:pt x="576231" y="61874"/>
                  <a:pt x="638619" y="-7373"/>
                  <a:pt x="751300" y="628"/>
                </a:cubicBezTo>
                <a:close/>
              </a:path>
            </a:pathLst>
          </a:custGeom>
          <a:solidFill>
            <a:schemeClr val="accent1"/>
          </a:solidFill>
          <a:ln w="9525" cap="flat">
            <a:noFill/>
            <a:prstDash val="solid"/>
            <a:miter/>
          </a:ln>
        </p:spPr>
        <p:txBody>
          <a:bodyPr rtlCol="0" anchor="ctr"/>
          <a:lstStyle/>
          <a:p>
            <a:endParaRPr lang="zh-CN" altLang="en-US"/>
          </a:p>
        </p:txBody>
      </p:sp>
      <p:sp>
        <p:nvSpPr>
          <p:cNvPr id="88" name="任意多边形: 形状 87"/>
          <p:cNvSpPr/>
          <p:nvPr/>
        </p:nvSpPr>
        <p:spPr>
          <a:xfrm>
            <a:off x="1136745" y="5698113"/>
            <a:ext cx="1376539" cy="774101"/>
          </a:xfrm>
          <a:custGeom>
            <a:avLst/>
            <a:gdLst>
              <a:gd name="connsiteX0" fmla="*/ 625626 w 1376539"/>
              <a:gd name="connsiteY0" fmla="*/ 445685 h 774101"/>
              <a:gd name="connsiteX1" fmla="*/ 632294 w 1376539"/>
              <a:gd name="connsiteY1" fmla="*/ 451305 h 774101"/>
              <a:gd name="connsiteX2" fmla="*/ 646581 w 1376539"/>
              <a:gd name="connsiteY2" fmla="*/ 465402 h 774101"/>
              <a:gd name="connsiteX3" fmla="*/ 739831 w 1376539"/>
              <a:gd name="connsiteY3" fmla="*/ 473117 h 774101"/>
              <a:gd name="connsiteX4" fmla="*/ 749356 w 1376539"/>
              <a:gd name="connsiteY4" fmla="*/ 467212 h 774101"/>
              <a:gd name="connsiteX5" fmla="*/ 760024 w 1376539"/>
              <a:gd name="connsiteY5" fmla="*/ 468259 h 774101"/>
              <a:gd name="connsiteX6" fmla="*/ 756881 w 1376539"/>
              <a:gd name="connsiteY6" fmla="*/ 480261 h 774101"/>
              <a:gd name="connsiteX7" fmla="*/ 687729 w 1376539"/>
              <a:gd name="connsiteY7" fmla="*/ 500454 h 774101"/>
              <a:gd name="connsiteX8" fmla="*/ 621626 w 1376539"/>
              <a:gd name="connsiteY8" fmla="*/ 462354 h 774101"/>
              <a:gd name="connsiteX9" fmla="*/ 618101 w 1376539"/>
              <a:gd name="connsiteY9" fmla="*/ 447209 h 774101"/>
              <a:gd name="connsiteX10" fmla="*/ 625626 w 1376539"/>
              <a:gd name="connsiteY10" fmla="*/ 445685 h 774101"/>
              <a:gd name="connsiteX11" fmla="*/ 720781 w 1376539"/>
              <a:gd name="connsiteY11" fmla="*/ 354436 h 774101"/>
              <a:gd name="connsiteX12" fmla="*/ 730878 w 1376539"/>
              <a:gd name="connsiteY12" fmla="*/ 365770 h 774101"/>
              <a:gd name="connsiteX13" fmla="*/ 719162 w 1376539"/>
              <a:gd name="connsiteY13" fmla="*/ 375295 h 774101"/>
              <a:gd name="connsiteX14" fmla="*/ 717009 w 1376539"/>
              <a:gd name="connsiteY14" fmla="*/ 374905 h 774101"/>
              <a:gd name="connsiteX15" fmla="*/ 710685 w 1376539"/>
              <a:gd name="connsiteY15" fmla="*/ 363008 h 774101"/>
              <a:gd name="connsiteX16" fmla="*/ 720781 w 1376539"/>
              <a:gd name="connsiteY16" fmla="*/ 354436 h 774101"/>
              <a:gd name="connsiteX17" fmla="*/ 662869 w 1376539"/>
              <a:gd name="connsiteY17" fmla="*/ 344721 h 774101"/>
              <a:gd name="connsiteX18" fmla="*/ 671441 w 1376539"/>
              <a:gd name="connsiteY18" fmla="*/ 359294 h 774101"/>
              <a:gd name="connsiteX19" fmla="*/ 658297 w 1376539"/>
              <a:gd name="connsiteY19" fmla="*/ 368247 h 774101"/>
              <a:gd name="connsiteX20" fmla="*/ 655687 w 1376539"/>
              <a:gd name="connsiteY20" fmla="*/ 367333 h 774101"/>
              <a:gd name="connsiteX21" fmla="*/ 650963 w 1376539"/>
              <a:gd name="connsiteY21" fmla="*/ 353007 h 774101"/>
              <a:gd name="connsiteX22" fmla="*/ 662869 w 1376539"/>
              <a:gd name="connsiteY22" fmla="*/ 344721 h 774101"/>
              <a:gd name="connsiteX23" fmla="*/ 670393 w 1376539"/>
              <a:gd name="connsiteY23" fmla="*/ 15441 h 774101"/>
              <a:gd name="connsiteX24" fmla="*/ 461796 w 1376539"/>
              <a:gd name="connsiteY24" fmla="*/ 69543 h 774101"/>
              <a:gd name="connsiteX25" fmla="*/ 378262 w 1376539"/>
              <a:gd name="connsiteY25" fmla="*/ 196511 h 774101"/>
              <a:gd name="connsiteX26" fmla="*/ 377309 w 1376539"/>
              <a:gd name="connsiteY26" fmla="*/ 205083 h 774101"/>
              <a:gd name="connsiteX27" fmla="*/ 363403 w 1376539"/>
              <a:gd name="connsiteY27" fmla="*/ 208703 h 774101"/>
              <a:gd name="connsiteX28" fmla="*/ 289870 w 1376539"/>
              <a:gd name="connsiteY28" fmla="*/ 174222 h 774101"/>
              <a:gd name="connsiteX29" fmla="*/ 95369 w 1376539"/>
              <a:gd name="connsiteY29" fmla="*/ 217942 h 774101"/>
              <a:gd name="connsiteX30" fmla="*/ 32980 w 1376539"/>
              <a:gd name="connsiteY30" fmla="*/ 291475 h 774101"/>
              <a:gd name="connsiteX31" fmla="*/ 24503 w 1376539"/>
              <a:gd name="connsiteY31" fmla="*/ 422825 h 774101"/>
              <a:gd name="connsiteX32" fmla="*/ 160044 w 1376539"/>
              <a:gd name="connsiteY32" fmla="*/ 489500 h 774101"/>
              <a:gd name="connsiteX33" fmla="*/ 179094 w 1376539"/>
              <a:gd name="connsiteY33" fmla="*/ 482547 h 774101"/>
              <a:gd name="connsiteX34" fmla="*/ 194810 w 1376539"/>
              <a:gd name="connsiteY34" fmla="*/ 495405 h 774101"/>
              <a:gd name="connsiteX35" fmla="*/ 241673 w 1376539"/>
              <a:gd name="connsiteY35" fmla="*/ 605896 h 774101"/>
              <a:gd name="connsiteX36" fmla="*/ 369022 w 1376539"/>
              <a:gd name="connsiteY36" fmla="*/ 686096 h 774101"/>
              <a:gd name="connsiteX37" fmla="*/ 490942 w 1376539"/>
              <a:gd name="connsiteY37" fmla="*/ 690001 h 774101"/>
              <a:gd name="connsiteX38" fmla="*/ 535234 w 1376539"/>
              <a:gd name="connsiteY38" fmla="*/ 658759 h 774101"/>
              <a:gd name="connsiteX39" fmla="*/ 550188 w 1376539"/>
              <a:gd name="connsiteY39" fmla="*/ 660474 h 774101"/>
              <a:gd name="connsiteX40" fmla="*/ 652677 w 1376539"/>
              <a:gd name="connsiteY40" fmla="*/ 739055 h 774101"/>
              <a:gd name="connsiteX41" fmla="*/ 975860 w 1376539"/>
              <a:gd name="connsiteY41" fmla="*/ 686191 h 774101"/>
              <a:gd name="connsiteX42" fmla="*/ 1018723 w 1376539"/>
              <a:gd name="connsiteY42" fmla="*/ 590370 h 774101"/>
              <a:gd name="connsiteX43" fmla="*/ 1020818 w 1376539"/>
              <a:gd name="connsiteY43" fmla="*/ 577320 h 774101"/>
              <a:gd name="connsiteX44" fmla="*/ 1035677 w 1376539"/>
              <a:gd name="connsiteY44" fmla="*/ 581511 h 774101"/>
              <a:gd name="connsiteX45" fmla="*/ 1107984 w 1376539"/>
              <a:gd name="connsiteY45" fmla="*/ 619486 h 774101"/>
              <a:gd name="connsiteX46" fmla="*/ 1188320 w 1376539"/>
              <a:gd name="connsiteY46" fmla="*/ 633986 h 774101"/>
              <a:gd name="connsiteX47" fmla="*/ 1188268 w 1376539"/>
              <a:gd name="connsiteY47" fmla="*/ 633994 h 774101"/>
              <a:gd name="connsiteX48" fmla="*/ 1188363 w 1376539"/>
              <a:gd name="connsiteY48" fmla="*/ 633994 h 774101"/>
              <a:gd name="connsiteX49" fmla="*/ 1188320 w 1376539"/>
              <a:gd name="connsiteY49" fmla="*/ 633986 h 774101"/>
              <a:gd name="connsiteX50" fmla="*/ 1253566 w 1376539"/>
              <a:gd name="connsiteY50" fmla="*/ 624049 h 774101"/>
              <a:gd name="connsiteX51" fmla="*/ 1360575 w 1376539"/>
              <a:gd name="connsiteY51" fmla="*/ 478451 h 774101"/>
              <a:gd name="connsiteX52" fmla="*/ 1275517 w 1376539"/>
              <a:gd name="connsiteY52" fmla="*/ 381391 h 774101"/>
              <a:gd name="connsiteX53" fmla="*/ 1257324 w 1376539"/>
              <a:gd name="connsiteY53" fmla="*/ 356626 h 774101"/>
              <a:gd name="connsiteX54" fmla="*/ 1181124 w 1376539"/>
              <a:gd name="connsiteY54" fmla="*/ 209274 h 774101"/>
              <a:gd name="connsiteX55" fmla="*/ 1074158 w 1376539"/>
              <a:gd name="connsiteY55" fmla="*/ 199749 h 774101"/>
              <a:gd name="connsiteX56" fmla="*/ 1022152 w 1376539"/>
              <a:gd name="connsiteY56" fmla="*/ 227753 h 774101"/>
              <a:gd name="connsiteX57" fmla="*/ 993577 w 1376539"/>
              <a:gd name="connsiteY57" fmla="*/ 224419 h 774101"/>
              <a:gd name="connsiteX58" fmla="*/ 938713 w 1376539"/>
              <a:gd name="connsiteY58" fmla="*/ 140313 h 774101"/>
              <a:gd name="connsiteX59" fmla="*/ 743736 w 1376539"/>
              <a:gd name="connsiteY59" fmla="*/ 22013 h 774101"/>
              <a:gd name="connsiteX60" fmla="*/ 670393 w 1376539"/>
              <a:gd name="connsiteY60" fmla="*/ 15441 h 774101"/>
              <a:gd name="connsiteX61" fmla="*/ 643842 w 1376539"/>
              <a:gd name="connsiteY61" fmla="*/ 748 h 774101"/>
              <a:gd name="connsiteX62" fmla="*/ 869561 w 1376539"/>
              <a:gd name="connsiteY62" fmla="*/ 54303 h 774101"/>
              <a:gd name="connsiteX63" fmla="*/ 991767 w 1376539"/>
              <a:gd name="connsiteY63" fmla="*/ 189558 h 774101"/>
              <a:gd name="connsiteX64" fmla="*/ 1005292 w 1376539"/>
              <a:gd name="connsiteY64" fmla="*/ 211656 h 774101"/>
              <a:gd name="connsiteX65" fmla="*/ 1009198 w 1376539"/>
              <a:gd name="connsiteY65" fmla="*/ 214894 h 774101"/>
              <a:gd name="connsiteX66" fmla="*/ 1201031 w 1376539"/>
              <a:gd name="connsiteY66" fmla="*/ 202131 h 774101"/>
              <a:gd name="connsiteX67" fmla="*/ 1275803 w 1376539"/>
              <a:gd name="connsiteY67" fmla="*/ 339576 h 774101"/>
              <a:gd name="connsiteX68" fmla="*/ 1294853 w 1376539"/>
              <a:gd name="connsiteY68" fmla="*/ 368151 h 774101"/>
              <a:gd name="connsiteX69" fmla="*/ 1375720 w 1376539"/>
              <a:gd name="connsiteY69" fmla="*/ 490548 h 774101"/>
              <a:gd name="connsiteX70" fmla="*/ 1177047 w 1376539"/>
              <a:gd name="connsiteY70" fmla="*/ 649101 h 774101"/>
              <a:gd name="connsiteX71" fmla="*/ 1174933 w 1376539"/>
              <a:gd name="connsiteY71" fmla="*/ 648853 h 774101"/>
              <a:gd name="connsiteX72" fmla="*/ 1104638 w 1376539"/>
              <a:gd name="connsiteY72" fmla="*/ 634280 h 774101"/>
              <a:gd name="connsiteX73" fmla="*/ 1042630 w 1376539"/>
              <a:gd name="connsiteY73" fmla="*/ 606848 h 774101"/>
              <a:gd name="connsiteX74" fmla="*/ 1035868 w 1376539"/>
              <a:gd name="connsiteY74" fmla="*/ 618849 h 774101"/>
              <a:gd name="connsiteX75" fmla="*/ 1003197 w 1376539"/>
              <a:gd name="connsiteY75" fmla="*/ 683715 h 774101"/>
              <a:gd name="connsiteX76" fmla="*/ 627436 w 1376539"/>
              <a:gd name="connsiteY76" fmla="*/ 745532 h 774101"/>
              <a:gd name="connsiteX77" fmla="*/ 555046 w 1376539"/>
              <a:gd name="connsiteY77" fmla="*/ 694573 h 774101"/>
              <a:gd name="connsiteX78" fmla="*/ 533805 w 1376539"/>
              <a:gd name="connsiteY78" fmla="*/ 688477 h 774101"/>
              <a:gd name="connsiteX79" fmla="*/ 375214 w 1376539"/>
              <a:gd name="connsiteY79" fmla="*/ 703431 h 774101"/>
              <a:gd name="connsiteX80" fmla="*/ 223861 w 1376539"/>
              <a:gd name="connsiteY80" fmla="*/ 609134 h 774101"/>
              <a:gd name="connsiteX81" fmla="*/ 180142 w 1376539"/>
              <a:gd name="connsiteY81" fmla="*/ 519980 h 774101"/>
              <a:gd name="connsiteX82" fmla="*/ 174427 w 1376539"/>
              <a:gd name="connsiteY82" fmla="*/ 503787 h 774101"/>
              <a:gd name="connsiteX83" fmla="*/ 147185 w 1376539"/>
              <a:gd name="connsiteY83" fmla="*/ 509217 h 774101"/>
              <a:gd name="connsiteX84" fmla="*/ 19645 w 1376539"/>
              <a:gd name="connsiteY84" fmla="*/ 448447 h 774101"/>
              <a:gd name="connsiteX85" fmla="*/ 16216 w 1376539"/>
              <a:gd name="connsiteY85" fmla="*/ 292904 h 774101"/>
              <a:gd name="connsiteX86" fmla="*/ 101941 w 1376539"/>
              <a:gd name="connsiteY86" fmla="*/ 196035 h 774101"/>
              <a:gd name="connsiteX87" fmla="*/ 360545 w 1376539"/>
              <a:gd name="connsiteY87" fmla="*/ 180890 h 774101"/>
              <a:gd name="connsiteX88" fmla="*/ 367784 w 1376539"/>
              <a:gd name="connsiteY88" fmla="*/ 165459 h 774101"/>
              <a:gd name="connsiteX89" fmla="*/ 445984 w 1376539"/>
              <a:gd name="connsiteY89" fmla="*/ 61637 h 774101"/>
              <a:gd name="connsiteX90" fmla="*/ 643842 w 1376539"/>
              <a:gd name="connsiteY90" fmla="*/ 748 h 77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376539" h="774101">
                <a:moveTo>
                  <a:pt x="625626" y="445685"/>
                </a:moveTo>
                <a:cubicBezTo>
                  <a:pt x="628007" y="446876"/>
                  <a:pt x="630246" y="449257"/>
                  <a:pt x="632294" y="451305"/>
                </a:cubicBezTo>
                <a:cubicBezTo>
                  <a:pt x="636770" y="456286"/>
                  <a:pt x="641542" y="460992"/>
                  <a:pt x="646581" y="465402"/>
                </a:cubicBezTo>
                <a:cubicBezTo>
                  <a:pt x="672527" y="488338"/>
                  <a:pt x="710465" y="491472"/>
                  <a:pt x="739831" y="473117"/>
                </a:cubicBezTo>
                <a:cubicBezTo>
                  <a:pt x="742879" y="471307"/>
                  <a:pt x="746022" y="469117"/>
                  <a:pt x="749356" y="467212"/>
                </a:cubicBezTo>
                <a:cubicBezTo>
                  <a:pt x="752614" y="464630"/>
                  <a:pt x="757328" y="465097"/>
                  <a:pt x="760024" y="468259"/>
                </a:cubicBezTo>
                <a:cubicBezTo>
                  <a:pt x="764406" y="473308"/>
                  <a:pt x="760595" y="477308"/>
                  <a:pt x="756881" y="480261"/>
                </a:cubicBezTo>
                <a:cubicBezTo>
                  <a:pt x="734688" y="497596"/>
                  <a:pt x="710018" y="505502"/>
                  <a:pt x="687729" y="500454"/>
                </a:cubicBezTo>
                <a:cubicBezTo>
                  <a:pt x="661859" y="496044"/>
                  <a:pt x="638409" y="482537"/>
                  <a:pt x="621626" y="462354"/>
                </a:cubicBezTo>
                <a:cubicBezTo>
                  <a:pt x="618101" y="458067"/>
                  <a:pt x="612863" y="452638"/>
                  <a:pt x="618101" y="447209"/>
                </a:cubicBezTo>
                <a:cubicBezTo>
                  <a:pt x="620720" y="444495"/>
                  <a:pt x="623245" y="444495"/>
                  <a:pt x="625626" y="445685"/>
                </a:cubicBezTo>
                <a:close/>
                <a:moveTo>
                  <a:pt x="720781" y="354436"/>
                </a:moveTo>
                <a:cubicBezTo>
                  <a:pt x="727639" y="354340"/>
                  <a:pt x="732211" y="359770"/>
                  <a:pt x="730878" y="365770"/>
                </a:cubicBezTo>
                <a:cubicBezTo>
                  <a:pt x="729544" y="371771"/>
                  <a:pt x="726020" y="376153"/>
                  <a:pt x="719162" y="375295"/>
                </a:cubicBezTo>
                <a:cubicBezTo>
                  <a:pt x="718429" y="375248"/>
                  <a:pt x="717714" y="375114"/>
                  <a:pt x="717009" y="374905"/>
                </a:cubicBezTo>
                <a:cubicBezTo>
                  <a:pt x="711980" y="373362"/>
                  <a:pt x="709152" y="368037"/>
                  <a:pt x="710685" y="363008"/>
                </a:cubicBezTo>
                <a:cubicBezTo>
                  <a:pt x="711190" y="357893"/>
                  <a:pt x="715657" y="354102"/>
                  <a:pt x="720781" y="354436"/>
                </a:cubicBezTo>
                <a:close/>
                <a:moveTo>
                  <a:pt x="662869" y="344721"/>
                </a:moveTo>
                <a:cubicBezTo>
                  <a:pt x="670394" y="347102"/>
                  <a:pt x="670775" y="353960"/>
                  <a:pt x="671441" y="359294"/>
                </a:cubicBezTo>
                <a:cubicBezTo>
                  <a:pt x="668584" y="366247"/>
                  <a:pt x="664679" y="370057"/>
                  <a:pt x="658297" y="368247"/>
                </a:cubicBezTo>
                <a:cubicBezTo>
                  <a:pt x="657392" y="368057"/>
                  <a:pt x="656516" y="367752"/>
                  <a:pt x="655687" y="367333"/>
                </a:cubicBezTo>
                <a:cubicBezTo>
                  <a:pt x="650429" y="364685"/>
                  <a:pt x="648315" y="358265"/>
                  <a:pt x="650963" y="353007"/>
                </a:cubicBezTo>
                <a:cubicBezTo>
                  <a:pt x="652677" y="347483"/>
                  <a:pt x="655344" y="342339"/>
                  <a:pt x="662869" y="344721"/>
                </a:cubicBezTo>
                <a:close/>
                <a:moveTo>
                  <a:pt x="670393" y="15441"/>
                </a:moveTo>
                <a:cubicBezTo>
                  <a:pt x="596479" y="16393"/>
                  <a:pt x="525518" y="29728"/>
                  <a:pt x="461796" y="69543"/>
                </a:cubicBezTo>
                <a:cubicBezTo>
                  <a:pt x="414838" y="98880"/>
                  <a:pt x="383596" y="139456"/>
                  <a:pt x="378262" y="196511"/>
                </a:cubicBezTo>
                <a:cubicBezTo>
                  <a:pt x="378186" y="199387"/>
                  <a:pt x="377871" y="202254"/>
                  <a:pt x="377309" y="205083"/>
                </a:cubicBezTo>
                <a:cubicBezTo>
                  <a:pt x="374833" y="214608"/>
                  <a:pt x="369118" y="216037"/>
                  <a:pt x="363403" y="208703"/>
                </a:cubicBezTo>
                <a:cubicBezTo>
                  <a:pt x="344353" y="184795"/>
                  <a:pt x="317587" y="178032"/>
                  <a:pt x="289870" y="174222"/>
                </a:cubicBezTo>
                <a:cubicBezTo>
                  <a:pt x="221861" y="164154"/>
                  <a:pt x="152529" y="179737"/>
                  <a:pt x="95369" y="217942"/>
                </a:cubicBezTo>
                <a:cubicBezTo>
                  <a:pt x="67813" y="235802"/>
                  <a:pt x="46115" y="261376"/>
                  <a:pt x="32980" y="291475"/>
                </a:cubicBezTo>
                <a:cubicBezTo>
                  <a:pt x="13930" y="334052"/>
                  <a:pt x="8406" y="377962"/>
                  <a:pt x="24503" y="422825"/>
                </a:cubicBezTo>
                <a:cubicBezTo>
                  <a:pt x="46125" y="483213"/>
                  <a:pt x="98989" y="508550"/>
                  <a:pt x="160044" y="489500"/>
                </a:cubicBezTo>
                <a:cubicBezTo>
                  <a:pt x="166426" y="487500"/>
                  <a:pt x="172426" y="484261"/>
                  <a:pt x="179094" y="482547"/>
                </a:cubicBezTo>
                <a:cubicBezTo>
                  <a:pt x="189762" y="479689"/>
                  <a:pt x="195382" y="483309"/>
                  <a:pt x="194810" y="495405"/>
                </a:cubicBezTo>
                <a:cubicBezTo>
                  <a:pt x="192524" y="539792"/>
                  <a:pt x="212908" y="574939"/>
                  <a:pt x="241673" y="605896"/>
                </a:cubicBezTo>
                <a:cubicBezTo>
                  <a:pt x="276192" y="643529"/>
                  <a:pt x="320169" y="671218"/>
                  <a:pt x="369022" y="686096"/>
                </a:cubicBezTo>
                <a:cubicBezTo>
                  <a:pt x="408475" y="698917"/>
                  <a:pt x="450756" y="700269"/>
                  <a:pt x="490942" y="690001"/>
                </a:cubicBezTo>
                <a:cubicBezTo>
                  <a:pt x="508849" y="685239"/>
                  <a:pt x="528280" y="681524"/>
                  <a:pt x="535234" y="658759"/>
                </a:cubicBezTo>
                <a:cubicBezTo>
                  <a:pt x="538091" y="649234"/>
                  <a:pt x="546568" y="653901"/>
                  <a:pt x="550188" y="660474"/>
                </a:cubicBezTo>
                <a:cubicBezTo>
                  <a:pt x="572857" y="701717"/>
                  <a:pt x="610957" y="723529"/>
                  <a:pt x="652677" y="739055"/>
                </a:cubicBezTo>
                <a:cubicBezTo>
                  <a:pt x="770120" y="782870"/>
                  <a:pt x="876514" y="754295"/>
                  <a:pt x="975860" y="686191"/>
                </a:cubicBezTo>
                <a:cubicBezTo>
                  <a:pt x="1009198" y="663331"/>
                  <a:pt x="1027486" y="632661"/>
                  <a:pt x="1018723" y="590370"/>
                </a:cubicBezTo>
                <a:cubicBezTo>
                  <a:pt x="1017770" y="585702"/>
                  <a:pt x="1016056" y="580845"/>
                  <a:pt x="1020818" y="577320"/>
                </a:cubicBezTo>
                <a:cubicBezTo>
                  <a:pt x="1027200" y="572748"/>
                  <a:pt x="1031200" y="578178"/>
                  <a:pt x="1035677" y="581511"/>
                </a:cubicBezTo>
                <a:cubicBezTo>
                  <a:pt x="1057832" y="597875"/>
                  <a:pt x="1082235" y="610636"/>
                  <a:pt x="1107984" y="619486"/>
                </a:cubicBezTo>
                <a:lnTo>
                  <a:pt x="1188320" y="633986"/>
                </a:lnTo>
                <a:lnTo>
                  <a:pt x="1188268" y="633994"/>
                </a:lnTo>
                <a:lnTo>
                  <a:pt x="1188363" y="633994"/>
                </a:lnTo>
                <a:lnTo>
                  <a:pt x="1188320" y="633986"/>
                </a:lnTo>
                <a:lnTo>
                  <a:pt x="1253566" y="624049"/>
                </a:lnTo>
                <a:cubicBezTo>
                  <a:pt x="1314552" y="601609"/>
                  <a:pt x="1359503" y="544531"/>
                  <a:pt x="1360575" y="478451"/>
                </a:cubicBezTo>
                <a:cubicBezTo>
                  <a:pt x="1361337" y="424158"/>
                  <a:pt x="1327809" y="385963"/>
                  <a:pt x="1275517" y="381391"/>
                </a:cubicBezTo>
                <a:cubicBezTo>
                  <a:pt x="1252562" y="379486"/>
                  <a:pt x="1252562" y="379486"/>
                  <a:pt x="1257324" y="356626"/>
                </a:cubicBezTo>
                <a:cubicBezTo>
                  <a:pt x="1270945" y="291380"/>
                  <a:pt x="1242274" y="236040"/>
                  <a:pt x="1181124" y="209274"/>
                </a:cubicBezTo>
                <a:cubicBezTo>
                  <a:pt x="1147282" y="195235"/>
                  <a:pt x="1109953" y="191910"/>
                  <a:pt x="1074158" y="199749"/>
                </a:cubicBezTo>
                <a:cubicBezTo>
                  <a:pt x="1054089" y="202750"/>
                  <a:pt x="1035696" y="212646"/>
                  <a:pt x="1022152" y="227753"/>
                </a:cubicBezTo>
                <a:cubicBezTo>
                  <a:pt x="1007674" y="244041"/>
                  <a:pt x="1003769" y="243279"/>
                  <a:pt x="993577" y="224419"/>
                </a:cubicBezTo>
                <a:cubicBezTo>
                  <a:pt x="977441" y="195035"/>
                  <a:pt x="959096" y="166926"/>
                  <a:pt x="938713" y="140313"/>
                </a:cubicBezTo>
                <a:cubicBezTo>
                  <a:pt x="890135" y="76401"/>
                  <a:pt x="825937" y="38015"/>
                  <a:pt x="743736" y="22013"/>
                </a:cubicBezTo>
                <a:cubicBezTo>
                  <a:pt x="719580" y="17279"/>
                  <a:pt x="695006" y="15069"/>
                  <a:pt x="670393" y="15441"/>
                </a:cubicBezTo>
                <a:close/>
                <a:moveTo>
                  <a:pt x="643842" y="748"/>
                </a:moveTo>
                <a:cubicBezTo>
                  <a:pt x="721281" y="-3657"/>
                  <a:pt x="803363" y="11011"/>
                  <a:pt x="869561" y="54303"/>
                </a:cubicBezTo>
                <a:cubicBezTo>
                  <a:pt x="922330" y="88878"/>
                  <a:pt x="958906" y="137456"/>
                  <a:pt x="991767" y="189558"/>
                </a:cubicBezTo>
                <a:cubicBezTo>
                  <a:pt x="996339" y="196892"/>
                  <a:pt x="1000625" y="204417"/>
                  <a:pt x="1005292" y="211656"/>
                </a:cubicBezTo>
                <a:cubicBezTo>
                  <a:pt x="1006397" y="212951"/>
                  <a:pt x="1007721" y="214046"/>
                  <a:pt x="1009198" y="214894"/>
                </a:cubicBezTo>
                <a:cubicBezTo>
                  <a:pt x="1070634" y="169841"/>
                  <a:pt x="1135880" y="168984"/>
                  <a:pt x="1201031" y="202131"/>
                </a:cubicBezTo>
                <a:cubicBezTo>
                  <a:pt x="1255705" y="230039"/>
                  <a:pt x="1280184" y="277854"/>
                  <a:pt x="1275803" y="339576"/>
                </a:cubicBezTo>
                <a:cubicBezTo>
                  <a:pt x="1274183" y="362436"/>
                  <a:pt x="1274088" y="362436"/>
                  <a:pt x="1294853" y="368151"/>
                </a:cubicBezTo>
                <a:cubicBezTo>
                  <a:pt x="1349812" y="382725"/>
                  <a:pt x="1382197" y="431778"/>
                  <a:pt x="1375720" y="490548"/>
                </a:cubicBezTo>
                <a:cubicBezTo>
                  <a:pt x="1364642" y="589198"/>
                  <a:pt x="1275698" y="660178"/>
                  <a:pt x="1177047" y="649101"/>
                </a:cubicBezTo>
                <a:cubicBezTo>
                  <a:pt x="1176342" y="649025"/>
                  <a:pt x="1175637" y="648939"/>
                  <a:pt x="1174933" y="648853"/>
                </a:cubicBezTo>
                <a:cubicBezTo>
                  <a:pt x="1151063" y="646443"/>
                  <a:pt x="1127498" y="641557"/>
                  <a:pt x="1104638" y="634280"/>
                </a:cubicBezTo>
                <a:cubicBezTo>
                  <a:pt x="1083302" y="626736"/>
                  <a:pt x="1062566" y="617563"/>
                  <a:pt x="1042630" y="606848"/>
                </a:cubicBezTo>
                <a:cubicBezTo>
                  <a:pt x="1035201" y="609039"/>
                  <a:pt x="1036058" y="614087"/>
                  <a:pt x="1035868" y="618849"/>
                </a:cubicBezTo>
                <a:cubicBezTo>
                  <a:pt x="1034210" y="644005"/>
                  <a:pt x="1022428" y="667408"/>
                  <a:pt x="1003197" y="683715"/>
                </a:cubicBezTo>
                <a:cubicBezTo>
                  <a:pt x="909280" y="773631"/>
                  <a:pt x="744879" y="800777"/>
                  <a:pt x="627436" y="745532"/>
                </a:cubicBezTo>
                <a:cubicBezTo>
                  <a:pt x="600308" y="733254"/>
                  <a:pt x="575753" y="715966"/>
                  <a:pt x="555046" y="694573"/>
                </a:cubicBezTo>
                <a:cubicBezTo>
                  <a:pt x="549140" y="688191"/>
                  <a:pt x="544759" y="681905"/>
                  <a:pt x="533805" y="688477"/>
                </a:cubicBezTo>
                <a:cubicBezTo>
                  <a:pt x="483513" y="718862"/>
                  <a:pt x="429030" y="716481"/>
                  <a:pt x="375214" y="703431"/>
                </a:cubicBezTo>
                <a:cubicBezTo>
                  <a:pt x="316254" y="688344"/>
                  <a:pt x="263390" y="655416"/>
                  <a:pt x="223861" y="609134"/>
                </a:cubicBezTo>
                <a:cubicBezTo>
                  <a:pt x="201287" y="584055"/>
                  <a:pt x="186152" y="553184"/>
                  <a:pt x="180142" y="519980"/>
                </a:cubicBezTo>
                <a:cubicBezTo>
                  <a:pt x="179094" y="514455"/>
                  <a:pt x="180142" y="508264"/>
                  <a:pt x="174427" y="503787"/>
                </a:cubicBezTo>
                <a:cubicBezTo>
                  <a:pt x="164902" y="502454"/>
                  <a:pt x="156424" y="507502"/>
                  <a:pt x="147185" y="509217"/>
                </a:cubicBezTo>
                <a:cubicBezTo>
                  <a:pt x="95712" y="521094"/>
                  <a:pt x="42848" y="495910"/>
                  <a:pt x="19645" y="448447"/>
                </a:cubicBezTo>
                <a:cubicBezTo>
                  <a:pt x="-7596" y="397393"/>
                  <a:pt x="-4358" y="344910"/>
                  <a:pt x="16216" y="292904"/>
                </a:cubicBezTo>
                <a:cubicBezTo>
                  <a:pt x="32123" y="251308"/>
                  <a:pt x="62584" y="216885"/>
                  <a:pt x="101941" y="196035"/>
                </a:cubicBezTo>
                <a:cubicBezTo>
                  <a:pt x="185571" y="151172"/>
                  <a:pt x="271772" y="140123"/>
                  <a:pt x="360545" y="180890"/>
                </a:cubicBezTo>
                <a:cubicBezTo>
                  <a:pt x="366165" y="176985"/>
                  <a:pt x="366070" y="170793"/>
                  <a:pt x="367784" y="165459"/>
                </a:cubicBezTo>
                <a:cubicBezTo>
                  <a:pt x="381052" y="122844"/>
                  <a:pt x="408694" y="86154"/>
                  <a:pt x="445984" y="61637"/>
                </a:cubicBezTo>
                <a:cubicBezTo>
                  <a:pt x="493609" y="28633"/>
                  <a:pt x="566404" y="5154"/>
                  <a:pt x="643842" y="748"/>
                </a:cubicBezTo>
                <a:close/>
              </a:path>
            </a:pathLst>
          </a:custGeom>
          <a:solidFill>
            <a:schemeClr val="accent4"/>
          </a:solidFill>
          <a:ln w="9525" cap="flat">
            <a:noFill/>
            <a:prstDash val="solid"/>
            <a:miter/>
          </a:ln>
        </p:spPr>
        <p:txBody>
          <a:bodyPr rtlCol="0" anchor="ctr"/>
          <a:lstStyle/>
          <a:p>
            <a:endParaRPr lang="zh-CN" altLang="en-US"/>
          </a:p>
        </p:txBody>
      </p:sp>
      <p:sp>
        <p:nvSpPr>
          <p:cNvPr id="56" name="任意多边形: 形状 55"/>
          <p:cNvSpPr/>
          <p:nvPr/>
        </p:nvSpPr>
        <p:spPr>
          <a:xfrm>
            <a:off x="3476343" y="3939482"/>
            <a:ext cx="231136" cy="226999"/>
          </a:xfrm>
          <a:custGeom>
            <a:avLst/>
            <a:gdLst>
              <a:gd name="connsiteX0" fmla="*/ 223937 w 231136"/>
              <a:gd name="connsiteY0" fmla="*/ 100580 h 226999"/>
              <a:gd name="connsiteX1" fmla="*/ 142307 w 231136"/>
              <a:gd name="connsiteY1" fmla="*/ 95341 h 226999"/>
              <a:gd name="connsiteX2" fmla="*/ 135449 w 231136"/>
              <a:gd name="connsiteY2" fmla="*/ 52193 h 226999"/>
              <a:gd name="connsiteX3" fmla="*/ 128020 w 231136"/>
              <a:gd name="connsiteY3" fmla="*/ 5139 h 226999"/>
              <a:gd name="connsiteX4" fmla="*/ 118971 w 231136"/>
              <a:gd name="connsiteY4" fmla="*/ 358 h 226999"/>
              <a:gd name="connsiteX5" fmla="*/ 114971 w 231136"/>
              <a:gd name="connsiteY5" fmla="*/ 3425 h 226999"/>
              <a:gd name="connsiteX6" fmla="*/ 73727 w 231136"/>
              <a:gd name="connsiteY6" fmla="*/ 91341 h 226999"/>
              <a:gd name="connsiteX7" fmla="*/ 54677 w 231136"/>
              <a:gd name="connsiteY7" fmla="*/ 90293 h 226999"/>
              <a:gd name="connsiteX8" fmla="*/ 7052 w 231136"/>
              <a:gd name="connsiteY8" fmla="*/ 87721 h 226999"/>
              <a:gd name="connsiteX9" fmla="*/ 107 w 231136"/>
              <a:gd name="connsiteY9" fmla="*/ 95055 h 226999"/>
              <a:gd name="connsiteX10" fmla="*/ 3528 w 231136"/>
              <a:gd name="connsiteY10" fmla="*/ 100961 h 226999"/>
              <a:gd name="connsiteX11" fmla="*/ 51915 w 231136"/>
              <a:gd name="connsiteY11" fmla="*/ 135442 h 226999"/>
              <a:gd name="connsiteX12" fmla="*/ 35342 w 231136"/>
              <a:gd name="connsiteY12" fmla="*/ 166684 h 226999"/>
              <a:gd name="connsiteX13" fmla="*/ 10196 w 231136"/>
              <a:gd name="connsiteY13" fmla="*/ 212118 h 226999"/>
              <a:gd name="connsiteX14" fmla="*/ 9529 w 231136"/>
              <a:gd name="connsiteY14" fmla="*/ 213546 h 226999"/>
              <a:gd name="connsiteX15" fmla="*/ 10386 w 231136"/>
              <a:gd name="connsiteY15" fmla="*/ 222214 h 226999"/>
              <a:gd name="connsiteX16" fmla="*/ 13339 w 231136"/>
              <a:gd name="connsiteY16" fmla="*/ 224976 h 226999"/>
              <a:gd name="connsiteX17" fmla="*/ 21911 w 231136"/>
              <a:gd name="connsiteY17" fmla="*/ 226119 h 226999"/>
              <a:gd name="connsiteX18" fmla="*/ 103160 w 231136"/>
              <a:gd name="connsiteY18" fmla="*/ 179161 h 226999"/>
              <a:gd name="connsiteX19" fmla="*/ 119638 w 231136"/>
              <a:gd name="connsiteY19" fmla="*/ 194496 h 226999"/>
              <a:gd name="connsiteX20" fmla="*/ 150308 w 231136"/>
              <a:gd name="connsiteY20" fmla="*/ 224024 h 226999"/>
              <a:gd name="connsiteX21" fmla="*/ 160414 w 231136"/>
              <a:gd name="connsiteY21" fmla="*/ 223872 h 226999"/>
              <a:gd name="connsiteX22" fmla="*/ 162215 w 231136"/>
              <a:gd name="connsiteY22" fmla="*/ 217166 h 226999"/>
              <a:gd name="connsiteX23" fmla="*/ 152023 w 231136"/>
              <a:gd name="connsiteY23" fmla="*/ 152682 h 226999"/>
              <a:gd name="connsiteX24" fmla="*/ 181741 w 231136"/>
              <a:gd name="connsiteY24" fmla="*/ 137156 h 226999"/>
              <a:gd name="connsiteX25" fmla="*/ 228128 w 231136"/>
              <a:gd name="connsiteY25" fmla="*/ 113915 h 226999"/>
              <a:gd name="connsiteX26" fmla="*/ 223937 w 231136"/>
              <a:gd name="connsiteY26" fmla="*/ 100580 h 226999"/>
              <a:gd name="connsiteX27" fmla="*/ 105636 w 231136"/>
              <a:gd name="connsiteY27" fmla="*/ 57908 h 226999"/>
              <a:gd name="connsiteX28" fmla="*/ 117828 w 231136"/>
              <a:gd name="connsiteY28" fmla="*/ 31524 h 226999"/>
              <a:gd name="connsiteX29" fmla="*/ 127353 w 231136"/>
              <a:gd name="connsiteY29" fmla="*/ 94484 h 226999"/>
              <a:gd name="connsiteX30" fmla="*/ 88682 w 231136"/>
              <a:gd name="connsiteY30" fmla="*/ 92293 h 226999"/>
              <a:gd name="connsiteX31" fmla="*/ 105636 w 231136"/>
              <a:gd name="connsiteY31" fmla="*/ 57908 h 226999"/>
              <a:gd name="connsiteX32" fmla="*/ 130115 w 231136"/>
              <a:gd name="connsiteY32" fmla="*/ 108867 h 226999"/>
              <a:gd name="connsiteX33" fmla="*/ 135830 w 231136"/>
              <a:gd name="connsiteY33" fmla="*/ 144871 h 226999"/>
              <a:gd name="connsiteX34" fmla="*/ 104588 w 231136"/>
              <a:gd name="connsiteY34" fmla="*/ 161826 h 226999"/>
              <a:gd name="connsiteX35" fmla="*/ 69251 w 231136"/>
              <a:gd name="connsiteY35" fmla="*/ 131727 h 226999"/>
              <a:gd name="connsiteX36" fmla="*/ 82300 w 231136"/>
              <a:gd name="connsiteY36" fmla="*/ 106009 h 226999"/>
              <a:gd name="connsiteX37" fmla="*/ 45724 w 231136"/>
              <a:gd name="connsiteY37" fmla="*/ 113248 h 226999"/>
              <a:gd name="connsiteX38" fmla="*/ 31913 w 231136"/>
              <a:gd name="connsiteY38" fmla="*/ 103723 h 226999"/>
              <a:gd name="connsiteX39" fmla="*/ 66869 w 231136"/>
              <a:gd name="connsiteY39" fmla="*/ 105628 h 226999"/>
              <a:gd name="connsiteX40" fmla="*/ 58011 w 231136"/>
              <a:gd name="connsiteY40" fmla="*/ 123059 h 226999"/>
              <a:gd name="connsiteX41" fmla="*/ 45724 w 231136"/>
              <a:gd name="connsiteY41" fmla="*/ 113248 h 226999"/>
              <a:gd name="connsiteX42" fmla="*/ 58868 w 231136"/>
              <a:gd name="connsiteY42" fmla="*/ 187543 h 226999"/>
              <a:gd name="connsiteX43" fmla="*/ 30293 w 231136"/>
              <a:gd name="connsiteY43" fmla="*/ 204212 h 226999"/>
              <a:gd name="connsiteX44" fmla="*/ 62583 w 231136"/>
              <a:gd name="connsiteY44" fmla="*/ 144490 h 226999"/>
              <a:gd name="connsiteX45" fmla="*/ 91158 w 231136"/>
              <a:gd name="connsiteY45" fmla="*/ 169065 h 226999"/>
              <a:gd name="connsiteX46" fmla="*/ 58868 w 231136"/>
              <a:gd name="connsiteY46" fmla="*/ 187734 h 226999"/>
              <a:gd name="connsiteX47" fmla="*/ 140498 w 231136"/>
              <a:gd name="connsiteY47" fmla="*/ 173922 h 226999"/>
              <a:gd name="connsiteX48" fmla="*/ 144498 w 231136"/>
              <a:gd name="connsiteY48" fmla="*/ 199068 h 226999"/>
              <a:gd name="connsiteX49" fmla="*/ 115923 w 231136"/>
              <a:gd name="connsiteY49" fmla="*/ 171922 h 226999"/>
              <a:gd name="connsiteX50" fmla="*/ 138497 w 231136"/>
              <a:gd name="connsiteY50" fmla="*/ 159730 h 226999"/>
              <a:gd name="connsiteX51" fmla="*/ 149070 w 231136"/>
              <a:gd name="connsiteY51" fmla="*/ 137823 h 226999"/>
              <a:gd name="connsiteX52" fmla="*/ 144593 w 231136"/>
              <a:gd name="connsiteY52" fmla="*/ 109819 h 226999"/>
              <a:gd name="connsiteX53" fmla="*/ 175931 w 231136"/>
              <a:gd name="connsiteY53" fmla="*/ 111629 h 226999"/>
              <a:gd name="connsiteX54" fmla="*/ 197267 w 231136"/>
              <a:gd name="connsiteY54" fmla="*/ 113058 h 226999"/>
              <a:gd name="connsiteX55" fmla="*/ 149070 w 231136"/>
              <a:gd name="connsiteY55" fmla="*/ 137823 h 22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31136" h="226999">
                <a:moveTo>
                  <a:pt x="223937" y="100580"/>
                </a:moveTo>
                <a:lnTo>
                  <a:pt x="142307" y="95341"/>
                </a:lnTo>
                <a:lnTo>
                  <a:pt x="135449" y="52193"/>
                </a:lnTo>
                <a:lnTo>
                  <a:pt x="128020" y="5139"/>
                </a:lnTo>
                <a:cubicBezTo>
                  <a:pt x="126839" y="1320"/>
                  <a:pt x="122791" y="-823"/>
                  <a:pt x="118971" y="358"/>
                </a:cubicBezTo>
                <a:cubicBezTo>
                  <a:pt x="117314" y="863"/>
                  <a:pt x="115895" y="1958"/>
                  <a:pt x="114971" y="3425"/>
                </a:cubicBezTo>
                <a:cubicBezTo>
                  <a:pt x="101826" y="33076"/>
                  <a:pt x="88082" y="62385"/>
                  <a:pt x="73727" y="91341"/>
                </a:cubicBezTo>
                <a:lnTo>
                  <a:pt x="54677" y="90293"/>
                </a:lnTo>
                <a:lnTo>
                  <a:pt x="7052" y="87721"/>
                </a:lnTo>
                <a:cubicBezTo>
                  <a:pt x="3108" y="87826"/>
                  <a:pt x="-1" y="91112"/>
                  <a:pt x="107" y="95055"/>
                </a:cubicBezTo>
                <a:cubicBezTo>
                  <a:pt x="173" y="97475"/>
                  <a:pt x="1461" y="99704"/>
                  <a:pt x="3528" y="100961"/>
                </a:cubicBezTo>
                <a:cubicBezTo>
                  <a:pt x="20292" y="111629"/>
                  <a:pt x="36294" y="123250"/>
                  <a:pt x="51915" y="135442"/>
                </a:cubicBezTo>
                <a:cubicBezTo>
                  <a:pt x="46486" y="145919"/>
                  <a:pt x="40961" y="156301"/>
                  <a:pt x="35342" y="166684"/>
                </a:cubicBezTo>
                <a:cubicBezTo>
                  <a:pt x="27150" y="181924"/>
                  <a:pt x="18768" y="197068"/>
                  <a:pt x="10196" y="212118"/>
                </a:cubicBezTo>
                <a:cubicBezTo>
                  <a:pt x="9898" y="212556"/>
                  <a:pt x="9672" y="213042"/>
                  <a:pt x="9529" y="213546"/>
                </a:cubicBezTo>
                <a:cubicBezTo>
                  <a:pt x="7391" y="216185"/>
                  <a:pt x="7773" y="220052"/>
                  <a:pt x="10386" y="222214"/>
                </a:cubicBezTo>
                <a:lnTo>
                  <a:pt x="13339" y="224976"/>
                </a:lnTo>
                <a:cubicBezTo>
                  <a:pt x="15630" y="227215"/>
                  <a:pt x="19115" y="227672"/>
                  <a:pt x="21911" y="226119"/>
                </a:cubicBezTo>
                <a:cubicBezTo>
                  <a:pt x="48772" y="210051"/>
                  <a:pt x="75851" y="194401"/>
                  <a:pt x="103160" y="179161"/>
                </a:cubicBezTo>
                <a:lnTo>
                  <a:pt x="119638" y="194496"/>
                </a:lnTo>
                <a:cubicBezTo>
                  <a:pt x="129925" y="204021"/>
                  <a:pt x="140212" y="214118"/>
                  <a:pt x="150308" y="224024"/>
                </a:cubicBezTo>
                <a:cubicBezTo>
                  <a:pt x="153137" y="226777"/>
                  <a:pt x="157662" y="226701"/>
                  <a:pt x="160414" y="223872"/>
                </a:cubicBezTo>
                <a:cubicBezTo>
                  <a:pt x="162129" y="222100"/>
                  <a:pt x="162815" y="219566"/>
                  <a:pt x="162215" y="217166"/>
                </a:cubicBezTo>
                <a:cubicBezTo>
                  <a:pt x="158786" y="195639"/>
                  <a:pt x="155385" y="174142"/>
                  <a:pt x="152023" y="152682"/>
                </a:cubicBezTo>
                <a:cubicBezTo>
                  <a:pt x="161548" y="147443"/>
                  <a:pt x="171835" y="142204"/>
                  <a:pt x="181741" y="137156"/>
                </a:cubicBezTo>
                <a:cubicBezTo>
                  <a:pt x="197171" y="129250"/>
                  <a:pt x="212602" y="121440"/>
                  <a:pt x="228128" y="113915"/>
                </a:cubicBezTo>
                <a:cubicBezTo>
                  <a:pt x="234319" y="110486"/>
                  <a:pt x="230414" y="101056"/>
                  <a:pt x="223937" y="100580"/>
                </a:cubicBezTo>
                <a:close/>
                <a:moveTo>
                  <a:pt x="105636" y="57908"/>
                </a:moveTo>
                <a:cubicBezTo>
                  <a:pt x="109827" y="49145"/>
                  <a:pt x="113828" y="40382"/>
                  <a:pt x="117828" y="31524"/>
                </a:cubicBezTo>
                <a:lnTo>
                  <a:pt x="127353" y="94484"/>
                </a:lnTo>
                <a:lnTo>
                  <a:pt x="88682" y="92293"/>
                </a:lnTo>
                <a:cubicBezTo>
                  <a:pt x="94682" y="80863"/>
                  <a:pt x="100207" y="69433"/>
                  <a:pt x="105636" y="57908"/>
                </a:cubicBezTo>
                <a:close/>
                <a:moveTo>
                  <a:pt x="130115" y="108867"/>
                </a:moveTo>
                <a:lnTo>
                  <a:pt x="135830" y="144871"/>
                </a:lnTo>
                <a:cubicBezTo>
                  <a:pt x="125353" y="150396"/>
                  <a:pt x="114971" y="156111"/>
                  <a:pt x="104588" y="161826"/>
                </a:cubicBezTo>
                <a:cubicBezTo>
                  <a:pt x="93092" y="151472"/>
                  <a:pt x="81319" y="141442"/>
                  <a:pt x="69251" y="131727"/>
                </a:cubicBezTo>
                <a:cubicBezTo>
                  <a:pt x="73632" y="123154"/>
                  <a:pt x="78014" y="114582"/>
                  <a:pt x="82300" y="106009"/>
                </a:cubicBezTo>
                <a:close/>
                <a:moveTo>
                  <a:pt x="45724" y="113248"/>
                </a:moveTo>
                <a:cubicBezTo>
                  <a:pt x="41152" y="109819"/>
                  <a:pt x="36199" y="106581"/>
                  <a:pt x="31913" y="103723"/>
                </a:cubicBezTo>
                <a:lnTo>
                  <a:pt x="66869" y="105628"/>
                </a:lnTo>
                <a:lnTo>
                  <a:pt x="58011" y="123059"/>
                </a:lnTo>
                <a:cubicBezTo>
                  <a:pt x="53944" y="119563"/>
                  <a:pt x="49851" y="116296"/>
                  <a:pt x="45724" y="113248"/>
                </a:cubicBezTo>
                <a:close/>
                <a:moveTo>
                  <a:pt x="58868" y="187543"/>
                </a:moveTo>
                <a:cubicBezTo>
                  <a:pt x="49343" y="192972"/>
                  <a:pt x="39818" y="198592"/>
                  <a:pt x="30293" y="204212"/>
                </a:cubicBezTo>
                <a:cubicBezTo>
                  <a:pt x="41342" y="184467"/>
                  <a:pt x="52106" y="164559"/>
                  <a:pt x="62583" y="144490"/>
                </a:cubicBezTo>
                <a:cubicBezTo>
                  <a:pt x="72108" y="152491"/>
                  <a:pt x="81633" y="160683"/>
                  <a:pt x="91158" y="169065"/>
                </a:cubicBezTo>
                <a:cubicBezTo>
                  <a:pt x="80585" y="175161"/>
                  <a:pt x="69727" y="181257"/>
                  <a:pt x="58868" y="187734"/>
                </a:cubicBezTo>
                <a:close/>
                <a:moveTo>
                  <a:pt x="140498" y="173922"/>
                </a:moveTo>
                <a:lnTo>
                  <a:pt x="144498" y="199068"/>
                </a:lnTo>
                <a:cubicBezTo>
                  <a:pt x="134973" y="189925"/>
                  <a:pt x="125448" y="180876"/>
                  <a:pt x="115923" y="171922"/>
                </a:cubicBezTo>
                <a:lnTo>
                  <a:pt x="138497" y="159730"/>
                </a:lnTo>
                <a:close/>
                <a:moveTo>
                  <a:pt x="149070" y="137823"/>
                </a:moveTo>
                <a:lnTo>
                  <a:pt x="144593" y="109819"/>
                </a:lnTo>
                <a:lnTo>
                  <a:pt x="175931" y="111629"/>
                </a:lnTo>
                <a:lnTo>
                  <a:pt x="197267" y="113058"/>
                </a:lnTo>
                <a:cubicBezTo>
                  <a:pt x="181074" y="121059"/>
                  <a:pt x="165072" y="129441"/>
                  <a:pt x="149070" y="137823"/>
                </a:cubicBezTo>
                <a:close/>
              </a:path>
            </a:pathLst>
          </a:custGeom>
          <a:solidFill>
            <a:srgbClr val="FFFFFF"/>
          </a:solidFill>
          <a:ln w="9525" cap="flat">
            <a:noFill/>
            <a:prstDash val="solid"/>
            <a:miter/>
          </a:ln>
        </p:spPr>
        <p:txBody>
          <a:bodyPr rtlCol="0" anchor="ctr"/>
          <a:lstStyle/>
          <a:p>
            <a:endParaRPr lang="zh-CN" altLang="en-US"/>
          </a:p>
        </p:txBody>
      </p:sp>
      <p:sp>
        <p:nvSpPr>
          <p:cNvPr id="66" name="任意多边形: 形状 65"/>
          <p:cNvSpPr/>
          <p:nvPr/>
        </p:nvSpPr>
        <p:spPr>
          <a:xfrm>
            <a:off x="10680945" y="5913247"/>
            <a:ext cx="374310" cy="343832"/>
          </a:xfrm>
          <a:custGeom>
            <a:avLst/>
            <a:gdLst>
              <a:gd name="connsiteX0" fmla="*/ 147161 w 245649"/>
              <a:gd name="connsiteY0" fmla="*/ 120396 h 225647"/>
              <a:gd name="connsiteX1" fmla="*/ 154114 w 245649"/>
              <a:gd name="connsiteY1" fmla="*/ 225647 h 225647"/>
              <a:gd name="connsiteX2" fmla="*/ 101727 w 245649"/>
              <a:gd name="connsiteY2" fmla="*/ 128873 h 225647"/>
              <a:gd name="connsiteX3" fmla="*/ 0 w 245649"/>
              <a:gd name="connsiteY3" fmla="*/ 155067 h 225647"/>
              <a:gd name="connsiteX4" fmla="*/ 76486 w 245649"/>
              <a:gd name="connsiteY4" fmla="*/ 90202 h 225647"/>
              <a:gd name="connsiteX5" fmla="*/ 53816 w 245649"/>
              <a:gd name="connsiteY5" fmla="*/ 7715 h 225647"/>
              <a:gd name="connsiteX6" fmla="*/ 118491 w 245649"/>
              <a:gd name="connsiteY6" fmla="*/ 73342 h 225647"/>
              <a:gd name="connsiteX7" fmla="*/ 153543 w 245649"/>
              <a:gd name="connsiteY7" fmla="*/ 0 h 225647"/>
              <a:gd name="connsiteX8" fmla="*/ 148685 w 245649"/>
              <a:gd name="connsiteY8" fmla="*/ 80391 h 225647"/>
              <a:gd name="connsiteX9" fmla="*/ 245650 w 245649"/>
              <a:gd name="connsiteY9" fmla="*/ 96583 h 225647"/>
              <a:gd name="connsiteX10" fmla="*/ 147161 w 245649"/>
              <a:gd name="connsiteY10" fmla="*/ 120396 h 225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649" h="225647">
                <a:moveTo>
                  <a:pt x="147161" y="120396"/>
                </a:moveTo>
                <a:lnTo>
                  <a:pt x="154114" y="225647"/>
                </a:lnTo>
                <a:lnTo>
                  <a:pt x="101727" y="128873"/>
                </a:lnTo>
                <a:lnTo>
                  <a:pt x="0" y="155067"/>
                </a:lnTo>
                <a:lnTo>
                  <a:pt x="76486" y="90202"/>
                </a:lnTo>
                <a:lnTo>
                  <a:pt x="53816" y="7715"/>
                </a:lnTo>
                <a:lnTo>
                  <a:pt x="118491" y="73342"/>
                </a:lnTo>
                <a:lnTo>
                  <a:pt x="153543" y="0"/>
                </a:lnTo>
                <a:lnTo>
                  <a:pt x="148685" y="80391"/>
                </a:lnTo>
                <a:lnTo>
                  <a:pt x="245650" y="96583"/>
                </a:lnTo>
                <a:lnTo>
                  <a:pt x="147161" y="120396"/>
                </a:lnTo>
                <a:close/>
              </a:path>
            </a:pathLst>
          </a:custGeom>
          <a:solidFill>
            <a:schemeClr val="accent2">
              <a:lumMod val="60000"/>
              <a:lumOff val="40000"/>
            </a:schemeClr>
          </a:solidFill>
          <a:ln w="9525" cap="flat">
            <a:noFill/>
            <a:prstDash val="solid"/>
            <a:miter/>
          </a:ln>
        </p:spPr>
        <p:txBody>
          <a:bodyPr rtlCol="0" anchor="ctr"/>
          <a:lstStyle/>
          <a:p>
            <a:endParaRPr lang="zh-CN" altLang="en-US"/>
          </a:p>
        </p:txBody>
      </p:sp>
      <p:sp>
        <p:nvSpPr>
          <p:cNvPr id="68" name="任意多边形: 形状 67"/>
          <p:cNvSpPr/>
          <p:nvPr/>
        </p:nvSpPr>
        <p:spPr>
          <a:xfrm>
            <a:off x="11006924" y="296679"/>
            <a:ext cx="602308" cy="597348"/>
          </a:xfrm>
          <a:custGeom>
            <a:avLst/>
            <a:gdLst>
              <a:gd name="connsiteX0" fmla="*/ 168363 w 256097"/>
              <a:gd name="connsiteY0" fmla="*/ 253976 h 253988"/>
              <a:gd name="connsiteX1" fmla="*/ 164363 w 256097"/>
              <a:gd name="connsiteY1" fmla="*/ 252167 h 253988"/>
              <a:gd name="connsiteX2" fmla="*/ 102260 w 256097"/>
              <a:gd name="connsiteY2" fmla="*/ 177395 h 253988"/>
              <a:gd name="connsiteX3" fmla="*/ 7010 w 256097"/>
              <a:gd name="connsiteY3" fmla="*/ 212924 h 253988"/>
              <a:gd name="connsiteX4" fmla="*/ 1104 w 256097"/>
              <a:gd name="connsiteY4" fmla="*/ 211209 h 253988"/>
              <a:gd name="connsiteX5" fmla="*/ 1104 w 256097"/>
              <a:gd name="connsiteY5" fmla="*/ 205113 h 253988"/>
              <a:gd name="connsiteX6" fmla="*/ 58254 w 256097"/>
              <a:gd name="connsiteY6" fmla="*/ 124817 h 253988"/>
              <a:gd name="connsiteX7" fmla="*/ 17773 w 256097"/>
              <a:gd name="connsiteY7" fmla="*/ 76049 h 253988"/>
              <a:gd name="connsiteX8" fmla="*/ 17202 w 256097"/>
              <a:gd name="connsiteY8" fmla="*/ 70144 h 253988"/>
              <a:gd name="connsiteX9" fmla="*/ 22631 w 256097"/>
              <a:gd name="connsiteY9" fmla="*/ 67667 h 253988"/>
              <a:gd name="connsiteX10" fmla="*/ 89877 w 256097"/>
              <a:gd name="connsiteY10" fmla="*/ 80431 h 253988"/>
              <a:gd name="connsiteX11" fmla="*/ 145504 w 256097"/>
              <a:gd name="connsiteY11" fmla="*/ 2230 h 253988"/>
              <a:gd name="connsiteX12" fmla="*/ 151123 w 256097"/>
              <a:gd name="connsiteY12" fmla="*/ 230 h 253988"/>
              <a:gd name="connsiteX13" fmla="*/ 154838 w 256097"/>
              <a:gd name="connsiteY13" fmla="*/ 4802 h 253988"/>
              <a:gd name="connsiteX14" fmla="*/ 161601 w 256097"/>
              <a:gd name="connsiteY14" fmla="*/ 93956 h 253988"/>
              <a:gd name="connsiteX15" fmla="*/ 251993 w 256097"/>
              <a:gd name="connsiteY15" fmla="*/ 111101 h 253988"/>
              <a:gd name="connsiteX16" fmla="*/ 256184 w 256097"/>
              <a:gd name="connsiteY16" fmla="*/ 115769 h 253988"/>
              <a:gd name="connsiteX17" fmla="*/ 252850 w 256097"/>
              <a:gd name="connsiteY17" fmla="*/ 121007 h 253988"/>
              <a:gd name="connsiteX18" fmla="*/ 166173 w 256097"/>
              <a:gd name="connsiteY18" fmla="*/ 153488 h 253988"/>
              <a:gd name="connsiteX19" fmla="*/ 173316 w 256097"/>
              <a:gd name="connsiteY19" fmla="*/ 248738 h 253988"/>
              <a:gd name="connsiteX20" fmla="*/ 170078 w 256097"/>
              <a:gd name="connsiteY20" fmla="*/ 253881 h 253988"/>
              <a:gd name="connsiteX21" fmla="*/ 168363 w 256097"/>
              <a:gd name="connsiteY21" fmla="*/ 253976 h 253988"/>
              <a:gd name="connsiteX22" fmla="*/ 112452 w 256097"/>
              <a:gd name="connsiteY22" fmla="*/ 173585 h 253988"/>
              <a:gd name="connsiteX23" fmla="*/ 161982 w 256097"/>
              <a:gd name="connsiteY23" fmla="*/ 233117 h 253988"/>
              <a:gd name="connsiteX24" fmla="*/ 156267 w 256097"/>
              <a:gd name="connsiteY24" fmla="*/ 156917 h 253988"/>
              <a:gd name="connsiteX25" fmla="*/ 65303 w 256097"/>
              <a:gd name="connsiteY25" fmla="*/ 133009 h 253988"/>
              <a:gd name="connsiteX26" fmla="*/ 19487 w 256097"/>
              <a:gd name="connsiteY26" fmla="*/ 197303 h 253988"/>
              <a:gd name="connsiteX27" fmla="*/ 95687 w 256097"/>
              <a:gd name="connsiteY27" fmla="*/ 168728 h 253988"/>
              <a:gd name="connsiteX28" fmla="*/ 71494 w 256097"/>
              <a:gd name="connsiteY28" fmla="*/ 124341 h 253988"/>
              <a:gd name="connsiteX29" fmla="*/ 105499 w 256097"/>
              <a:gd name="connsiteY29" fmla="*/ 165203 h 253988"/>
              <a:gd name="connsiteX30" fmla="*/ 155409 w 256097"/>
              <a:gd name="connsiteY30" fmla="*/ 146153 h 253988"/>
              <a:gd name="connsiteX31" fmla="*/ 152076 w 256097"/>
              <a:gd name="connsiteY31" fmla="*/ 102434 h 253988"/>
              <a:gd name="connsiteX32" fmla="*/ 94926 w 256097"/>
              <a:gd name="connsiteY32" fmla="*/ 91480 h 253988"/>
              <a:gd name="connsiteX33" fmla="*/ 162649 w 256097"/>
              <a:gd name="connsiteY33" fmla="*/ 104624 h 253988"/>
              <a:gd name="connsiteX34" fmla="*/ 165506 w 256097"/>
              <a:gd name="connsiteY34" fmla="*/ 142724 h 253988"/>
              <a:gd name="connsiteX35" fmla="*/ 232181 w 256097"/>
              <a:gd name="connsiteY35" fmla="*/ 117769 h 253988"/>
              <a:gd name="connsiteX36" fmla="*/ 35109 w 256097"/>
              <a:gd name="connsiteY36" fmla="*/ 80526 h 253988"/>
              <a:gd name="connsiteX37" fmla="*/ 64636 w 256097"/>
              <a:gd name="connsiteY37" fmla="*/ 116054 h 253988"/>
              <a:gd name="connsiteX38" fmla="*/ 83686 w 256097"/>
              <a:gd name="connsiteY38" fmla="*/ 89670 h 253988"/>
              <a:gd name="connsiteX39" fmla="*/ 101212 w 256097"/>
              <a:gd name="connsiteY39" fmla="*/ 82526 h 253988"/>
              <a:gd name="connsiteX40" fmla="*/ 151314 w 256097"/>
              <a:gd name="connsiteY40" fmla="*/ 92051 h 253988"/>
              <a:gd name="connsiteX41" fmla="*/ 145789 w 256097"/>
              <a:gd name="connsiteY41" fmla="*/ 19947 h 25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6097" h="253988">
                <a:moveTo>
                  <a:pt x="168363" y="253976"/>
                </a:moveTo>
                <a:cubicBezTo>
                  <a:pt x="166830" y="254005"/>
                  <a:pt x="165363" y="253338"/>
                  <a:pt x="164363" y="252167"/>
                </a:cubicBezTo>
                <a:lnTo>
                  <a:pt x="102260" y="177395"/>
                </a:lnTo>
                <a:lnTo>
                  <a:pt x="7010" y="212924"/>
                </a:lnTo>
                <a:cubicBezTo>
                  <a:pt x="4876" y="213686"/>
                  <a:pt x="2495" y="213000"/>
                  <a:pt x="1104" y="211209"/>
                </a:cubicBezTo>
                <a:cubicBezTo>
                  <a:pt x="-229" y="209399"/>
                  <a:pt x="-229" y="206923"/>
                  <a:pt x="1104" y="205113"/>
                </a:cubicBezTo>
                <a:lnTo>
                  <a:pt x="58254" y="124817"/>
                </a:lnTo>
                <a:lnTo>
                  <a:pt x="17773" y="76049"/>
                </a:lnTo>
                <a:cubicBezTo>
                  <a:pt x="16354" y="74402"/>
                  <a:pt x="16125" y="72039"/>
                  <a:pt x="17202" y="70144"/>
                </a:cubicBezTo>
                <a:cubicBezTo>
                  <a:pt x="18316" y="68267"/>
                  <a:pt x="20478" y="67277"/>
                  <a:pt x="22631" y="67667"/>
                </a:cubicBezTo>
                <a:lnTo>
                  <a:pt x="89877" y="80431"/>
                </a:lnTo>
                <a:lnTo>
                  <a:pt x="145504" y="2230"/>
                </a:lnTo>
                <a:cubicBezTo>
                  <a:pt x="146761" y="430"/>
                  <a:pt x="149018" y="-370"/>
                  <a:pt x="151123" y="230"/>
                </a:cubicBezTo>
                <a:cubicBezTo>
                  <a:pt x="153228" y="773"/>
                  <a:pt x="154743" y="2631"/>
                  <a:pt x="154838" y="4802"/>
                </a:cubicBezTo>
                <a:lnTo>
                  <a:pt x="161601" y="93956"/>
                </a:lnTo>
                <a:lnTo>
                  <a:pt x="251993" y="111101"/>
                </a:lnTo>
                <a:cubicBezTo>
                  <a:pt x="254307" y="111492"/>
                  <a:pt x="256041" y="113425"/>
                  <a:pt x="256184" y="115769"/>
                </a:cubicBezTo>
                <a:cubicBezTo>
                  <a:pt x="256374" y="118064"/>
                  <a:pt x="255013" y="120207"/>
                  <a:pt x="252850" y="121007"/>
                </a:cubicBezTo>
                <a:lnTo>
                  <a:pt x="166173" y="153488"/>
                </a:lnTo>
                <a:lnTo>
                  <a:pt x="173316" y="248738"/>
                </a:lnTo>
                <a:cubicBezTo>
                  <a:pt x="173536" y="250995"/>
                  <a:pt x="172202" y="253110"/>
                  <a:pt x="170078" y="253881"/>
                </a:cubicBezTo>
                <a:cubicBezTo>
                  <a:pt x="169516" y="254024"/>
                  <a:pt x="168935" y="254062"/>
                  <a:pt x="168363" y="253976"/>
                </a:cubicBezTo>
                <a:close/>
                <a:moveTo>
                  <a:pt x="112452" y="173585"/>
                </a:moveTo>
                <a:lnTo>
                  <a:pt x="161982" y="233117"/>
                </a:lnTo>
                <a:lnTo>
                  <a:pt x="156267" y="156917"/>
                </a:lnTo>
                <a:close/>
                <a:moveTo>
                  <a:pt x="65303" y="133009"/>
                </a:moveTo>
                <a:lnTo>
                  <a:pt x="19487" y="197303"/>
                </a:lnTo>
                <a:lnTo>
                  <a:pt x="95687" y="168728"/>
                </a:lnTo>
                <a:close/>
                <a:moveTo>
                  <a:pt x="71494" y="124341"/>
                </a:moveTo>
                <a:lnTo>
                  <a:pt x="105499" y="165203"/>
                </a:lnTo>
                <a:lnTo>
                  <a:pt x="155409" y="146153"/>
                </a:lnTo>
                <a:lnTo>
                  <a:pt x="152076" y="102434"/>
                </a:lnTo>
                <a:lnTo>
                  <a:pt x="94926" y="91480"/>
                </a:lnTo>
                <a:close/>
                <a:moveTo>
                  <a:pt x="162649" y="104624"/>
                </a:moveTo>
                <a:lnTo>
                  <a:pt x="165506" y="142724"/>
                </a:lnTo>
                <a:lnTo>
                  <a:pt x="232181" y="117769"/>
                </a:lnTo>
                <a:close/>
                <a:moveTo>
                  <a:pt x="35109" y="80526"/>
                </a:moveTo>
                <a:lnTo>
                  <a:pt x="64636" y="116054"/>
                </a:lnTo>
                <a:lnTo>
                  <a:pt x="83686" y="89670"/>
                </a:lnTo>
                <a:close/>
                <a:moveTo>
                  <a:pt x="101212" y="82526"/>
                </a:moveTo>
                <a:lnTo>
                  <a:pt x="151314" y="92051"/>
                </a:lnTo>
                <a:lnTo>
                  <a:pt x="145789" y="19947"/>
                </a:lnTo>
                <a:close/>
              </a:path>
            </a:pathLst>
          </a:custGeom>
          <a:solidFill>
            <a:schemeClr val="accent4"/>
          </a:solidFill>
          <a:ln w="9525" cap="flat">
            <a:noFill/>
            <a:prstDash val="solid"/>
            <a:miter/>
          </a:ln>
        </p:spPr>
        <p:txBody>
          <a:bodyPr rtlCol="0" anchor="ctr"/>
          <a:lstStyle/>
          <a:p>
            <a:endParaRPr lang="zh-CN" altLang="en-US"/>
          </a:p>
        </p:txBody>
      </p:sp>
      <p:sp>
        <p:nvSpPr>
          <p:cNvPr id="2" name="文本框 1">
            <a:extLst>
              <a:ext uri="{FF2B5EF4-FFF2-40B4-BE49-F238E27FC236}">
                <a16:creationId xmlns:a16="http://schemas.microsoft.com/office/drawing/2014/main" id="{299C1EEF-D522-E7F8-4339-AB11186E0AD1}"/>
              </a:ext>
            </a:extLst>
          </p:cNvPr>
          <p:cNvSpPr txBox="1"/>
          <p:nvPr/>
        </p:nvSpPr>
        <p:spPr>
          <a:xfrm>
            <a:off x="1444939" y="2568154"/>
            <a:ext cx="1111487" cy="1591919"/>
          </a:xfrm>
          <a:prstGeom prst="rect">
            <a:avLst/>
          </a:prstGeom>
          <a:noFill/>
        </p:spPr>
        <p:txBody>
          <a:bodyPr wrap="square" rtlCol="0">
            <a:normAutofit/>
          </a:bodyPr>
          <a:lstStyle/>
          <a:p>
            <a:pPr algn="ctr"/>
            <a:r>
              <a:rPr lang="zh-CN" altLang="en-US" sz="4800" b="1" dirty="0">
                <a:latin typeface="微软雅黑" panose="020B0503020204020204" pitchFamily="34" charset="-122"/>
                <a:ea typeface="微软雅黑" panose="020B0503020204020204" pitchFamily="34" charset="-122"/>
              </a:rPr>
              <a:t>目录</a:t>
            </a:r>
            <a:endParaRPr lang="zh-CN" altLang="en-US" sz="6000" b="1"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9B91914C-E96A-3149-72DE-49014CAA9321}"/>
              </a:ext>
            </a:extLst>
          </p:cNvPr>
          <p:cNvSpPr txBox="1"/>
          <p:nvPr/>
        </p:nvSpPr>
        <p:spPr>
          <a:xfrm rot="5400000">
            <a:off x="473133" y="3211714"/>
            <a:ext cx="1591918" cy="351693"/>
          </a:xfrm>
          <a:prstGeom prst="rect">
            <a:avLst/>
          </a:prstGeom>
          <a:noFill/>
        </p:spPr>
        <p:txBody>
          <a:bodyPr wrap="square" rtlCol="0">
            <a:normAutofit fontScale="92500" lnSpcReduction="20000"/>
          </a:bodyPr>
          <a:lstStyle/>
          <a:p>
            <a:pPr algn="ctr"/>
            <a:r>
              <a:rPr lang="en-US" altLang="zh-CN" sz="2000" dirty="0">
                <a:solidFill>
                  <a:schemeClr val="bg2">
                    <a:alpha val="38000"/>
                  </a:schemeClr>
                </a:solidFill>
                <a:latin typeface="微软雅黑" panose="020B0503020204020204" pitchFamily="34" charset="-122"/>
                <a:ea typeface="微软雅黑" panose="020B0503020204020204" pitchFamily="34" charset="-122"/>
              </a:rPr>
              <a:t>Content</a:t>
            </a:r>
            <a:endParaRPr lang="en-US" altLang="zh-CN" sz="2000" i="1" dirty="0">
              <a:solidFill>
                <a:schemeClr val="bg2">
                  <a:alpha val="38000"/>
                </a:schemeClr>
              </a:solidFill>
              <a:latin typeface="微软雅黑" panose="020B0503020204020204" pitchFamily="34" charset="-122"/>
              <a:ea typeface="微软雅黑" panose="020B0503020204020204" pitchFamily="34" charset="-122"/>
            </a:endParaRPr>
          </a:p>
        </p:txBody>
      </p:sp>
      <p:grpSp>
        <p:nvGrpSpPr>
          <p:cNvPr id="4" name="Text3">
            <a:extLst>
              <a:ext uri="{FF2B5EF4-FFF2-40B4-BE49-F238E27FC236}">
                <a16:creationId xmlns:a16="http://schemas.microsoft.com/office/drawing/2014/main" id="{F9501771-F28B-AD30-E59F-6FDB4A6B578F}"/>
              </a:ext>
            </a:extLst>
          </p:cNvPr>
          <p:cNvGrpSpPr/>
          <p:nvPr/>
        </p:nvGrpSpPr>
        <p:grpSpPr>
          <a:xfrm>
            <a:off x="3390097" y="824451"/>
            <a:ext cx="7461408" cy="639896"/>
            <a:chOff x="2378430" y="520689"/>
            <a:chExt cx="7461408" cy="639896"/>
          </a:xfrm>
        </p:grpSpPr>
        <p:sp>
          <p:nvSpPr>
            <p:cNvPr id="5" name="Text1">
              <a:extLst>
                <a:ext uri="{FF2B5EF4-FFF2-40B4-BE49-F238E27FC236}">
                  <a16:creationId xmlns:a16="http://schemas.microsoft.com/office/drawing/2014/main" id="{DBAB2721-9399-74D9-E4CC-3C36911735FB}"/>
                </a:ext>
              </a:extLst>
            </p:cNvPr>
            <p:cNvSpPr/>
            <p:nvPr>
              <p:custDataLst>
                <p:tags r:id="rId12"/>
              </p:custDataLst>
            </p:nvPr>
          </p:nvSpPr>
          <p:spPr>
            <a:xfrm>
              <a:off x="2378430" y="520689"/>
              <a:ext cx="639895" cy="639895"/>
            </a:xfrm>
            <a:prstGeom prst="ellipse">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微软雅黑" panose="020B0503020204020204" pitchFamily="34" charset="-122"/>
                  <a:ea typeface="微软雅黑" panose="020B0503020204020204" pitchFamily="34" charset="-122"/>
                </a:rPr>
                <a:t>01</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6" name="Text2">
              <a:extLst>
                <a:ext uri="{FF2B5EF4-FFF2-40B4-BE49-F238E27FC236}">
                  <a16:creationId xmlns:a16="http://schemas.microsoft.com/office/drawing/2014/main" id="{02407FAF-E702-46E7-448E-9FAEF3316854}"/>
                </a:ext>
              </a:extLst>
            </p:cNvPr>
            <p:cNvSpPr/>
            <p:nvPr>
              <p:custDataLst>
                <p:tags r:id="rId13"/>
              </p:custDataLst>
            </p:nvPr>
          </p:nvSpPr>
          <p:spPr>
            <a:xfrm>
              <a:off x="3451091" y="581279"/>
              <a:ext cx="6388747" cy="579306"/>
            </a:xfrm>
            <a:prstGeom prst="rect">
              <a:avLst/>
            </a:prstGeom>
            <a:solidFill>
              <a:schemeClr val="accent1">
                <a:alpha val="12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nSpc>
                  <a:spcPct val="120000"/>
                </a:lnSpc>
              </a:pPr>
              <a:r>
                <a:rPr lang="zh-CN" altLang="en-US">
                  <a:solidFill>
                    <a:schemeClr val="tx1"/>
                  </a:solidFill>
                  <a:latin typeface="微软雅黑" panose="020B0503020204020204" pitchFamily="34" charset="-122"/>
                  <a:ea typeface="微软雅黑" panose="020B0503020204020204" pitchFamily="34" charset="-122"/>
                  <a:sym typeface="+mn-ea"/>
                </a:rPr>
                <a:t>引言</a:t>
              </a:r>
              <a:endParaRPr lang="zh-CN" altLang="en-US" dirty="0">
                <a:solidFill>
                  <a:schemeClr val="tx1"/>
                </a:solidFill>
                <a:latin typeface="微软雅黑" panose="020B0503020204020204" pitchFamily="34" charset="-122"/>
                <a:ea typeface="微软雅黑" panose="020B0503020204020204" pitchFamily="34" charset="-122"/>
                <a:sym typeface="+mn-ea"/>
              </a:endParaRPr>
            </a:p>
          </p:txBody>
        </p:sp>
        <p:sp>
          <p:nvSpPr>
            <p:cNvPr id="7" name="矩形 6">
              <a:extLst>
                <a:ext uri="{FF2B5EF4-FFF2-40B4-BE49-F238E27FC236}">
                  <a16:creationId xmlns:a16="http://schemas.microsoft.com/office/drawing/2014/main" id="{905CCED8-13D5-ECCB-7FF2-794EF7E3E97B}"/>
                </a:ext>
              </a:extLst>
            </p:cNvPr>
            <p:cNvSpPr/>
            <p:nvPr/>
          </p:nvSpPr>
          <p:spPr>
            <a:xfrm>
              <a:off x="3352432" y="581279"/>
              <a:ext cx="110381" cy="57930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Text6">
            <a:extLst>
              <a:ext uri="{FF2B5EF4-FFF2-40B4-BE49-F238E27FC236}">
                <a16:creationId xmlns:a16="http://schemas.microsoft.com/office/drawing/2014/main" id="{E8A52E5F-400A-1057-5858-41610E166A11}"/>
              </a:ext>
            </a:extLst>
          </p:cNvPr>
          <p:cNvGrpSpPr/>
          <p:nvPr/>
        </p:nvGrpSpPr>
        <p:grpSpPr>
          <a:xfrm>
            <a:off x="3400832" y="1730842"/>
            <a:ext cx="7450673" cy="639896"/>
            <a:chOff x="2389165" y="520689"/>
            <a:chExt cx="7450673" cy="639896"/>
          </a:xfrm>
        </p:grpSpPr>
        <p:sp>
          <p:nvSpPr>
            <p:cNvPr id="13" name="Text4">
              <a:extLst>
                <a:ext uri="{FF2B5EF4-FFF2-40B4-BE49-F238E27FC236}">
                  <a16:creationId xmlns:a16="http://schemas.microsoft.com/office/drawing/2014/main" id="{C625FA0F-1E04-C119-EC10-E779E98E26DE}"/>
                </a:ext>
              </a:extLst>
            </p:cNvPr>
            <p:cNvSpPr/>
            <p:nvPr>
              <p:custDataLst>
                <p:tags r:id="rId10"/>
              </p:custDataLst>
            </p:nvPr>
          </p:nvSpPr>
          <p:spPr>
            <a:xfrm>
              <a:off x="2389165" y="520689"/>
              <a:ext cx="639895" cy="639895"/>
            </a:xfrm>
            <a:prstGeom prst="ellipse">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微软雅黑" panose="020B0503020204020204" pitchFamily="34" charset="-122"/>
                  <a:ea typeface="微软雅黑" panose="020B0503020204020204" pitchFamily="34" charset="-122"/>
                </a:rPr>
                <a:t>02</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14" name="Text5">
              <a:extLst>
                <a:ext uri="{FF2B5EF4-FFF2-40B4-BE49-F238E27FC236}">
                  <a16:creationId xmlns:a16="http://schemas.microsoft.com/office/drawing/2014/main" id="{9248D9B3-C194-3B96-46FD-1119F92780B2}"/>
                </a:ext>
              </a:extLst>
            </p:cNvPr>
            <p:cNvSpPr/>
            <p:nvPr>
              <p:custDataLst>
                <p:tags r:id="rId11"/>
              </p:custDataLst>
            </p:nvPr>
          </p:nvSpPr>
          <p:spPr>
            <a:xfrm>
              <a:off x="3451091" y="581279"/>
              <a:ext cx="6388747" cy="579306"/>
            </a:xfrm>
            <a:prstGeom prst="rect">
              <a:avLst/>
            </a:prstGeom>
            <a:solidFill>
              <a:schemeClr val="accent1">
                <a:alpha val="12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nSpc>
                  <a:spcPct val="120000"/>
                </a:lnSpc>
              </a:pPr>
              <a:r>
                <a:rPr lang="zh-CN" altLang="en-US">
                  <a:solidFill>
                    <a:schemeClr val="tx1"/>
                  </a:solidFill>
                  <a:latin typeface="微软雅黑" panose="020B0503020204020204" pitchFamily="34" charset="-122"/>
                  <a:ea typeface="微软雅黑" panose="020B0503020204020204" pitchFamily="34" charset="-122"/>
                  <a:sym typeface="+mn-ea"/>
                </a:rPr>
                <a:t>系统体系结构设计</a:t>
              </a:r>
              <a:endParaRPr lang="zh-CN" altLang="en-US" dirty="0">
                <a:solidFill>
                  <a:schemeClr val="tx1"/>
                </a:solidFill>
                <a:latin typeface="微软雅黑" panose="020B0503020204020204" pitchFamily="34" charset="-122"/>
                <a:ea typeface="微软雅黑" panose="020B0503020204020204" pitchFamily="34" charset="-122"/>
                <a:sym typeface="+mn-ea"/>
              </a:endParaRPr>
            </a:p>
          </p:txBody>
        </p:sp>
        <p:sp>
          <p:nvSpPr>
            <p:cNvPr id="15" name="矩形 14">
              <a:extLst>
                <a:ext uri="{FF2B5EF4-FFF2-40B4-BE49-F238E27FC236}">
                  <a16:creationId xmlns:a16="http://schemas.microsoft.com/office/drawing/2014/main" id="{E3C3E54F-3280-5E2D-DAA1-1813E984BF26}"/>
                </a:ext>
              </a:extLst>
            </p:cNvPr>
            <p:cNvSpPr/>
            <p:nvPr/>
          </p:nvSpPr>
          <p:spPr>
            <a:xfrm>
              <a:off x="3352432" y="581279"/>
              <a:ext cx="110381" cy="579306"/>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Text9">
            <a:extLst>
              <a:ext uri="{FF2B5EF4-FFF2-40B4-BE49-F238E27FC236}">
                <a16:creationId xmlns:a16="http://schemas.microsoft.com/office/drawing/2014/main" id="{4E2564D2-A8BB-7D26-F1B3-ABCF38CA436F}"/>
              </a:ext>
            </a:extLst>
          </p:cNvPr>
          <p:cNvGrpSpPr/>
          <p:nvPr/>
        </p:nvGrpSpPr>
        <p:grpSpPr>
          <a:xfrm>
            <a:off x="3393982" y="2637233"/>
            <a:ext cx="7457523" cy="639896"/>
            <a:chOff x="2382315" y="520689"/>
            <a:chExt cx="7457523" cy="639896"/>
          </a:xfrm>
        </p:grpSpPr>
        <p:sp>
          <p:nvSpPr>
            <p:cNvPr id="17" name="Text7">
              <a:extLst>
                <a:ext uri="{FF2B5EF4-FFF2-40B4-BE49-F238E27FC236}">
                  <a16:creationId xmlns:a16="http://schemas.microsoft.com/office/drawing/2014/main" id="{DD8CFC27-F61A-6F46-C1DF-4DD8C1B4B2CD}"/>
                </a:ext>
              </a:extLst>
            </p:cNvPr>
            <p:cNvSpPr/>
            <p:nvPr>
              <p:custDataLst>
                <p:tags r:id="rId8"/>
              </p:custDataLst>
            </p:nvPr>
          </p:nvSpPr>
          <p:spPr>
            <a:xfrm>
              <a:off x="2382315" y="520689"/>
              <a:ext cx="639895" cy="639895"/>
            </a:xfrm>
            <a:prstGeom prst="ellipse">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微软雅黑" panose="020B0503020204020204" pitchFamily="34" charset="-122"/>
                  <a:ea typeface="微软雅黑" panose="020B0503020204020204" pitchFamily="34" charset="-122"/>
                </a:rPr>
                <a:t>03</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19" name="Text8">
              <a:extLst>
                <a:ext uri="{FF2B5EF4-FFF2-40B4-BE49-F238E27FC236}">
                  <a16:creationId xmlns:a16="http://schemas.microsoft.com/office/drawing/2014/main" id="{D2DF5947-B9C3-728B-A499-CAF805D40E3A}"/>
                </a:ext>
              </a:extLst>
            </p:cNvPr>
            <p:cNvSpPr/>
            <p:nvPr>
              <p:custDataLst>
                <p:tags r:id="rId9"/>
              </p:custDataLst>
            </p:nvPr>
          </p:nvSpPr>
          <p:spPr>
            <a:xfrm>
              <a:off x="3451091" y="581279"/>
              <a:ext cx="6388747" cy="579306"/>
            </a:xfrm>
            <a:prstGeom prst="rect">
              <a:avLst/>
            </a:prstGeom>
            <a:solidFill>
              <a:schemeClr val="accent1">
                <a:alpha val="12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nSpc>
                  <a:spcPct val="120000"/>
                </a:lnSpc>
              </a:pPr>
              <a:r>
                <a:rPr lang="zh-CN" altLang="en-US">
                  <a:solidFill>
                    <a:schemeClr val="tx1"/>
                  </a:solidFill>
                  <a:latin typeface="微软雅黑" panose="020B0503020204020204" pitchFamily="34" charset="-122"/>
                  <a:ea typeface="微软雅黑" panose="020B0503020204020204" pitchFamily="34" charset="-122"/>
                  <a:sym typeface="+mn-ea"/>
                </a:rPr>
                <a:t>系统功能模块</a:t>
              </a:r>
              <a:endParaRPr lang="zh-CN" altLang="en-US" dirty="0">
                <a:solidFill>
                  <a:schemeClr val="tx1"/>
                </a:solidFill>
                <a:latin typeface="微软雅黑" panose="020B0503020204020204" pitchFamily="34" charset="-122"/>
                <a:ea typeface="微软雅黑" panose="020B0503020204020204" pitchFamily="34" charset="-122"/>
                <a:sym typeface="+mn-ea"/>
              </a:endParaRPr>
            </a:p>
          </p:txBody>
        </p:sp>
        <p:sp>
          <p:nvSpPr>
            <p:cNvPr id="20" name="矩形 19">
              <a:extLst>
                <a:ext uri="{FF2B5EF4-FFF2-40B4-BE49-F238E27FC236}">
                  <a16:creationId xmlns:a16="http://schemas.microsoft.com/office/drawing/2014/main" id="{0657E753-5A16-9F19-BB2E-212A0A28AD79}"/>
                </a:ext>
              </a:extLst>
            </p:cNvPr>
            <p:cNvSpPr/>
            <p:nvPr/>
          </p:nvSpPr>
          <p:spPr>
            <a:xfrm>
              <a:off x="3352432" y="581279"/>
              <a:ext cx="110381" cy="57930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Text12">
            <a:extLst>
              <a:ext uri="{FF2B5EF4-FFF2-40B4-BE49-F238E27FC236}">
                <a16:creationId xmlns:a16="http://schemas.microsoft.com/office/drawing/2014/main" id="{18484BE3-1685-C757-4D88-DEA548EE6FFE}"/>
              </a:ext>
            </a:extLst>
          </p:cNvPr>
          <p:cNvGrpSpPr/>
          <p:nvPr/>
        </p:nvGrpSpPr>
        <p:grpSpPr>
          <a:xfrm>
            <a:off x="3400831" y="3543624"/>
            <a:ext cx="7450674" cy="639896"/>
            <a:chOff x="2389164" y="520689"/>
            <a:chExt cx="7450674" cy="639896"/>
          </a:xfrm>
        </p:grpSpPr>
        <p:sp>
          <p:nvSpPr>
            <p:cNvPr id="22" name="Text10">
              <a:extLst>
                <a:ext uri="{FF2B5EF4-FFF2-40B4-BE49-F238E27FC236}">
                  <a16:creationId xmlns:a16="http://schemas.microsoft.com/office/drawing/2014/main" id="{08171C8B-33B2-FBB0-9A84-69837B4B2F2B}"/>
                </a:ext>
              </a:extLst>
            </p:cNvPr>
            <p:cNvSpPr/>
            <p:nvPr>
              <p:custDataLst>
                <p:tags r:id="rId6"/>
              </p:custDataLst>
            </p:nvPr>
          </p:nvSpPr>
          <p:spPr>
            <a:xfrm>
              <a:off x="2389164" y="520689"/>
              <a:ext cx="639895" cy="639895"/>
            </a:xfrm>
            <a:prstGeom prst="ellipse">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微软雅黑" panose="020B0503020204020204" pitchFamily="34" charset="-122"/>
                  <a:ea typeface="微软雅黑" panose="020B0503020204020204" pitchFamily="34" charset="-122"/>
                </a:rPr>
                <a:t>04</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23" name="Text11">
              <a:extLst>
                <a:ext uri="{FF2B5EF4-FFF2-40B4-BE49-F238E27FC236}">
                  <a16:creationId xmlns:a16="http://schemas.microsoft.com/office/drawing/2014/main" id="{EEB25E45-C227-8D5E-07BF-FFA4AC563355}"/>
                </a:ext>
              </a:extLst>
            </p:cNvPr>
            <p:cNvSpPr/>
            <p:nvPr>
              <p:custDataLst>
                <p:tags r:id="rId7"/>
              </p:custDataLst>
            </p:nvPr>
          </p:nvSpPr>
          <p:spPr>
            <a:xfrm>
              <a:off x="3451091" y="581279"/>
              <a:ext cx="6388747" cy="579306"/>
            </a:xfrm>
            <a:prstGeom prst="rect">
              <a:avLst/>
            </a:prstGeom>
            <a:solidFill>
              <a:schemeClr val="accent1">
                <a:alpha val="12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nSpc>
                  <a:spcPct val="120000"/>
                </a:lnSpc>
              </a:pPr>
              <a:r>
                <a:rPr lang="zh-CN" altLang="en-US">
                  <a:solidFill>
                    <a:schemeClr val="tx1"/>
                  </a:solidFill>
                  <a:latin typeface="微软雅黑" panose="020B0503020204020204" pitchFamily="34" charset="-122"/>
                  <a:ea typeface="微软雅黑" panose="020B0503020204020204" pitchFamily="34" charset="-122"/>
                  <a:sym typeface="+mn-ea"/>
                </a:rPr>
                <a:t>用例图、类图设计</a:t>
              </a:r>
              <a:endParaRPr lang="zh-CN" altLang="en-US" dirty="0">
                <a:solidFill>
                  <a:schemeClr val="tx1"/>
                </a:solidFill>
                <a:latin typeface="微软雅黑" panose="020B0503020204020204" pitchFamily="34" charset="-122"/>
                <a:ea typeface="微软雅黑" panose="020B0503020204020204" pitchFamily="34" charset="-122"/>
                <a:sym typeface="+mn-ea"/>
              </a:endParaRPr>
            </a:p>
          </p:txBody>
        </p:sp>
        <p:sp>
          <p:nvSpPr>
            <p:cNvPr id="24" name="矩形 23">
              <a:extLst>
                <a:ext uri="{FF2B5EF4-FFF2-40B4-BE49-F238E27FC236}">
                  <a16:creationId xmlns:a16="http://schemas.microsoft.com/office/drawing/2014/main" id="{7F9153CC-879D-E9AB-8493-0CA8BB20CD83}"/>
                </a:ext>
              </a:extLst>
            </p:cNvPr>
            <p:cNvSpPr/>
            <p:nvPr/>
          </p:nvSpPr>
          <p:spPr>
            <a:xfrm>
              <a:off x="3352432" y="581279"/>
              <a:ext cx="110381" cy="57930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Text15">
            <a:extLst>
              <a:ext uri="{FF2B5EF4-FFF2-40B4-BE49-F238E27FC236}">
                <a16:creationId xmlns:a16="http://schemas.microsoft.com/office/drawing/2014/main" id="{A0EF5FA1-E7C4-FCF9-3AD9-66E68CD8C8EC}"/>
              </a:ext>
            </a:extLst>
          </p:cNvPr>
          <p:cNvGrpSpPr/>
          <p:nvPr/>
        </p:nvGrpSpPr>
        <p:grpSpPr>
          <a:xfrm>
            <a:off x="3400830" y="4450015"/>
            <a:ext cx="7450675" cy="639896"/>
            <a:chOff x="2389163" y="520689"/>
            <a:chExt cx="7450675" cy="639896"/>
          </a:xfrm>
        </p:grpSpPr>
        <p:sp>
          <p:nvSpPr>
            <p:cNvPr id="26" name="Text13">
              <a:extLst>
                <a:ext uri="{FF2B5EF4-FFF2-40B4-BE49-F238E27FC236}">
                  <a16:creationId xmlns:a16="http://schemas.microsoft.com/office/drawing/2014/main" id="{09B59CFC-AB00-F479-40FB-9748575F4E6D}"/>
                </a:ext>
              </a:extLst>
            </p:cNvPr>
            <p:cNvSpPr/>
            <p:nvPr>
              <p:custDataLst>
                <p:tags r:id="rId4"/>
              </p:custDataLst>
            </p:nvPr>
          </p:nvSpPr>
          <p:spPr>
            <a:xfrm>
              <a:off x="2389163" y="520689"/>
              <a:ext cx="639895" cy="639895"/>
            </a:xfrm>
            <a:prstGeom prst="ellipse">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微软雅黑" panose="020B0503020204020204" pitchFamily="34" charset="-122"/>
                  <a:ea typeface="微软雅黑" panose="020B0503020204020204" pitchFamily="34" charset="-122"/>
                </a:rPr>
                <a:t>05</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27" name="Text14">
              <a:extLst>
                <a:ext uri="{FF2B5EF4-FFF2-40B4-BE49-F238E27FC236}">
                  <a16:creationId xmlns:a16="http://schemas.microsoft.com/office/drawing/2014/main" id="{8264D003-40A8-1B7E-F8AC-047FF37C8F10}"/>
                </a:ext>
              </a:extLst>
            </p:cNvPr>
            <p:cNvSpPr/>
            <p:nvPr>
              <p:custDataLst>
                <p:tags r:id="rId5"/>
              </p:custDataLst>
            </p:nvPr>
          </p:nvSpPr>
          <p:spPr>
            <a:xfrm>
              <a:off x="3451091" y="581279"/>
              <a:ext cx="6388747" cy="579306"/>
            </a:xfrm>
            <a:prstGeom prst="rect">
              <a:avLst/>
            </a:prstGeom>
            <a:solidFill>
              <a:schemeClr val="accent1">
                <a:alpha val="12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nSpc>
                  <a:spcPct val="120000"/>
                </a:lnSpc>
              </a:pPr>
              <a:r>
                <a:rPr lang="zh-CN" altLang="en-US">
                  <a:solidFill>
                    <a:schemeClr val="tx1"/>
                  </a:solidFill>
                  <a:latin typeface="微软雅黑" panose="020B0503020204020204" pitchFamily="34" charset="-122"/>
                  <a:ea typeface="微软雅黑" panose="020B0503020204020204" pitchFamily="34" charset="-122"/>
                  <a:sym typeface="+mn-ea"/>
                </a:rPr>
                <a:t>接口设计</a:t>
              </a:r>
              <a:endParaRPr lang="zh-CN" altLang="en-US" dirty="0">
                <a:solidFill>
                  <a:schemeClr val="tx1"/>
                </a:solidFill>
                <a:latin typeface="微软雅黑" panose="020B0503020204020204" pitchFamily="34" charset="-122"/>
                <a:ea typeface="微软雅黑" panose="020B0503020204020204" pitchFamily="34" charset="-122"/>
                <a:sym typeface="+mn-ea"/>
              </a:endParaRPr>
            </a:p>
          </p:txBody>
        </p:sp>
        <p:sp>
          <p:nvSpPr>
            <p:cNvPr id="28" name="矩形 27">
              <a:extLst>
                <a:ext uri="{FF2B5EF4-FFF2-40B4-BE49-F238E27FC236}">
                  <a16:creationId xmlns:a16="http://schemas.microsoft.com/office/drawing/2014/main" id="{1C0A95F4-2F91-DC0F-E1E2-0A0CCD265A87}"/>
                </a:ext>
              </a:extLst>
            </p:cNvPr>
            <p:cNvSpPr/>
            <p:nvPr/>
          </p:nvSpPr>
          <p:spPr>
            <a:xfrm>
              <a:off x="3352432" y="581279"/>
              <a:ext cx="110381" cy="57930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Text18">
            <a:extLst>
              <a:ext uri="{FF2B5EF4-FFF2-40B4-BE49-F238E27FC236}">
                <a16:creationId xmlns:a16="http://schemas.microsoft.com/office/drawing/2014/main" id="{B7632B9D-957C-A4A5-8F0B-53F852607440}"/>
              </a:ext>
            </a:extLst>
          </p:cNvPr>
          <p:cNvGrpSpPr/>
          <p:nvPr/>
        </p:nvGrpSpPr>
        <p:grpSpPr>
          <a:xfrm>
            <a:off x="3394968" y="5356407"/>
            <a:ext cx="7456537" cy="639896"/>
            <a:chOff x="2383301" y="520689"/>
            <a:chExt cx="7456537" cy="639896"/>
          </a:xfrm>
        </p:grpSpPr>
        <p:sp>
          <p:nvSpPr>
            <p:cNvPr id="30" name="Text16">
              <a:extLst>
                <a:ext uri="{FF2B5EF4-FFF2-40B4-BE49-F238E27FC236}">
                  <a16:creationId xmlns:a16="http://schemas.microsoft.com/office/drawing/2014/main" id="{A2224B54-5D6A-B0B7-53C3-B3966CF4543A}"/>
                </a:ext>
              </a:extLst>
            </p:cNvPr>
            <p:cNvSpPr/>
            <p:nvPr>
              <p:custDataLst>
                <p:tags r:id="rId2"/>
              </p:custDataLst>
            </p:nvPr>
          </p:nvSpPr>
          <p:spPr>
            <a:xfrm>
              <a:off x="2383301" y="520689"/>
              <a:ext cx="639895" cy="639895"/>
            </a:xfrm>
            <a:prstGeom prst="ellipse">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微软雅黑" panose="020B0503020204020204" pitchFamily="34" charset="-122"/>
                  <a:ea typeface="微软雅黑" panose="020B0503020204020204" pitchFamily="34" charset="-122"/>
                </a:rPr>
                <a:t>06</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31" name="Text17">
              <a:extLst>
                <a:ext uri="{FF2B5EF4-FFF2-40B4-BE49-F238E27FC236}">
                  <a16:creationId xmlns:a16="http://schemas.microsoft.com/office/drawing/2014/main" id="{1234E662-03AB-09CF-0060-DD9012CA3AF0}"/>
                </a:ext>
              </a:extLst>
            </p:cNvPr>
            <p:cNvSpPr/>
            <p:nvPr>
              <p:custDataLst>
                <p:tags r:id="rId3"/>
              </p:custDataLst>
            </p:nvPr>
          </p:nvSpPr>
          <p:spPr>
            <a:xfrm>
              <a:off x="3451091" y="581279"/>
              <a:ext cx="6388747" cy="579306"/>
            </a:xfrm>
            <a:prstGeom prst="rect">
              <a:avLst/>
            </a:prstGeom>
            <a:solidFill>
              <a:schemeClr val="accent1">
                <a:alpha val="12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nSpc>
                  <a:spcPct val="120000"/>
                </a:lnSpc>
              </a:pPr>
              <a:r>
                <a:rPr lang="zh-CN" altLang="en-US">
                  <a:solidFill>
                    <a:schemeClr val="tx1"/>
                  </a:solidFill>
                  <a:latin typeface="微软雅黑" panose="020B0503020204020204" pitchFamily="34" charset="-122"/>
                  <a:ea typeface="微软雅黑" panose="020B0503020204020204" pitchFamily="34" charset="-122"/>
                  <a:sym typeface="+mn-ea"/>
                </a:rPr>
                <a:t>系统安全与权限设计</a:t>
              </a:r>
              <a:endParaRPr lang="zh-CN" altLang="en-US" dirty="0">
                <a:solidFill>
                  <a:schemeClr val="tx1"/>
                </a:solidFill>
                <a:latin typeface="微软雅黑" panose="020B0503020204020204" pitchFamily="34" charset="-122"/>
                <a:ea typeface="微软雅黑" panose="020B0503020204020204" pitchFamily="34" charset="-122"/>
                <a:sym typeface="+mn-ea"/>
              </a:endParaRPr>
            </a:p>
          </p:txBody>
        </p:sp>
        <p:sp>
          <p:nvSpPr>
            <p:cNvPr id="32" name="矩形 31">
              <a:extLst>
                <a:ext uri="{FF2B5EF4-FFF2-40B4-BE49-F238E27FC236}">
                  <a16:creationId xmlns:a16="http://schemas.microsoft.com/office/drawing/2014/main" id="{A01EC0BD-C6C1-C172-388C-60EB4FA45E91}"/>
                </a:ext>
              </a:extLst>
            </p:cNvPr>
            <p:cNvSpPr/>
            <p:nvPr/>
          </p:nvSpPr>
          <p:spPr>
            <a:xfrm>
              <a:off x="3352432" y="581279"/>
              <a:ext cx="110381" cy="57930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p14:reveal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to="" calcmode="lin" valueType="num">
                                          <p:cBhvr>
                                            <p:cTn id="7" dur="500" fill="hold">
                                              <p:stCondLst>
                                                <p:cond delay="0"/>
                                              </p:stCondLst>
                                            </p:cTn>
                                            <p:tgtEl>
                                              <p:spTgt spid="8"/>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8" dur="500" fill="hold">
                                              <p:stCondLst>
                                                <p:cond delay="0"/>
                                              </p:stCondLst>
                                            </p:cTn>
                                            <p:tgtEl>
                                              <p:spTgt spid="8"/>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9" dur="500" fill="hold">
                                              <p:stCondLst>
                                                <p:cond delay="0"/>
                                              </p:stCondLst>
                                            </p:cTn>
                                            <p:tgtEl>
                                              <p:spTgt spid="8"/>
                                            </p:tgtEl>
                                            <p:attrNameLst>
                                              <p:attrName>style.opacity</p:attrName>
                                            </p:attrNameLst>
                                          </p:cBhvr>
                                          <p:tavLst>
                                            <p:tav tm="0">
                                              <p:val>
                                                <p:strVal val="0"/>
                                              </p:val>
                                            </p:tav>
                                            <p:tav tm="100000">
                                              <p:val>
                                                <p:strVal val="1"/>
                                              </p:val>
                                            </p:tav>
                                          </p:tavLst>
                                        </p:anim>
                                      </p:childTnLst>
                                    </p:cTn>
                                  </p:par>
                                  <p:par>
                                    <p:cTn id="10" presetID="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to="" calcmode="lin" valueType="num">
                                          <p:cBhvr>
                                            <p:cTn id="12" dur="500" fill="hold">
                                              <p:stCondLst>
                                                <p:cond delay="0"/>
                                              </p:stCondLst>
                                            </p:cTn>
                                            <p:tgtEl>
                                              <p:spTgt spid="9"/>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3" dur="500" fill="hold">
                                              <p:stCondLst>
                                                <p:cond delay="0"/>
                                              </p:stCondLst>
                                            </p:cTn>
                                            <p:tgtEl>
                                              <p:spTgt spid="9"/>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4" dur="500" fill="hold">
                                              <p:stCondLst>
                                                <p:cond delay="0"/>
                                              </p:stCondLst>
                                            </p:cTn>
                                            <p:tgtEl>
                                              <p:spTgt spid="9"/>
                                            </p:tgtEl>
                                            <p:attrNameLst>
                                              <p:attrName>style.opacity</p:attrName>
                                            </p:attrNameLst>
                                          </p:cBhvr>
                                          <p:tavLst>
                                            <p:tav tm="0">
                                              <p:val>
                                                <p:strVal val="0"/>
                                              </p:val>
                                            </p:tav>
                                            <p:tav tm="100000">
                                              <p:val>
                                                <p:strVal val="1"/>
                                              </p:val>
                                            </p:tav>
                                          </p:tavLst>
                                        </p:anim>
                                      </p:childTnLst>
                                    </p:cTn>
                                  </p:par>
                                  <p:par>
                                    <p:cTn id="15" presetID="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to="" calcmode="lin" valueType="num">
                                          <p:cBhvr>
                                            <p:cTn id="17" dur="500" fill="hold">
                                              <p:stCondLst>
                                                <p:cond delay="0"/>
                                              </p:stCondLst>
                                            </p:cTn>
                                            <p:tgtEl>
                                              <p:spTgt spid="10"/>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8" dur="500" fill="hold">
                                              <p:stCondLst>
                                                <p:cond delay="0"/>
                                              </p:stCondLst>
                                            </p:cTn>
                                            <p:tgtEl>
                                              <p:spTgt spid="10"/>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9" dur="500" fill="hold">
                                              <p:stCondLst>
                                                <p:cond delay="0"/>
                                              </p:stCondLst>
                                            </p:cTn>
                                            <p:tgtEl>
                                              <p:spTgt spid="10"/>
                                            </p:tgtEl>
                                            <p:attrNameLst>
                                              <p:attrName>style.opacity</p:attrName>
                                            </p:attrNameLst>
                                          </p:cBhvr>
                                          <p:tavLst>
                                            <p:tav tm="0">
                                              <p:val>
                                                <p:strVal val="0"/>
                                              </p:val>
                                            </p:tav>
                                            <p:tav tm="100000">
                                              <p:val>
                                                <p:strVal val="1"/>
                                              </p:val>
                                            </p:tav>
                                          </p:tavLst>
                                        </p:anim>
                                      </p:childTnLst>
                                    </p:cTn>
                                  </p:par>
                                  <p:par>
                                    <p:cTn id="20" presetID="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to="" calcmode="lin" valueType="num">
                                          <p:cBhvr>
                                            <p:cTn id="22" dur="500" fill="hold">
                                              <p:stCondLst>
                                                <p:cond delay="0"/>
                                              </p:stCondLst>
                                            </p:cTn>
                                            <p:tgtEl>
                                              <p:spTgt spid="11"/>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23" dur="500" fill="hold">
                                              <p:stCondLst>
                                                <p:cond delay="0"/>
                                              </p:stCondLst>
                                            </p:cTn>
                                            <p:tgtEl>
                                              <p:spTgt spid="11"/>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24" dur="500" fill="hold">
                                              <p:stCondLst>
                                                <p:cond delay="0"/>
                                              </p:stCondLst>
                                            </p:cTn>
                                            <p:tgtEl>
                                              <p:spTgt spid="11"/>
                                            </p:tgtEl>
                                            <p:attrNameLst>
                                              <p:attrName>style.opacity</p:attrName>
                                            </p:attrNameLst>
                                          </p:cBhvr>
                                          <p:tavLst>
                                            <p:tav tm="0">
                                              <p:val>
                                                <p:strVal val="0"/>
                                              </p:val>
                                            </p:tav>
                                            <p:tav tm="100000">
                                              <p:val>
                                                <p:strVal val="1"/>
                                              </p:val>
                                            </p:tav>
                                          </p:tavLst>
                                        </p:anim>
                                      </p:childTnLst>
                                    </p:cTn>
                                  </p:par>
                                  <p:par>
                                    <p:cTn id="25" presetID="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 to="" calcmode="lin" valueType="num">
                                          <p:cBhvr>
                                            <p:cTn id="27" dur="500" fill="hold">
                                              <p:stCondLst>
                                                <p:cond delay="0"/>
                                              </p:stCondLst>
                                            </p:cTn>
                                            <p:tgtEl>
                                              <p:spTgt spid="18"/>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28" dur="500" fill="hold">
                                              <p:stCondLst>
                                                <p:cond delay="0"/>
                                              </p:stCondLst>
                                            </p:cTn>
                                            <p:tgtEl>
                                              <p:spTgt spid="18"/>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29" dur="500" fill="hold">
                                              <p:stCondLst>
                                                <p:cond delay="0"/>
                                              </p:stCondLst>
                                            </p:cTn>
                                            <p:tgtEl>
                                              <p:spTgt spid="18"/>
                                            </p:tgtEl>
                                            <p:attrNameLst>
                                              <p:attrName>style.opacity</p:attrName>
                                            </p:attrNameLst>
                                          </p:cBhvr>
                                          <p:tavLst>
                                            <p:tav tm="0">
                                              <p:val>
                                                <p:strVal val="0"/>
                                              </p:val>
                                            </p:tav>
                                            <p:tav tm="100000">
                                              <p:val>
                                                <p:strVal val="1"/>
                                              </p:val>
                                            </p:tav>
                                          </p:tavLst>
                                        </p:anim>
                                      </p:childTnLst>
                                    </p:cTn>
                                  </p:par>
                                  <p:par>
                                    <p:cTn id="30" presetID="0" presetClass="entr" presetSubtype="0" fill="hold" grpId="0" nodeType="withEffect">
                                      <p:stCondLst>
                                        <p:cond delay="0"/>
                                      </p:stCondLst>
                                      <p:childTnLst>
                                        <p:set>
                                          <p:cBhvr>
                                            <p:cTn id="31" dur="1" fill="hold">
                                              <p:stCondLst>
                                                <p:cond delay="0"/>
                                              </p:stCondLst>
                                            </p:cTn>
                                            <p:tgtEl>
                                              <p:spTgt spid="83"/>
                                            </p:tgtEl>
                                            <p:attrNameLst>
                                              <p:attrName>style.visibility</p:attrName>
                                            </p:attrNameLst>
                                          </p:cBhvr>
                                          <p:to>
                                            <p:strVal val="visible"/>
                                          </p:to>
                                        </p:set>
                                        <p:anim to="" calcmode="lin" valueType="num">
                                          <p:cBhvr>
                                            <p:cTn id="32" dur="500" fill="hold">
                                              <p:stCondLst>
                                                <p:cond delay="0"/>
                                              </p:stCondLst>
                                            </p:cTn>
                                            <p:tgtEl>
                                              <p:spTgt spid="83"/>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33" dur="500" fill="hold">
                                              <p:stCondLst>
                                                <p:cond delay="0"/>
                                              </p:stCondLst>
                                            </p:cTn>
                                            <p:tgtEl>
                                              <p:spTgt spid="83"/>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34" dur="500" fill="hold">
                                              <p:stCondLst>
                                                <p:cond delay="0"/>
                                              </p:stCondLst>
                                            </p:cTn>
                                            <p:tgtEl>
                                              <p:spTgt spid="83"/>
                                            </p:tgtEl>
                                            <p:attrNameLst>
                                              <p:attrName>style.opacity</p:attrName>
                                            </p:attrNameLst>
                                          </p:cBhvr>
                                          <p:tavLst>
                                            <p:tav tm="0">
                                              <p:val>
                                                <p:strVal val="0"/>
                                              </p:val>
                                            </p:tav>
                                            <p:tav tm="100000">
                                              <p:val>
                                                <p:strVal val="1"/>
                                              </p:val>
                                            </p:tav>
                                          </p:tavLst>
                                        </p:anim>
                                      </p:childTnLst>
                                    </p:cTn>
                                  </p:par>
                                  <p:par>
                                    <p:cTn id="35" presetID="0" presetClass="entr" presetSubtype="0" fill="hold" grpId="0" nodeType="withEffect">
                                      <p:stCondLst>
                                        <p:cond delay="0"/>
                                      </p:stCondLst>
                                      <p:childTnLst>
                                        <p:set>
                                          <p:cBhvr>
                                            <p:cTn id="36" dur="1" fill="hold">
                                              <p:stCondLst>
                                                <p:cond delay="0"/>
                                              </p:stCondLst>
                                            </p:cTn>
                                            <p:tgtEl>
                                              <p:spTgt spid="88"/>
                                            </p:tgtEl>
                                            <p:attrNameLst>
                                              <p:attrName>style.visibility</p:attrName>
                                            </p:attrNameLst>
                                          </p:cBhvr>
                                          <p:to>
                                            <p:strVal val="visible"/>
                                          </p:to>
                                        </p:set>
                                        <p:anim to="" calcmode="lin" valueType="num">
                                          <p:cBhvr>
                                            <p:cTn id="37" dur="500" fill="hold">
                                              <p:stCondLst>
                                                <p:cond delay="0"/>
                                              </p:stCondLst>
                                            </p:cTn>
                                            <p:tgtEl>
                                              <p:spTgt spid="88"/>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38" dur="500" fill="hold">
                                              <p:stCondLst>
                                                <p:cond delay="0"/>
                                              </p:stCondLst>
                                            </p:cTn>
                                            <p:tgtEl>
                                              <p:spTgt spid="88"/>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39" dur="500" fill="hold">
                                              <p:stCondLst>
                                                <p:cond delay="0"/>
                                              </p:stCondLst>
                                            </p:cTn>
                                            <p:tgtEl>
                                              <p:spTgt spid="88"/>
                                            </p:tgtEl>
                                            <p:attrNameLst>
                                              <p:attrName>style.opacity</p:attrName>
                                            </p:attrNameLst>
                                          </p:cBhvr>
                                          <p:tavLst>
                                            <p:tav tm="0">
                                              <p:val>
                                                <p:strVal val="0"/>
                                              </p:val>
                                            </p:tav>
                                            <p:tav tm="100000">
                                              <p:val>
                                                <p:strVal val="1"/>
                                              </p:val>
                                            </p:tav>
                                          </p:tavLst>
                                        </p:anim>
                                      </p:childTnLst>
                                    </p:cTn>
                                  </p:par>
                                  <p:par>
                                    <p:cTn id="40" presetID="0" presetClass="entr" presetSubtype="0" fill="hold" grpId="0" nodeType="withEffect">
                                      <p:stCondLst>
                                        <p:cond delay="0"/>
                                      </p:stCondLst>
                                      <p:childTnLst>
                                        <p:set>
                                          <p:cBhvr>
                                            <p:cTn id="41" dur="1" fill="hold">
                                              <p:stCondLst>
                                                <p:cond delay="0"/>
                                              </p:stCondLst>
                                            </p:cTn>
                                            <p:tgtEl>
                                              <p:spTgt spid="56"/>
                                            </p:tgtEl>
                                            <p:attrNameLst>
                                              <p:attrName>style.visibility</p:attrName>
                                            </p:attrNameLst>
                                          </p:cBhvr>
                                          <p:to>
                                            <p:strVal val="visible"/>
                                          </p:to>
                                        </p:set>
                                        <p:anim to="" calcmode="lin" valueType="num">
                                          <p:cBhvr>
                                            <p:cTn id="42" dur="500" fill="hold">
                                              <p:stCondLst>
                                                <p:cond delay="0"/>
                                              </p:stCondLst>
                                            </p:cTn>
                                            <p:tgtEl>
                                              <p:spTgt spid="56"/>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43" dur="500" fill="hold">
                                              <p:stCondLst>
                                                <p:cond delay="0"/>
                                              </p:stCondLst>
                                            </p:cTn>
                                            <p:tgtEl>
                                              <p:spTgt spid="56"/>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44" dur="500" fill="hold">
                                              <p:stCondLst>
                                                <p:cond delay="0"/>
                                              </p:stCondLst>
                                            </p:cTn>
                                            <p:tgtEl>
                                              <p:spTgt spid="56"/>
                                            </p:tgtEl>
                                            <p:attrNameLst>
                                              <p:attrName>style.opacity</p:attrName>
                                            </p:attrNameLst>
                                          </p:cBhvr>
                                          <p:tavLst>
                                            <p:tav tm="0">
                                              <p:val>
                                                <p:strVal val="0"/>
                                              </p:val>
                                            </p:tav>
                                            <p:tav tm="100000">
                                              <p:val>
                                                <p:strVal val="1"/>
                                              </p:val>
                                            </p:tav>
                                          </p:tavLst>
                                        </p:anim>
                                      </p:childTnLst>
                                    </p:cTn>
                                  </p:par>
                                  <p:par>
                                    <p:cTn id="45" presetID="0" presetClass="entr" presetSubtype="0" fill="hold" grpId="0" nodeType="withEffect">
                                      <p:stCondLst>
                                        <p:cond delay="0"/>
                                      </p:stCondLst>
                                      <p:childTnLst>
                                        <p:set>
                                          <p:cBhvr>
                                            <p:cTn id="46" dur="1" fill="hold">
                                              <p:stCondLst>
                                                <p:cond delay="0"/>
                                              </p:stCondLst>
                                            </p:cTn>
                                            <p:tgtEl>
                                              <p:spTgt spid="66"/>
                                            </p:tgtEl>
                                            <p:attrNameLst>
                                              <p:attrName>style.visibility</p:attrName>
                                            </p:attrNameLst>
                                          </p:cBhvr>
                                          <p:to>
                                            <p:strVal val="visible"/>
                                          </p:to>
                                        </p:set>
                                        <p:anim to="" calcmode="lin" valueType="num">
                                          <p:cBhvr>
                                            <p:cTn id="47" dur="500" fill="hold">
                                              <p:stCondLst>
                                                <p:cond delay="0"/>
                                              </p:stCondLst>
                                            </p:cTn>
                                            <p:tgtEl>
                                              <p:spTgt spid="66"/>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48" dur="500" fill="hold">
                                              <p:stCondLst>
                                                <p:cond delay="0"/>
                                              </p:stCondLst>
                                            </p:cTn>
                                            <p:tgtEl>
                                              <p:spTgt spid="66"/>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49" dur="500" fill="hold">
                                              <p:stCondLst>
                                                <p:cond delay="0"/>
                                              </p:stCondLst>
                                            </p:cTn>
                                            <p:tgtEl>
                                              <p:spTgt spid="66"/>
                                            </p:tgtEl>
                                            <p:attrNameLst>
                                              <p:attrName>style.opacity</p:attrName>
                                            </p:attrNameLst>
                                          </p:cBhvr>
                                          <p:tavLst>
                                            <p:tav tm="0">
                                              <p:val>
                                                <p:strVal val="0"/>
                                              </p:val>
                                            </p:tav>
                                            <p:tav tm="100000">
                                              <p:val>
                                                <p:strVal val="1"/>
                                              </p:val>
                                            </p:tav>
                                          </p:tavLst>
                                        </p:anim>
                                      </p:childTnLst>
                                    </p:cTn>
                                  </p:par>
                                  <p:par>
                                    <p:cTn id="50" presetID="0" presetClass="entr" presetSubtype="0" fill="hold" grpId="0" nodeType="withEffect">
                                      <p:stCondLst>
                                        <p:cond delay="0"/>
                                      </p:stCondLst>
                                      <p:childTnLst>
                                        <p:set>
                                          <p:cBhvr>
                                            <p:cTn id="51" dur="1" fill="hold">
                                              <p:stCondLst>
                                                <p:cond delay="0"/>
                                              </p:stCondLst>
                                            </p:cTn>
                                            <p:tgtEl>
                                              <p:spTgt spid="68"/>
                                            </p:tgtEl>
                                            <p:attrNameLst>
                                              <p:attrName>style.visibility</p:attrName>
                                            </p:attrNameLst>
                                          </p:cBhvr>
                                          <p:to>
                                            <p:strVal val="visible"/>
                                          </p:to>
                                        </p:set>
                                        <p:anim to="" calcmode="lin" valueType="num">
                                          <p:cBhvr>
                                            <p:cTn id="52" dur="500" fill="hold">
                                              <p:stCondLst>
                                                <p:cond delay="0"/>
                                              </p:stCondLst>
                                            </p:cTn>
                                            <p:tgtEl>
                                              <p:spTgt spid="68"/>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53" dur="500" fill="hold">
                                              <p:stCondLst>
                                                <p:cond delay="0"/>
                                              </p:stCondLst>
                                            </p:cTn>
                                            <p:tgtEl>
                                              <p:spTgt spid="68"/>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54" dur="500" fill="hold">
                                              <p:stCondLst>
                                                <p:cond delay="0"/>
                                              </p:stCondLst>
                                            </p:cTn>
                                            <p:tgtEl>
                                              <p:spTgt spid="68"/>
                                            </p:tgtEl>
                                            <p:attrNameLst>
                                              <p:attrName>style.opacity</p:attrName>
                                            </p:attrNameLst>
                                          </p:cBhvr>
                                          <p:tavLst>
                                            <p:tav tm="0">
                                              <p:val>
                                                <p:strVal val="0"/>
                                              </p:val>
                                            </p:tav>
                                            <p:tav tm="100000">
                                              <p:val>
                                                <p:strVal val="1"/>
                                              </p:val>
                                            </p:tav>
                                          </p:tavLst>
                                        </p:anim>
                                      </p:childTnLst>
                                    </p:cTn>
                                  </p:par>
                                  <p:par>
                                    <p:cTn id="55" presetID="53" presetClass="entr" presetSubtype="16" fill="hold" grpId="0" nodeType="withEffect" p14:presetBounceEnd="100000">
                                      <p:stCondLst>
                                        <p:cond delay="0"/>
                                      </p:stCondLst>
                                      <p:childTnLst>
                                        <p:set>
                                          <p:cBhvr>
                                            <p:cTn id="56" dur="1" fill="hold">
                                              <p:stCondLst>
                                                <p:cond delay="0"/>
                                              </p:stCondLst>
                                            </p:cTn>
                                            <p:tgtEl>
                                              <p:spTgt spid="2"/>
                                            </p:tgtEl>
                                            <p:attrNameLst>
                                              <p:attrName>style.visibility</p:attrName>
                                            </p:attrNameLst>
                                          </p:cBhvr>
                                          <p:to>
                                            <p:strVal val="visible"/>
                                          </p:to>
                                        </p:set>
                                        <p:anim calcmode="lin" valueType="num">
                                          <p:cBhvr>
                                            <p:cTn id="57" dur="500" fill="hold"/>
                                            <p:tgtEl>
                                              <p:spTgt spid="2"/>
                                            </p:tgtEl>
                                            <p:attrNameLst>
                                              <p:attrName>ppt_w</p:attrName>
                                            </p:attrNameLst>
                                          </p:cBhvr>
                                          <p:tavLst>
                                            <p:tav tm="0">
                                              <p:val>
                                                <p:fltVal val="0"/>
                                              </p:val>
                                            </p:tav>
                                            <p:tav tm="100000">
                                              <p:val>
                                                <p:strVal val="#ppt_w"/>
                                              </p:val>
                                            </p:tav>
                                          </p:tavLst>
                                        </p:anim>
                                        <p:anim calcmode="lin" valueType="num">
                                          <p:cBhvr>
                                            <p:cTn id="58" dur="500" fill="hold"/>
                                            <p:tgtEl>
                                              <p:spTgt spid="2"/>
                                            </p:tgtEl>
                                            <p:attrNameLst>
                                              <p:attrName>ppt_h</p:attrName>
                                            </p:attrNameLst>
                                          </p:cBhvr>
                                          <p:tavLst>
                                            <p:tav tm="0">
                                              <p:val>
                                                <p:fltVal val="0"/>
                                              </p:val>
                                            </p:tav>
                                            <p:tav tm="100000">
                                              <p:val>
                                                <p:strVal val="#ppt_h"/>
                                              </p:val>
                                            </p:tav>
                                          </p:tavLst>
                                        </p:anim>
                                        <p:animEffect transition="in" filter="fade">
                                          <p:cBhvr>
                                            <p:cTn id="59" dur="500"/>
                                            <p:tgtEl>
                                              <p:spTgt spid="2"/>
                                            </p:tgtEl>
                                          </p:cBhvr>
                                        </p:animEffect>
                                      </p:childTnLst>
                                    </p:cTn>
                                  </p:par>
                                  <p:par>
                                    <p:cTn id="60" presetID="0" presetClass="entr" presetSubtype="0" fill="hold" grpId="0" nodeType="withEffect">
                                      <p:stCondLst>
                                        <p:cond delay="0"/>
                                      </p:stCondLst>
                                      <p:childTnLst>
                                        <p:set>
                                          <p:cBhvr>
                                            <p:cTn id="61" dur="1" fill="hold">
                                              <p:stCondLst>
                                                <p:cond delay="0"/>
                                              </p:stCondLst>
                                            </p:cTn>
                                            <p:tgtEl>
                                              <p:spTgt spid="3"/>
                                            </p:tgtEl>
                                            <p:attrNameLst>
                                              <p:attrName>style.visibility</p:attrName>
                                            </p:attrNameLst>
                                          </p:cBhvr>
                                          <p:to>
                                            <p:strVal val="visible"/>
                                          </p:to>
                                        </p:set>
                                        <p:anim to="" calcmode="lin" valueType="num">
                                          <p:cBhvr>
                                            <p:cTn id="62" dur="500" fill="hold">
                                              <p:stCondLst>
                                                <p:cond delay="0"/>
                                              </p:stCondLst>
                                            </p:cTn>
                                            <p:tgtEl>
                                              <p:spTgt spid="3"/>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63" dur="500" fill="hold">
                                              <p:stCondLst>
                                                <p:cond delay="0"/>
                                              </p:stCondLst>
                                            </p:cTn>
                                            <p:tgtEl>
                                              <p:spTgt spid="3"/>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64" dur="500" fill="hold">
                                              <p:stCondLst>
                                                <p:cond delay="0"/>
                                              </p:stCondLst>
                                            </p:cTn>
                                            <p:tgtEl>
                                              <p:spTgt spid="3"/>
                                            </p:tgtEl>
                                            <p:attrNameLst>
                                              <p:attrName>style.opacity</p:attrName>
                                            </p:attrNameLst>
                                          </p:cBhvr>
                                          <p:tavLst>
                                            <p:tav tm="0">
                                              <p:val>
                                                <p:strVal val="0"/>
                                              </p:val>
                                            </p:tav>
                                            <p:tav tm="100000">
                                              <p:val>
                                                <p:strVal val="1"/>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nodeType="clickEffect">
                                      <p:stCondLst>
                                        <p:cond delay="0"/>
                                      </p:stCondLst>
                                      <p:childTnLst>
                                        <p:set>
                                          <p:cBhvr>
                                            <p:cTn id="68" dur="1" fill="hold">
                                              <p:stCondLst>
                                                <p:cond delay="0"/>
                                              </p:stCondLst>
                                            </p:cTn>
                                            <p:tgtEl>
                                              <p:spTgt spid="4"/>
                                            </p:tgtEl>
                                            <p:attrNameLst>
                                              <p:attrName>style.visibility</p:attrName>
                                            </p:attrNameLst>
                                          </p:cBhvr>
                                          <p:to>
                                            <p:strVal val="visible"/>
                                          </p:to>
                                        </p:set>
                                        <p:animEffect transition="in" filter="fade">
                                          <p:cBhvr>
                                            <p:cTn id="69" dur="500"/>
                                            <p:tgtEl>
                                              <p:spTgt spid="4"/>
                                            </p:tgtEl>
                                          </p:cBhvr>
                                        </p:animEffect>
                                        <p:anim calcmode="lin" valueType="num">
                                          <p:cBhvr>
                                            <p:cTn id="70" dur="500" fill="hold"/>
                                            <p:tgtEl>
                                              <p:spTgt spid="4"/>
                                            </p:tgtEl>
                                            <p:attrNameLst>
                                              <p:attrName>ppt_x</p:attrName>
                                            </p:attrNameLst>
                                          </p:cBhvr>
                                          <p:tavLst>
                                            <p:tav tm="0">
                                              <p:val>
                                                <p:strVal val="#ppt_x"/>
                                              </p:val>
                                            </p:tav>
                                            <p:tav tm="100000">
                                              <p:val>
                                                <p:strVal val="#ppt_x"/>
                                              </p:val>
                                            </p:tav>
                                          </p:tavLst>
                                        </p:anim>
                                        <p:anim calcmode="lin" valueType="num">
                                          <p:cBhvr>
                                            <p:cTn id="71" dur="500" fill="hold"/>
                                            <p:tgtEl>
                                              <p:spTgt spid="4"/>
                                            </p:tgtEl>
                                            <p:attrNameLst>
                                              <p:attrName>ppt_y</p:attrName>
                                            </p:attrNameLst>
                                          </p:cBhvr>
                                          <p:tavLst>
                                            <p:tav tm="0">
                                              <p:val>
                                                <p:strVal val="#ppt_y+.1"/>
                                              </p:val>
                                            </p:tav>
                                            <p:tav tm="100000">
                                              <p:val>
                                                <p:strVal val="#ppt_y+0.33041382"/>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12"/>
                                            </p:tgtEl>
                                            <p:attrNameLst>
                                              <p:attrName>style.visibility</p:attrName>
                                            </p:attrNameLst>
                                          </p:cBhvr>
                                          <p:to>
                                            <p:strVal val="visible"/>
                                          </p:to>
                                        </p:set>
                                        <p:animEffect transition="in" filter="fade">
                                          <p:cBhvr>
                                            <p:cTn id="76" dur="500"/>
                                            <p:tgtEl>
                                              <p:spTgt spid="12"/>
                                            </p:tgtEl>
                                          </p:cBhvr>
                                        </p:animEffect>
                                        <p:anim calcmode="lin" valueType="num">
                                          <p:cBhvr>
                                            <p:cTn id="77" dur="500" fill="hold"/>
                                            <p:tgtEl>
                                              <p:spTgt spid="12"/>
                                            </p:tgtEl>
                                            <p:attrNameLst>
                                              <p:attrName>ppt_x</p:attrName>
                                            </p:attrNameLst>
                                          </p:cBhvr>
                                          <p:tavLst>
                                            <p:tav tm="0">
                                              <p:val>
                                                <p:strVal val="#ppt_x"/>
                                              </p:val>
                                            </p:tav>
                                            <p:tav tm="100000">
                                              <p:val>
                                                <p:strVal val="#ppt_x"/>
                                              </p:val>
                                            </p:tav>
                                          </p:tavLst>
                                        </p:anim>
                                        <p:anim calcmode="lin" valueType="num">
                                          <p:cBhvr>
                                            <p:cTn id="78" dur="500" fill="hold"/>
                                            <p:tgtEl>
                                              <p:spTgt spid="12"/>
                                            </p:tgtEl>
                                            <p:attrNameLst>
                                              <p:attrName>ppt_y</p:attrName>
                                            </p:attrNameLst>
                                          </p:cBhvr>
                                          <p:tavLst>
                                            <p:tav tm="0">
                                              <p:val>
                                                <p:strVal val="#ppt_y+.1"/>
                                              </p:val>
                                            </p:tav>
                                            <p:tav tm="100000">
                                              <p:val>
                                                <p:strVal val="#ppt_y+0.2643311"/>
                                              </p:val>
                                            </p:tav>
                                          </p:tavLst>
                                        </p:anim>
                                      </p:childTnLst>
                                    </p:cTn>
                                  </p:par>
                                  <p:par>
                                    <p:cTn id="79" presetID="35" presetClass="path" presetSubtype="0" accel="50000" decel="50000" fill="hold" nodeType="withEffect">
                                      <p:stCondLst>
                                        <p:cond delay="0"/>
                                      </p:stCondLst>
                                      <p:childTnLst>
                                        <p:anim to="" calcmode="lin" valueType="num">
                                          <p:cBhvr>
                                            <p:cTn id="80" dur="500" fill="hold">
                                              <p:stCondLst>
                                                <p:cond delay="0"/>
                                              </p:stCondLst>
                                            </p:cTn>
                                            <p:tgtEl>
                                              <p:spTgt spid="4"/>
                                            </p:tgtEl>
                                            <p:attrNameLst>
                                              <p:attrName>ppt_x</p:attrName>
                                            </p:attrNameLst>
                                          </p:cBhvr>
                                          <p:tavLst>
                                            <p:tav tm="0">
                                              <p:val>
                                                <p:strVal val="ppt_x"/>
                                              </p:val>
                                            </p:tav>
                                            <p:tav tm="100000">
                                              <p:val>
                                                <p:strVal val="#ppt_x+0"/>
                                              </p:val>
                                            </p:tav>
                                          </p:tavLst>
                                        </p:anim>
                                        <p:anim to="" calcmode="lin" valueType="num">
                                          <p:cBhvr>
                                            <p:cTn id="81" dur="500" fill="hold">
                                              <p:stCondLst>
                                                <p:cond delay="0"/>
                                              </p:stCondLst>
                                            </p:cTn>
                                            <p:tgtEl>
                                              <p:spTgt spid="4"/>
                                            </p:tgtEl>
                                            <p:attrNameLst>
                                              <p:attrName>ppt_y</p:attrName>
                                            </p:attrNameLst>
                                          </p:cBhvr>
                                          <p:tavLst>
                                            <p:tav tm="0">
                                              <p:val>
                                                <p:strVal val="ppt_y"/>
                                              </p:val>
                                            </p:tav>
                                            <p:tav tm="100000">
                                              <p:val>
                                                <p:strVal val="#ppt_y+0.26433104"/>
                                              </p:val>
                                            </p:tav>
                                          </p:tavLst>
                                        </p:anim>
                                        <p:anim to="" calcmode="lin" valueType="num">
                                          <p:cBhvr>
                                            <p:cTn id="82" dur="500" fill="hold">
                                              <p:stCondLst>
                                                <p:cond delay="0"/>
                                              </p:stCondLst>
                                            </p:cTn>
                                            <p:tgtEl>
                                              <p:spTgt spid="4"/>
                                            </p:tgtEl>
                                            <p:attrNameLst>
                                              <p:attrName>ppt_w</p:attrName>
                                            </p:attrNameLst>
                                          </p:cBhvr>
                                          <p:tavLst>
                                            <p:tav tm="0">
                                              <p:val>
                                                <p:strVal val="ppt_w"/>
                                              </p:val>
                                            </p:tav>
                                            <p:tav tm="100000">
                                              <p:val>
                                                <p:strVal val="#ppt_w"/>
                                              </p:val>
                                            </p:tav>
                                          </p:tavLst>
                                        </p:anim>
                                        <p:anim to="" calcmode="lin" valueType="num">
                                          <p:cBhvr>
                                            <p:cTn id="83" dur="500" fill="hold">
                                              <p:stCondLst>
                                                <p:cond delay="0"/>
                                              </p:stCondLst>
                                            </p:cTn>
                                            <p:tgtEl>
                                              <p:spTgt spid="4"/>
                                            </p:tgtEl>
                                            <p:attrNameLst>
                                              <p:attrName>ppt_h</p:attrName>
                                            </p:attrNameLst>
                                          </p:cBhvr>
                                          <p:tavLst>
                                            <p:tav tm="0">
                                              <p:val>
                                                <p:strVal val="ppt_h"/>
                                              </p:val>
                                            </p:tav>
                                            <p:tav tm="100000">
                                              <p:val>
                                                <p:strVal val="#ppt_h"/>
                                              </p:val>
                                            </p:tav>
                                          </p:tavLst>
                                        </p:anim>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nodeType="clickEffect">
                                      <p:stCondLst>
                                        <p:cond delay="0"/>
                                      </p:stCondLst>
                                      <p:childTnLst>
                                        <p:set>
                                          <p:cBhvr>
                                            <p:cTn id="87" dur="1" fill="hold">
                                              <p:stCondLst>
                                                <p:cond delay="0"/>
                                              </p:stCondLst>
                                            </p:cTn>
                                            <p:tgtEl>
                                              <p:spTgt spid="16"/>
                                            </p:tgtEl>
                                            <p:attrNameLst>
                                              <p:attrName>style.visibility</p:attrName>
                                            </p:attrNameLst>
                                          </p:cBhvr>
                                          <p:to>
                                            <p:strVal val="visible"/>
                                          </p:to>
                                        </p:set>
                                        <p:animEffect transition="in" filter="fade">
                                          <p:cBhvr>
                                            <p:cTn id="88" dur="500"/>
                                            <p:tgtEl>
                                              <p:spTgt spid="16"/>
                                            </p:tgtEl>
                                          </p:cBhvr>
                                        </p:animEffect>
                                        <p:anim calcmode="lin" valueType="num">
                                          <p:cBhvr>
                                            <p:cTn id="89" dur="500" fill="hold"/>
                                            <p:tgtEl>
                                              <p:spTgt spid="16"/>
                                            </p:tgtEl>
                                            <p:attrNameLst>
                                              <p:attrName>ppt_x</p:attrName>
                                            </p:attrNameLst>
                                          </p:cBhvr>
                                          <p:tavLst>
                                            <p:tav tm="0">
                                              <p:val>
                                                <p:strVal val="#ppt_x"/>
                                              </p:val>
                                            </p:tav>
                                            <p:tav tm="100000">
                                              <p:val>
                                                <p:strVal val="#ppt_x"/>
                                              </p:val>
                                            </p:tav>
                                          </p:tavLst>
                                        </p:anim>
                                        <p:anim calcmode="lin" valueType="num">
                                          <p:cBhvr>
                                            <p:cTn id="90" dur="500" fill="hold"/>
                                            <p:tgtEl>
                                              <p:spTgt spid="16"/>
                                            </p:tgtEl>
                                            <p:attrNameLst>
                                              <p:attrName>ppt_y</p:attrName>
                                            </p:attrNameLst>
                                          </p:cBhvr>
                                          <p:tavLst>
                                            <p:tav tm="0">
                                              <p:val>
                                                <p:strVal val="#ppt_y+.1"/>
                                              </p:val>
                                            </p:tav>
                                            <p:tav tm="100000">
                                              <p:val>
                                                <p:strVal val="#ppt_y+0.19824834"/>
                                              </p:val>
                                            </p:tav>
                                          </p:tavLst>
                                        </p:anim>
                                      </p:childTnLst>
                                    </p:cTn>
                                  </p:par>
                                  <p:par>
                                    <p:cTn id="91" presetID="35" presetClass="path" presetSubtype="0" accel="50000" decel="50000" fill="hold" nodeType="withEffect">
                                      <p:stCondLst>
                                        <p:cond delay="0"/>
                                      </p:stCondLst>
                                      <p:childTnLst>
                                        <p:anim to="" calcmode="lin" valueType="num">
                                          <p:cBhvr>
                                            <p:cTn id="92" dur="500" fill="hold">
                                              <p:stCondLst>
                                                <p:cond delay="0"/>
                                              </p:stCondLst>
                                            </p:cTn>
                                            <p:tgtEl>
                                              <p:spTgt spid="4"/>
                                            </p:tgtEl>
                                            <p:attrNameLst>
                                              <p:attrName>ppt_x</p:attrName>
                                            </p:attrNameLst>
                                          </p:cBhvr>
                                          <p:tavLst>
                                            <p:tav tm="0">
                                              <p:val>
                                                <p:strVal val="ppt_x"/>
                                              </p:val>
                                            </p:tav>
                                            <p:tav tm="100000">
                                              <p:val>
                                                <p:strVal val="#ppt_x+0"/>
                                              </p:val>
                                            </p:tav>
                                          </p:tavLst>
                                        </p:anim>
                                        <p:anim to="" calcmode="lin" valueType="num">
                                          <p:cBhvr>
                                            <p:cTn id="93" dur="500" fill="hold">
                                              <p:stCondLst>
                                                <p:cond delay="0"/>
                                              </p:stCondLst>
                                            </p:cTn>
                                            <p:tgtEl>
                                              <p:spTgt spid="4"/>
                                            </p:tgtEl>
                                            <p:attrNameLst>
                                              <p:attrName>ppt_y</p:attrName>
                                            </p:attrNameLst>
                                          </p:cBhvr>
                                          <p:tavLst>
                                            <p:tav tm="0">
                                              <p:val>
                                                <p:strVal val="ppt_y"/>
                                              </p:val>
                                            </p:tav>
                                            <p:tav tm="100000">
                                              <p:val>
                                                <p:strVal val="#ppt_y+0.19824836"/>
                                              </p:val>
                                            </p:tav>
                                          </p:tavLst>
                                        </p:anim>
                                        <p:anim to="" calcmode="lin" valueType="num">
                                          <p:cBhvr>
                                            <p:cTn id="94" dur="500" fill="hold">
                                              <p:stCondLst>
                                                <p:cond delay="0"/>
                                              </p:stCondLst>
                                            </p:cTn>
                                            <p:tgtEl>
                                              <p:spTgt spid="4"/>
                                            </p:tgtEl>
                                            <p:attrNameLst>
                                              <p:attrName>ppt_w</p:attrName>
                                            </p:attrNameLst>
                                          </p:cBhvr>
                                          <p:tavLst>
                                            <p:tav tm="0">
                                              <p:val>
                                                <p:strVal val="ppt_w"/>
                                              </p:val>
                                            </p:tav>
                                            <p:tav tm="100000">
                                              <p:val>
                                                <p:strVal val="#ppt_w"/>
                                              </p:val>
                                            </p:tav>
                                          </p:tavLst>
                                        </p:anim>
                                        <p:anim to="" calcmode="lin" valueType="num">
                                          <p:cBhvr>
                                            <p:cTn id="95" dur="500" fill="hold">
                                              <p:stCondLst>
                                                <p:cond delay="0"/>
                                              </p:stCondLst>
                                            </p:cTn>
                                            <p:tgtEl>
                                              <p:spTgt spid="4"/>
                                            </p:tgtEl>
                                            <p:attrNameLst>
                                              <p:attrName>ppt_h</p:attrName>
                                            </p:attrNameLst>
                                          </p:cBhvr>
                                          <p:tavLst>
                                            <p:tav tm="0">
                                              <p:val>
                                                <p:strVal val="ppt_h"/>
                                              </p:val>
                                            </p:tav>
                                            <p:tav tm="100000">
                                              <p:val>
                                                <p:strVal val="#ppt_h"/>
                                              </p:val>
                                            </p:tav>
                                          </p:tavLst>
                                        </p:anim>
                                      </p:childTnLst>
                                    </p:cTn>
                                  </p:par>
                                  <p:par>
                                    <p:cTn id="96" presetID="35" presetClass="path" presetSubtype="0" accel="50000" decel="50000" fill="hold" nodeType="withEffect">
                                      <p:stCondLst>
                                        <p:cond delay="0"/>
                                      </p:stCondLst>
                                      <p:childTnLst>
                                        <p:anim to="" calcmode="lin" valueType="num">
                                          <p:cBhvr>
                                            <p:cTn id="97" dur="500" fill="hold">
                                              <p:stCondLst>
                                                <p:cond delay="0"/>
                                              </p:stCondLst>
                                            </p:cTn>
                                            <p:tgtEl>
                                              <p:spTgt spid="12"/>
                                            </p:tgtEl>
                                            <p:attrNameLst>
                                              <p:attrName>ppt_x</p:attrName>
                                            </p:attrNameLst>
                                          </p:cBhvr>
                                          <p:tavLst>
                                            <p:tav tm="0">
                                              <p:val>
                                                <p:strVal val="ppt_x"/>
                                              </p:val>
                                            </p:tav>
                                            <p:tav tm="100000">
                                              <p:val>
                                                <p:strVal val="#ppt_x+0"/>
                                              </p:val>
                                            </p:tav>
                                          </p:tavLst>
                                        </p:anim>
                                        <p:anim to="" calcmode="lin" valueType="num">
                                          <p:cBhvr>
                                            <p:cTn id="98" dur="500" fill="hold">
                                              <p:stCondLst>
                                                <p:cond delay="0"/>
                                              </p:stCondLst>
                                            </p:cTn>
                                            <p:tgtEl>
                                              <p:spTgt spid="12"/>
                                            </p:tgtEl>
                                            <p:attrNameLst>
                                              <p:attrName>ppt_y</p:attrName>
                                            </p:attrNameLst>
                                          </p:cBhvr>
                                          <p:tavLst>
                                            <p:tav tm="0">
                                              <p:val>
                                                <p:strVal val="ppt_y"/>
                                              </p:val>
                                            </p:tav>
                                            <p:tav tm="100000">
                                              <p:val>
                                                <p:strVal val="#ppt_y+0.19824834"/>
                                              </p:val>
                                            </p:tav>
                                          </p:tavLst>
                                        </p:anim>
                                        <p:anim to="" calcmode="lin" valueType="num">
                                          <p:cBhvr>
                                            <p:cTn id="99" dur="500" fill="hold">
                                              <p:stCondLst>
                                                <p:cond delay="0"/>
                                              </p:stCondLst>
                                            </p:cTn>
                                            <p:tgtEl>
                                              <p:spTgt spid="12"/>
                                            </p:tgtEl>
                                            <p:attrNameLst>
                                              <p:attrName>ppt_w</p:attrName>
                                            </p:attrNameLst>
                                          </p:cBhvr>
                                          <p:tavLst>
                                            <p:tav tm="0">
                                              <p:val>
                                                <p:strVal val="ppt_w"/>
                                              </p:val>
                                            </p:tav>
                                            <p:tav tm="100000">
                                              <p:val>
                                                <p:strVal val="#ppt_w"/>
                                              </p:val>
                                            </p:tav>
                                          </p:tavLst>
                                        </p:anim>
                                        <p:anim to="" calcmode="lin" valueType="num">
                                          <p:cBhvr>
                                            <p:cTn id="100" dur="500" fill="hold">
                                              <p:stCondLst>
                                                <p:cond delay="0"/>
                                              </p:stCondLst>
                                            </p:cTn>
                                            <p:tgtEl>
                                              <p:spTgt spid="12"/>
                                            </p:tgtEl>
                                            <p:attrNameLst>
                                              <p:attrName>ppt_h</p:attrName>
                                            </p:attrNameLst>
                                          </p:cBhvr>
                                          <p:tavLst>
                                            <p:tav tm="0">
                                              <p:val>
                                                <p:strVal val="ppt_h"/>
                                              </p:val>
                                            </p:tav>
                                            <p:tav tm="100000">
                                              <p:val>
                                                <p:strVal val="#ppt_h"/>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21"/>
                                            </p:tgtEl>
                                            <p:attrNameLst>
                                              <p:attrName>style.visibility</p:attrName>
                                            </p:attrNameLst>
                                          </p:cBhvr>
                                          <p:to>
                                            <p:strVal val="visible"/>
                                          </p:to>
                                        </p:set>
                                        <p:animEffect transition="in" filter="fade">
                                          <p:cBhvr>
                                            <p:cTn id="105" dur="500"/>
                                            <p:tgtEl>
                                              <p:spTgt spid="21"/>
                                            </p:tgtEl>
                                          </p:cBhvr>
                                        </p:animEffect>
                                        <p:anim calcmode="lin" valueType="num">
                                          <p:cBhvr>
                                            <p:cTn id="106" dur="500" fill="hold"/>
                                            <p:tgtEl>
                                              <p:spTgt spid="21"/>
                                            </p:tgtEl>
                                            <p:attrNameLst>
                                              <p:attrName>ppt_x</p:attrName>
                                            </p:attrNameLst>
                                          </p:cBhvr>
                                          <p:tavLst>
                                            <p:tav tm="0">
                                              <p:val>
                                                <p:strVal val="#ppt_x"/>
                                              </p:val>
                                            </p:tav>
                                            <p:tav tm="100000">
                                              <p:val>
                                                <p:strVal val="#ppt_x"/>
                                              </p:val>
                                            </p:tav>
                                          </p:tavLst>
                                        </p:anim>
                                        <p:anim calcmode="lin" valueType="num">
                                          <p:cBhvr>
                                            <p:cTn id="107" dur="500" fill="hold"/>
                                            <p:tgtEl>
                                              <p:spTgt spid="21"/>
                                            </p:tgtEl>
                                            <p:attrNameLst>
                                              <p:attrName>ppt_y</p:attrName>
                                            </p:attrNameLst>
                                          </p:cBhvr>
                                          <p:tavLst>
                                            <p:tav tm="0">
                                              <p:val>
                                                <p:strVal val="#ppt_y+.1"/>
                                              </p:val>
                                            </p:tav>
                                            <p:tav tm="100000">
                                              <p:val>
                                                <p:strVal val="#ppt_y+0.13216564"/>
                                              </p:val>
                                            </p:tav>
                                          </p:tavLst>
                                        </p:anim>
                                      </p:childTnLst>
                                    </p:cTn>
                                  </p:par>
                                  <p:par>
                                    <p:cTn id="108" presetID="35" presetClass="path" presetSubtype="0" accel="50000" decel="50000" fill="hold" nodeType="withEffect">
                                      <p:stCondLst>
                                        <p:cond delay="0"/>
                                      </p:stCondLst>
                                      <p:childTnLst>
                                        <p:anim to="" calcmode="lin" valueType="num">
                                          <p:cBhvr>
                                            <p:cTn id="109" dur="500" fill="hold">
                                              <p:stCondLst>
                                                <p:cond delay="0"/>
                                              </p:stCondLst>
                                            </p:cTn>
                                            <p:tgtEl>
                                              <p:spTgt spid="4"/>
                                            </p:tgtEl>
                                            <p:attrNameLst>
                                              <p:attrName>ppt_x</p:attrName>
                                            </p:attrNameLst>
                                          </p:cBhvr>
                                          <p:tavLst>
                                            <p:tav tm="0">
                                              <p:val>
                                                <p:strVal val="ppt_x"/>
                                              </p:val>
                                            </p:tav>
                                            <p:tav tm="100000">
                                              <p:val>
                                                <p:strVal val="#ppt_x+0"/>
                                              </p:val>
                                            </p:tav>
                                          </p:tavLst>
                                        </p:anim>
                                        <p:anim to="" calcmode="lin" valueType="num">
                                          <p:cBhvr>
                                            <p:cTn id="110" dur="500" fill="hold">
                                              <p:stCondLst>
                                                <p:cond delay="0"/>
                                              </p:stCondLst>
                                            </p:cTn>
                                            <p:tgtEl>
                                              <p:spTgt spid="4"/>
                                            </p:tgtEl>
                                            <p:attrNameLst>
                                              <p:attrName>ppt_y</p:attrName>
                                            </p:attrNameLst>
                                          </p:cBhvr>
                                          <p:tavLst>
                                            <p:tav tm="0">
                                              <p:val>
                                                <p:strVal val="ppt_y"/>
                                              </p:val>
                                            </p:tav>
                                            <p:tav tm="100000">
                                              <p:val>
                                                <p:strVal val="#ppt_y+0.1321656"/>
                                              </p:val>
                                            </p:tav>
                                          </p:tavLst>
                                        </p:anim>
                                        <p:anim to="" calcmode="lin" valueType="num">
                                          <p:cBhvr>
                                            <p:cTn id="111" dur="500" fill="hold">
                                              <p:stCondLst>
                                                <p:cond delay="0"/>
                                              </p:stCondLst>
                                            </p:cTn>
                                            <p:tgtEl>
                                              <p:spTgt spid="4"/>
                                            </p:tgtEl>
                                            <p:attrNameLst>
                                              <p:attrName>ppt_w</p:attrName>
                                            </p:attrNameLst>
                                          </p:cBhvr>
                                          <p:tavLst>
                                            <p:tav tm="0">
                                              <p:val>
                                                <p:strVal val="ppt_w"/>
                                              </p:val>
                                            </p:tav>
                                            <p:tav tm="100000">
                                              <p:val>
                                                <p:strVal val="#ppt_w"/>
                                              </p:val>
                                            </p:tav>
                                          </p:tavLst>
                                        </p:anim>
                                        <p:anim to="" calcmode="lin" valueType="num">
                                          <p:cBhvr>
                                            <p:cTn id="112" dur="500" fill="hold">
                                              <p:stCondLst>
                                                <p:cond delay="0"/>
                                              </p:stCondLst>
                                            </p:cTn>
                                            <p:tgtEl>
                                              <p:spTgt spid="4"/>
                                            </p:tgtEl>
                                            <p:attrNameLst>
                                              <p:attrName>ppt_h</p:attrName>
                                            </p:attrNameLst>
                                          </p:cBhvr>
                                          <p:tavLst>
                                            <p:tav tm="0">
                                              <p:val>
                                                <p:strVal val="ppt_h"/>
                                              </p:val>
                                            </p:tav>
                                            <p:tav tm="100000">
                                              <p:val>
                                                <p:strVal val="#ppt_h"/>
                                              </p:val>
                                            </p:tav>
                                          </p:tavLst>
                                        </p:anim>
                                      </p:childTnLst>
                                    </p:cTn>
                                  </p:par>
                                  <p:par>
                                    <p:cTn id="113" presetID="35" presetClass="path" presetSubtype="0" accel="50000" decel="50000" fill="hold" nodeType="withEffect">
                                      <p:stCondLst>
                                        <p:cond delay="0"/>
                                      </p:stCondLst>
                                      <p:childTnLst>
                                        <p:anim to="" calcmode="lin" valueType="num">
                                          <p:cBhvr>
                                            <p:cTn id="114" dur="500" fill="hold">
                                              <p:stCondLst>
                                                <p:cond delay="0"/>
                                              </p:stCondLst>
                                            </p:cTn>
                                            <p:tgtEl>
                                              <p:spTgt spid="12"/>
                                            </p:tgtEl>
                                            <p:attrNameLst>
                                              <p:attrName>ppt_x</p:attrName>
                                            </p:attrNameLst>
                                          </p:cBhvr>
                                          <p:tavLst>
                                            <p:tav tm="0">
                                              <p:val>
                                                <p:strVal val="ppt_x"/>
                                              </p:val>
                                            </p:tav>
                                            <p:tav tm="100000">
                                              <p:val>
                                                <p:strVal val="#ppt_x+0"/>
                                              </p:val>
                                            </p:tav>
                                          </p:tavLst>
                                        </p:anim>
                                        <p:anim to="" calcmode="lin" valueType="num">
                                          <p:cBhvr>
                                            <p:cTn id="115" dur="500" fill="hold">
                                              <p:stCondLst>
                                                <p:cond delay="0"/>
                                              </p:stCondLst>
                                            </p:cTn>
                                            <p:tgtEl>
                                              <p:spTgt spid="12"/>
                                            </p:tgtEl>
                                            <p:attrNameLst>
                                              <p:attrName>ppt_y</p:attrName>
                                            </p:attrNameLst>
                                          </p:cBhvr>
                                          <p:tavLst>
                                            <p:tav tm="0">
                                              <p:val>
                                                <p:strVal val="ppt_y"/>
                                              </p:val>
                                            </p:tav>
                                            <p:tav tm="100000">
                                              <p:val>
                                                <p:strVal val="#ppt_y+0.13216561"/>
                                              </p:val>
                                            </p:tav>
                                          </p:tavLst>
                                        </p:anim>
                                        <p:anim to="" calcmode="lin" valueType="num">
                                          <p:cBhvr>
                                            <p:cTn id="116" dur="500" fill="hold">
                                              <p:stCondLst>
                                                <p:cond delay="0"/>
                                              </p:stCondLst>
                                            </p:cTn>
                                            <p:tgtEl>
                                              <p:spTgt spid="12"/>
                                            </p:tgtEl>
                                            <p:attrNameLst>
                                              <p:attrName>ppt_w</p:attrName>
                                            </p:attrNameLst>
                                          </p:cBhvr>
                                          <p:tavLst>
                                            <p:tav tm="0">
                                              <p:val>
                                                <p:strVal val="ppt_w"/>
                                              </p:val>
                                            </p:tav>
                                            <p:tav tm="100000">
                                              <p:val>
                                                <p:strVal val="#ppt_w"/>
                                              </p:val>
                                            </p:tav>
                                          </p:tavLst>
                                        </p:anim>
                                        <p:anim to="" calcmode="lin" valueType="num">
                                          <p:cBhvr>
                                            <p:cTn id="117" dur="500" fill="hold">
                                              <p:stCondLst>
                                                <p:cond delay="0"/>
                                              </p:stCondLst>
                                            </p:cTn>
                                            <p:tgtEl>
                                              <p:spTgt spid="12"/>
                                            </p:tgtEl>
                                            <p:attrNameLst>
                                              <p:attrName>ppt_h</p:attrName>
                                            </p:attrNameLst>
                                          </p:cBhvr>
                                          <p:tavLst>
                                            <p:tav tm="0">
                                              <p:val>
                                                <p:strVal val="ppt_h"/>
                                              </p:val>
                                            </p:tav>
                                            <p:tav tm="100000">
                                              <p:val>
                                                <p:strVal val="#ppt_h"/>
                                              </p:val>
                                            </p:tav>
                                          </p:tavLst>
                                        </p:anim>
                                      </p:childTnLst>
                                    </p:cTn>
                                  </p:par>
                                  <p:par>
                                    <p:cTn id="118" presetID="35" presetClass="path" presetSubtype="0" accel="50000" decel="50000" fill="hold" nodeType="withEffect">
                                      <p:stCondLst>
                                        <p:cond delay="0"/>
                                      </p:stCondLst>
                                      <p:childTnLst>
                                        <p:anim to="" calcmode="lin" valueType="num">
                                          <p:cBhvr>
                                            <p:cTn id="119" dur="500" fill="hold">
                                              <p:stCondLst>
                                                <p:cond delay="0"/>
                                              </p:stCondLst>
                                            </p:cTn>
                                            <p:tgtEl>
                                              <p:spTgt spid="16"/>
                                            </p:tgtEl>
                                            <p:attrNameLst>
                                              <p:attrName>ppt_x</p:attrName>
                                            </p:attrNameLst>
                                          </p:cBhvr>
                                          <p:tavLst>
                                            <p:tav tm="0">
                                              <p:val>
                                                <p:strVal val="ppt_x"/>
                                              </p:val>
                                            </p:tav>
                                            <p:tav tm="100000">
                                              <p:val>
                                                <p:strVal val="#ppt_x+0"/>
                                              </p:val>
                                            </p:tav>
                                          </p:tavLst>
                                        </p:anim>
                                        <p:anim to="" calcmode="lin" valueType="num">
                                          <p:cBhvr>
                                            <p:cTn id="120" dur="500" fill="hold">
                                              <p:stCondLst>
                                                <p:cond delay="0"/>
                                              </p:stCondLst>
                                            </p:cTn>
                                            <p:tgtEl>
                                              <p:spTgt spid="16"/>
                                            </p:tgtEl>
                                            <p:attrNameLst>
                                              <p:attrName>ppt_y</p:attrName>
                                            </p:attrNameLst>
                                          </p:cBhvr>
                                          <p:tavLst>
                                            <p:tav tm="0">
                                              <p:val>
                                                <p:strVal val="ppt_y"/>
                                              </p:val>
                                            </p:tav>
                                            <p:tav tm="100000">
                                              <p:val>
                                                <p:strVal val="#ppt_y+0.13216558"/>
                                              </p:val>
                                            </p:tav>
                                          </p:tavLst>
                                        </p:anim>
                                        <p:anim to="" calcmode="lin" valueType="num">
                                          <p:cBhvr>
                                            <p:cTn id="121" dur="500" fill="hold">
                                              <p:stCondLst>
                                                <p:cond delay="0"/>
                                              </p:stCondLst>
                                            </p:cTn>
                                            <p:tgtEl>
                                              <p:spTgt spid="16"/>
                                            </p:tgtEl>
                                            <p:attrNameLst>
                                              <p:attrName>ppt_w</p:attrName>
                                            </p:attrNameLst>
                                          </p:cBhvr>
                                          <p:tavLst>
                                            <p:tav tm="0">
                                              <p:val>
                                                <p:strVal val="ppt_w"/>
                                              </p:val>
                                            </p:tav>
                                            <p:tav tm="100000">
                                              <p:val>
                                                <p:strVal val="#ppt_w"/>
                                              </p:val>
                                            </p:tav>
                                          </p:tavLst>
                                        </p:anim>
                                        <p:anim to="" calcmode="lin" valueType="num">
                                          <p:cBhvr>
                                            <p:cTn id="122" dur="500" fill="hold">
                                              <p:stCondLst>
                                                <p:cond delay="0"/>
                                              </p:stCondLst>
                                            </p:cTn>
                                            <p:tgtEl>
                                              <p:spTgt spid="16"/>
                                            </p:tgtEl>
                                            <p:attrNameLst>
                                              <p:attrName>ppt_h</p:attrName>
                                            </p:attrNameLst>
                                          </p:cBhvr>
                                          <p:tavLst>
                                            <p:tav tm="0">
                                              <p:val>
                                                <p:strVal val="ppt_h"/>
                                              </p:val>
                                            </p:tav>
                                            <p:tav tm="100000">
                                              <p:val>
                                                <p:strVal val="#ppt_h"/>
                                              </p:val>
                                            </p:tav>
                                          </p:tavLst>
                                        </p:anim>
                                      </p:childTnLst>
                                    </p:cTn>
                                  </p:par>
                                </p:childTnLst>
                              </p:cTn>
                            </p:par>
                          </p:childTnLst>
                        </p:cTn>
                      </p:par>
                      <p:par>
                        <p:cTn id="123" fill="hold">
                          <p:stCondLst>
                            <p:cond delay="indefinite"/>
                          </p:stCondLst>
                          <p:childTnLst>
                            <p:par>
                              <p:cTn id="124" fill="hold">
                                <p:stCondLst>
                                  <p:cond delay="0"/>
                                </p:stCondLst>
                                <p:childTnLst>
                                  <p:par>
                                    <p:cTn id="125" presetID="42" presetClass="entr" presetSubtype="0" fill="hold" nodeType="clickEffect">
                                      <p:stCondLst>
                                        <p:cond delay="0"/>
                                      </p:stCondLst>
                                      <p:childTnLst>
                                        <p:set>
                                          <p:cBhvr>
                                            <p:cTn id="126" dur="1" fill="hold">
                                              <p:stCondLst>
                                                <p:cond delay="0"/>
                                              </p:stCondLst>
                                            </p:cTn>
                                            <p:tgtEl>
                                              <p:spTgt spid="25"/>
                                            </p:tgtEl>
                                            <p:attrNameLst>
                                              <p:attrName>style.visibility</p:attrName>
                                            </p:attrNameLst>
                                          </p:cBhvr>
                                          <p:to>
                                            <p:strVal val="visible"/>
                                          </p:to>
                                        </p:set>
                                        <p:animEffect transition="in" filter="fade">
                                          <p:cBhvr>
                                            <p:cTn id="127" dur="500"/>
                                            <p:tgtEl>
                                              <p:spTgt spid="25"/>
                                            </p:tgtEl>
                                          </p:cBhvr>
                                        </p:animEffect>
                                        <p:anim calcmode="lin" valueType="num">
                                          <p:cBhvr>
                                            <p:cTn id="128" dur="500" fill="hold"/>
                                            <p:tgtEl>
                                              <p:spTgt spid="25"/>
                                            </p:tgtEl>
                                            <p:attrNameLst>
                                              <p:attrName>ppt_x</p:attrName>
                                            </p:attrNameLst>
                                          </p:cBhvr>
                                          <p:tavLst>
                                            <p:tav tm="0">
                                              <p:val>
                                                <p:strVal val="#ppt_x"/>
                                              </p:val>
                                            </p:tav>
                                            <p:tav tm="100000">
                                              <p:val>
                                                <p:strVal val="#ppt_x"/>
                                              </p:val>
                                            </p:tav>
                                          </p:tavLst>
                                        </p:anim>
                                        <p:anim calcmode="lin" valueType="num">
                                          <p:cBhvr>
                                            <p:cTn id="129" dur="500" fill="hold"/>
                                            <p:tgtEl>
                                              <p:spTgt spid="25"/>
                                            </p:tgtEl>
                                            <p:attrNameLst>
                                              <p:attrName>ppt_y</p:attrName>
                                            </p:attrNameLst>
                                          </p:cBhvr>
                                          <p:tavLst>
                                            <p:tav tm="0">
                                              <p:val>
                                                <p:strVal val="#ppt_y+.1"/>
                                              </p:val>
                                            </p:tav>
                                            <p:tav tm="100000">
                                              <p:val>
                                                <p:strVal val="#ppt_y+0.06608282"/>
                                              </p:val>
                                            </p:tav>
                                          </p:tavLst>
                                        </p:anim>
                                      </p:childTnLst>
                                    </p:cTn>
                                  </p:par>
                                  <p:par>
                                    <p:cTn id="130" presetID="35" presetClass="path" presetSubtype="0" accel="50000" decel="50000" fill="hold" nodeType="withEffect">
                                      <p:stCondLst>
                                        <p:cond delay="0"/>
                                      </p:stCondLst>
                                      <p:childTnLst>
                                        <p:anim to="" calcmode="lin" valueType="num">
                                          <p:cBhvr>
                                            <p:cTn id="131" dur="500" fill="hold">
                                              <p:stCondLst>
                                                <p:cond delay="0"/>
                                              </p:stCondLst>
                                            </p:cTn>
                                            <p:tgtEl>
                                              <p:spTgt spid="4"/>
                                            </p:tgtEl>
                                            <p:attrNameLst>
                                              <p:attrName>ppt_x</p:attrName>
                                            </p:attrNameLst>
                                          </p:cBhvr>
                                          <p:tavLst>
                                            <p:tav tm="0">
                                              <p:val>
                                                <p:strVal val="ppt_x"/>
                                              </p:val>
                                            </p:tav>
                                            <p:tav tm="100000">
                                              <p:val>
                                                <p:strVal val="#ppt_x+0"/>
                                              </p:val>
                                            </p:tav>
                                          </p:tavLst>
                                        </p:anim>
                                        <p:anim to="" calcmode="lin" valueType="num">
                                          <p:cBhvr>
                                            <p:cTn id="132" dur="500" fill="hold">
                                              <p:stCondLst>
                                                <p:cond delay="0"/>
                                              </p:stCondLst>
                                            </p:cTn>
                                            <p:tgtEl>
                                              <p:spTgt spid="4"/>
                                            </p:tgtEl>
                                            <p:attrNameLst>
                                              <p:attrName>ppt_y</p:attrName>
                                            </p:attrNameLst>
                                          </p:cBhvr>
                                          <p:tavLst>
                                            <p:tav tm="0">
                                              <p:val>
                                                <p:strVal val="ppt_y"/>
                                              </p:val>
                                            </p:tav>
                                            <p:tav tm="100000">
                                              <p:val>
                                                <p:strVal val="#ppt_y+0.066082835"/>
                                              </p:val>
                                            </p:tav>
                                          </p:tavLst>
                                        </p:anim>
                                        <p:anim to="" calcmode="lin" valueType="num">
                                          <p:cBhvr>
                                            <p:cTn id="133" dur="500" fill="hold">
                                              <p:stCondLst>
                                                <p:cond delay="0"/>
                                              </p:stCondLst>
                                            </p:cTn>
                                            <p:tgtEl>
                                              <p:spTgt spid="4"/>
                                            </p:tgtEl>
                                            <p:attrNameLst>
                                              <p:attrName>ppt_w</p:attrName>
                                            </p:attrNameLst>
                                          </p:cBhvr>
                                          <p:tavLst>
                                            <p:tav tm="0">
                                              <p:val>
                                                <p:strVal val="ppt_w"/>
                                              </p:val>
                                            </p:tav>
                                            <p:tav tm="100000">
                                              <p:val>
                                                <p:strVal val="#ppt_w"/>
                                              </p:val>
                                            </p:tav>
                                          </p:tavLst>
                                        </p:anim>
                                        <p:anim to="" calcmode="lin" valueType="num">
                                          <p:cBhvr>
                                            <p:cTn id="134" dur="500" fill="hold">
                                              <p:stCondLst>
                                                <p:cond delay="0"/>
                                              </p:stCondLst>
                                            </p:cTn>
                                            <p:tgtEl>
                                              <p:spTgt spid="4"/>
                                            </p:tgtEl>
                                            <p:attrNameLst>
                                              <p:attrName>ppt_h</p:attrName>
                                            </p:attrNameLst>
                                          </p:cBhvr>
                                          <p:tavLst>
                                            <p:tav tm="0">
                                              <p:val>
                                                <p:strVal val="ppt_h"/>
                                              </p:val>
                                            </p:tav>
                                            <p:tav tm="100000">
                                              <p:val>
                                                <p:strVal val="#ppt_h"/>
                                              </p:val>
                                            </p:tav>
                                          </p:tavLst>
                                        </p:anim>
                                      </p:childTnLst>
                                    </p:cTn>
                                  </p:par>
                                  <p:par>
                                    <p:cTn id="135" presetID="35" presetClass="path" presetSubtype="0" accel="50000" decel="50000" fill="hold" nodeType="withEffect">
                                      <p:stCondLst>
                                        <p:cond delay="0"/>
                                      </p:stCondLst>
                                      <p:childTnLst>
                                        <p:anim to="" calcmode="lin" valueType="num">
                                          <p:cBhvr>
                                            <p:cTn id="136" dur="500" fill="hold">
                                              <p:stCondLst>
                                                <p:cond delay="0"/>
                                              </p:stCondLst>
                                            </p:cTn>
                                            <p:tgtEl>
                                              <p:spTgt spid="12"/>
                                            </p:tgtEl>
                                            <p:attrNameLst>
                                              <p:attrName>ppt_x</p:attrName>
                                            </p:attrNameLst>
                                          </p:cBhvr>
                                          <p:tavLst>
                                            <p:tav tm="0">
                                              <p:val>
                                                <p:strVal val="ppt_x"/>
                                              </p:val>
                                            </p:tav>
                                            <p:tav tm="100000">
                                              <p:val>
                                                <p:strVal val="#ppt_x+0"/>
                                              </p:val>
                                            </p:tav>
                                          </p:tavLst>
                                        </p:anim>
                                        <p:anim to="" calcmode="lin" valueType="num">
                                          <p:cBhvr>
                                            <p:cTn id="137" dur="500" fill="hold">
                                              <p:stCondLst>
                                                <p:cond delay="0"/>
                                              </p:stCondLst>
                                            </p:cTn>
                                            <p:tgtEl>
                                              <p:spTgt spid="12"/>
                                            </p:tgtEl>
                                            <p:attrNameLst>
                                              <p:attrName>ppt_y</p:attrName>
                                            </p:attrNameLst>
                                          </p:cBhvr>
                                          <p:tavLst>
                                            <p:tav tm="0">
                                              <p:val>
                                                <p:strVal val="ppt_y"/>
                                              </p:val>
                                            </p:tav>
                                            <p:tav tm="100000">
                                              <p:val>
                                                <p:strVal val="#ppt_y+0.06608285"/>
                                              </p:val>
                                            </p:tav>
                                          </p:tavLst>
                                        </p:anim>
                                        <p:anim to="" calcmode="lin" valueType="num">
                                          <p:cBhvr>
                                            <p:cTn id="138" dur="500" fill="hold">
                                              <p:stCondLst>
                                                <p:cond delay="0"/>
                                              </p:stCondLst>
                                            </p:cTn>
                                            <p:tgtEl>
                                              <p:spTgt spid="12"/>
                                            </p:tgtEl>
                                            <p:attrNameLst>
                                              <p:attrName>ppt_w</p:attrName>
                                            </p:attrNameLst>
                                          </p:cBhvr>
                                          <p:tavLst>
                                            <p:tav tm="0">
                                              <p:val>
                                                <p:strVal val="ppt_w"/>
                                              </p:val>
                                            </p:tav>
                                            <p:tav tm="100000">
                                              <p:val>
                                                <p:strVal val="#ppt_w"/>
                                              </p:val>
                                            </p:tav>
                                          </p:tavLst>
                                        </p:anim>
                                        <p:anim to="" calcmode="lin" valueType="num">
                                          <p:cBhvr>
                                            <p:cTn id="139" dur="500" fill="hold">
                                              <p:stCondLst>
                                                <p:cond delay="0"/>
                                              </p:stCondLst>
                                            </p:cTn>
                                            <p:tgtEl>
                                              <p:spTgt spid="12"/>
                                            </p:tgtEl>
                                            <p:attrNameLst>
                                              <p:attrName>ppt_h</p:attrName>
                                            </p:attrNameLst>
                                          </p:cBhvr>
                                          <p:tavLst>
                                            <p:tav tm="0">
                                              <p:val>
                                                <p:strVal val="ppt_h"/>
                                              </p:val>
                                            </p:tav>
                                            <p:tav tm="100000">
                                              <p:val>
                                                <p:strVal val="#ppt_h"/>
                                              </p:val>
                                            </p:tav>
                                          </p:tavLst>
                                        </p:anim>
                                      </p:childTnLst>
                                    </p:cTn>
                                  </p:par>
                                  <p:par>
                                    <p:cTn id="140" presetID="35" presetClass="path" presetSubtype="0" accel="50000" decel="50000" fill="hold" nodeType="withEffect">
                                      <p:stCondLst>
                                        <p:cond delay="0"/>
                                      </p:stCondLst>
                                      <p:childTnLst>
                                        <p:anim to="" calcmode="lin" valueType="num">
                                          <p:cBhvr>
                                            <p:cTn id="141" dur="500" fill="hold">
                                              <p:stCondLst>
                                                <p:cond delay="0"/>
                                              </p:stCondLst>
                                            </p:cTn>
                                            <p:tgtEl>
                                              <p:spTgt spid="16"/>
                                            </p:tgtEl>
                                            <p:attrNameLst>
                                              <p:attrName>ppt_x</p:attrName>
                                            </p:attrNameLst>
                                          </p:cBhvr>
                                          <p:tavLst>
                                            <p:tav tm="0">
                                              <p:val>
                                                <p:strVal val="ppt_x"/>
                                              </p:val>
                                            </p:tav>
                                            <p:tav tm="100000">
                                              <p:val>
                                                <p:strVal val="#ppt_x+0"/>
                                              </p:val>
                                            </p:tav>
                                          </p:tavLst>
                                        </p:anim>
                                        <p:anim to="" calcmode="lin" valueType="num">
                                          <p:cBhvr>
                                            <p:cTn id="142" dur="500" fill="hold">
                                              <p:stCondLst>
                                                <p:cond delay="0"/>
                                              </p:stCondLst>
                                            </p:cTn>
                                            <p:tgtEl>
                                              <p:spTgt spid="16"/>
                                            </p:tgtEl>
                                            <p:attrNameLst>
                                              <p:attrName>ppt_y</p:attrName>
                                            </p:attrNameLst>
                                          </p:cBhvr>
                                          <p:tavLst>
                                            <p:tav tm="0">
                                              <p:val>
                                                <p:strVal val="ppt_y"/>
                                              </p:val>
                                            </p:tav>
                                            <p:tav tm="100000">
                                              <p:val>
                                                <p:strVal val="#ppt_y+0.06608282"/>
                                              </p:val>
                                            </p:tav>
                                          </p:tavLst>
                                        </p:anim>
                                        <p:anim to="" calcmode="lin" valueType="num">
                                          <p:cBhvr>
                                            <p:cTn id="143" dur="500" fill="hold">
                                              <p:stCondLst>
                                                <p:cond delay="0"/>
                                              </p:stCondLst>
                                            </p:cTn>
                                            <p:tgtEl>
                                              <p:spTgt spid="16"/>
                                            </p:tgtEl>
                                            <p:attrNameLst>
                                              <p:attrName>ppt_w</p:attrName>
                                            </p:attrNameLst>
                                          </p:cBhvr>
                                          <p:tavLst>
                                            <p:tav tm="0">
                                              <p:val>
                                                <p:strVal val="ppt_w"/>
                                              </p:val>
                                            </p:tav>
                                            <p:tav tm="100000">
                                              <p:val>
                                                <p:strVal val="#ppt_w"/>
                                              </p:val>
                                            </p:tav>
                                          </p:tavLst>
                                        </p:anim>
                                        <p:anim to="" calcmode="lin" valueType="num">
                                          <p:cBhvr>
                                            <p:cTn id="144" dur="500" fill="hold">
                                              <p:stCondLst>
                                                <p:cond delay="0"/>
                                              </p:stCondLst>
                                            </p:cTn>
                                            <p:tgtEl>
                                              <p:spTgt spid="16"/>
                                            </p:tgtEl>
                                            <p:attrNameLst>
                                              <p:attrName>ppt_h</p:attrName>
                                            </p:attrNameLst>
                                          </p:cBhvr>
                                          <p:tavLst>
                                            <p:tav tm="0">
                                              <p:val>
                                                <p:strVal val="ppt_h"/>
                                              </p:val>
                                            </p:tav>
                                            <p:tav tm="100000">
                                              <p:val>
                                                <p:strVal val="#ppt_h"/>
                                              </p:val>
                                            </p:tav>
                                          </p:tavLst>
                                        </p:anim>
                                      </p:childTnLst>
                                    </p:cTn>
                                  </p:par>
                                  <p:par>
                                    <p:cTn id="145" presetID="35" presetClass="path" presetSubtype="0" accel="50000" decel="50000" fill="hold" nodeType="withEffect">
                                      <p:stCondLst>
                                        <p:cond delay="0"/>
                                      </p:stCondLst>
                                      <p:childTnLst>
                                        <p:anim to="" calcmode="lin" valueType="num">
                                          <p:cBhvr>
                                            <p:cTn id="146" dur="500" fill="hold">
                                              <p:stCondLst>
                                                <p:cond delay="0"/>
                                              </p:stCondLst>
                                            </p:cTn>
                                            <p:tgtEl>
                                              <p:spTgt spid="21"/>
                                            </p:tgtEl>
                                            <p:attrNameLst>
                                              <p:attrName>ppt_x</p:attrName>
                                            </p:attrNameLst>
                                          </p:cBhvr>
                                          <p:tavLst>
                                            <p:tav tm="0">
                                              <p:val>
                                                <p:strVal val="ppt_x"/>
                                              </p:val>
                                            </p:tav>
                                            <p:tav tm="100000">
                                              <p:val>
                                                <p:strVal val="#ppt_x+0"/>
                                              </p:val>
                                            </p:tav>
                                          </p:tavLst>
                                        </p:anim>
                                        <p:anim to="" calcmode="lin" valueType="num">
                                          <p:cBhvr>
                                            <p:cTn id="147" dur="500" fill="hold">
                                              <p:stCondLst>
                                                <p:cond delay="0"/>
                                              </p:stCondLst>
                                            </p:cTn>
                                            <p:tgtEl>
                                              <p:spTgt spid="21"/>
                                            </p:tgtEl>
                                            <p:attrNameLst>
                                              <p:attrName>ppt_y</p:attrName>
                                            </p:attrNameLst>
                                          </p:cBhvr>
                                          <p:tavLst>
                                            <p:tav tm="0">
                                              <p:val>
                                                <p:strVal val="ppt_y"/>
                                              </p:val>
                                            </p:tav>
                                            <p:tav tm="100000">
                                              <p:val>
                                                <p:strVal val="#ppt_y+0.06608288"/>
                                              </p:val>
                                            </p:tav>
                                          </p:tavLst>
                                        </p:anim>
                                        <p:anim to="" calcmode="lin" valueType="num">
                                          <p:cBhvr>
                                            <p:cTn id="148" dur="500" fill="hold">
                                              <p:stCondLst>
                                                <p:cond delay="0"/>
                                              </p:stCondLst>
                                            </p:cTn>
                                            <p:tgtEl>
                                              <p:spTgt spid="21"/>
                                            </p:tgtEl>
                                            <p:attrNameLst>
                                              <p:attrName>ppt_w</p:attrName>
                                            </p:attrNameLst>
                                          </p:cBhvr>
                                          <p:tavLst>
                                            <p:tav tm="0">
                                              <p:val>
                                                <p:strVal val="ppt_w"/>
                                              </p:val>
                                            </p:tav>
                                            <p:tav tm="100000">
                                              <p:val>
                                                <p:strVal val="#ppt_w"/>
                                              </p:val>
                                            </p:tav>
                                          </p:tavLst>
                                        </p:anim>
                                        <p:anim to="" calcmode="lin" valueType="num">
                                          <p:cBhvr>
                                            <p:cTn id="149" dur="500" fill="hold">
                                              <p:stCondLst>
                                                <p:cond delay="0"/>
                                              </p:stCondLst>
                                            </p:cTn>
                                            <p:tgtEl>
                                              <p:spTgt spid="21"/>
                                            </p:tgtEl>
                                            <p:attrNameLst>
                                              <p:attrName>ppt_h</p:attrName>
                                            </p:attrNameLst>
                                          </p:cBhvr>
                                          <p:tavLst>
                                            <p:tav tm="0">
                                              <p:val>
                                                <p:strVal val="ppt_h"/>
                                              </p:val>
                                            </p:tav>
                                            <p:tav tm="100000">
                                              <p:val>
                                                <p:strVal val="#ppt_h"/>
                                              </p:val>
                                            </p:tav>
                                          </p:tavLst>
                                        </p:anim>
                                      </p:childTnLst>
                                    </p:cTn>
                                  </p:par>
                                </p:childTnLst>
                              </p:cTn>
                            </p:par>
                          </p:childTnLst>
                        </p:cTn>
                      </p:par>
                      <p:par>
                        <p:cTn id="150" fill="hold">
                          <p:stCondLst>
                            <p:cond delay="indefinite"/>
                          </p:stCondLst>
                          <p:childTnLst>
                            <p:par>
                              <p:cTn id="151" fill="hold">
                                <p:stCondLst>
                                  <p:cond delay="0"/>
                                </p:stCondLst>
                                <p:childTnLst>
                                  <p:par>
                                    <p:cTn id="152" presetID="42" presetClass="entr" presetSubtype="0" fill="hold" nodeType="clickEffect">
                                      <p:stCondLst>
                                        <p:cond delay="0"/>
                                      </p:stCondLst>
                                      <p:childTnLst>
                                        <p:set>
                                          <p:cBhvr>
                                            <p:cTn id="153" dur="1" fill="hold">
                                              <p:stCondLst>
                                                <p:cond delay="0"/>
                                              </p:stCondLst>
                                            </p:cTn>
                                            <p:tgtEl>
                                              <p:spTgt spid="29"/>
                                            </p:tgtEl>
                                            <p:attrNameLst>
                                              <p:attrName>style.visibility</p:attrName>
                                            </p:attrNameLst>
                                          </p:cBhvr>
                                          <p:to>
                                            <p:strVal val="visible"/>
                                          </p:to>
                                        </p:set>
                                        <p:animEffect transition="in" filter="fade">
                                          <p:cBhvr>
                                            <p:cTn id="154" dur="500"/>
                                            <p:tgtEl>
                                              <p:spTgt spid="29"/>
                                            </p:tgtEl>
                                          </p:cBhvr>
                                        </p:animEffect>
                                        <p:anim calcmode="lin" valueType="num">
                                          <p:cBhvr>
                                            <p:cTn id="155" dur="500" fill="hold"/>
                                            <p:tgtEl>
                                              <p:spTgt spid="29"/>
                                            </p:tgtEl>
                                            <p:attrNameLst>
                                              <p:attrName>ppt_x</p:attrName>
                                            </p:attrNameLst>
                                          </p:cBhvr>
                                          <p:tavLst>
                                            <p:tav tm="0">
                                              <p:val>
                                                <p:strVal val="#ppt_x"/>
                                              </p:val>
                                            </p:tav>
                                            <p:tav tm="100000">
                                              <p:val>
                                                <p:strVal val="#ppt_x"/>
                                              </p:val>
                                            </p:tav>
                                          </p:tavLst>
                                        </p:anim>
                                        <p:anim calcmode="lin" valueType="num">
                                          <p:cBhvr>
                                            <p:cTn id="156" dur="500" fill="hold"/>
                                            <p:tgtEl>
                                              <p:spTgt spid="29"/>
                                            </p:tgtEl>
                                            <p:attrNameLst>
                                              <p:attrName>ppt_y</p:attrName>
                                            </p:attrNameLst>
                                          </p:cBhvr>
                                          <p:tavLst>
                                            <p:tav tm="0">
                                              <p:val>
                                                <p:strVal val="#ppt_y+.1"/>
                                              </p:val>
                                            </p:tav>
                                            <p:tav tm="100000">
                                              <p:val>
                                                <p:strVal val="#ppt_y"/>
                                              </p:val>
                                            </p:tav>
                                          </p:tavLst>
                                        </p:anim>
                                      </p:childTnLst>
                                    </p:cTn>
                                  </p:par>
                                  <p:par>
                                    <p:cTn id="157" presetID="35" presetClass="path" presetSubtype="0" accel="50000" decel="50000" fill="hold" nodeType="withEffect">
                                      <p:stCondLst>
                                        <p:cond delay="0"/>
                                      </p:stCondLst>
                                      <p:childTnLst>
                                        <p:anim to="" calcmode="lin" valueType="num">
                                          <p:cBhvr>
                                            <p:cTn id="158" dur="500" fill="hold">
                                              <p:stCondLst>
                                                <p:cond delay="0"/>
                                              </p:stCondLst>
                                            </p:cTn>
                                            <p:tgtEl>
                                              <p:spTgt spid="4"/>
                                            </p:tgtEl>
                                            <p:attrNameLst>
                                              <p:attrName>ppt_x</p:attrName>
                                            </p:attrNameLst>
                                          </p:cBhvr>
                                          <p:tavLst>
                                            <p:tav tm="0">
                                              <p:val>
                                                <p:strVal val="ppt_x"/>
                                              </p:val>
                                            </p:tav>
                                            <p:tav tm="100000">
                                              <p:val>
                                                <p:strVal val="#ppt_x+0"/>
                                              </p:val>
                                            </p:tav>
                                          </p:tavLst>
                                        </p:anim>
                                        <p:anim to="" calcmode="lin" valueType="num">
                                          <p:cBhvr>
                                            <p:cTn id="159" dur="500" fill="hold">
                                              <p:stCondLst>
                                                <p:cond delay="0"/>
                                              </p:stCondLst>
                                            </p:cTn>
                                            <p:tgtEl>
                                              <p:spTgt spid="4"/>
                                            </p:tgtEl>
                                            <p:attrNameLst>
                                              <p:attrName>ppt_y</p:attrName>
                                            </p:attrNameLst>
                                          </p:cBhvr>
                                          <p:tavLst>
                                            <p:tav tm="0">
                                              <p:val>
                                                <p:strVal val="ppt_y"/>
                                              </p:val>
                                            </p:tav>
                                            <p:tav tm="100000">
                                              <p:val>
                                                <p:strVal val="#ppt_y+1.4128508E-08"/>
                                              </p:val>
                                            </p:tav>
                                          </p:tavLst>
                                        </p:anim>
                                        <p:anim to="" calcmode="lin" valueType="num">
                                          <p:cBhvr>
                                            <p:cTn id="160" dur="500" fill="hold">
                                              <p:stCondLst>
                                                <p:cond delay="0"/>
                                              </p:stCondLst>
                                            </p:cTn>
                                            <p:tgtEl>
                                              <p:spTgt spid="4"/>
                                            </p:tgtEl>
                                            <p:attrNameLst>
                                              <p:attrName>ppt_w</p:attrName>
                                            </p:attrNameLst>
                                          </p:cBhvr>
                                          <p:tavLst>
                                            <p:tav tm="0">
                                              <p:val>
                                                <p:strVal val="ppt_w"/>
                                              </p:val>
                                            </p:tav>
                                            <p:tav tm="100000">
                                              <p:val>
                                                <p:strVal val="#ppt_w"/>
                                              </p:val>
                                            </p:tav>
                                          </p:tavLst>
                                        </p:anim>
                                        <p:anim to="" calcmode="lin" valueType="num">
                                          <p:cBhvr>
                                            <p:cTn id="161" dur="500" fill="hold">
                                              <p:stCondLst>
                                                <p:cond delay="0"/>
                                              </p:stCondLst>
                                            </p:cTn>
                                            <p:tgtEl>
                                              <p:spTgt spid="4"/>
                                            </p:tgtEl>
                                            <p:attrNameLst>
                                              <p:attrName>ppt_h</p:attrName>
                                            </p:attrNameLst>
                                          </p:cBhvr>
                                          <p:tavLst>
                                            <p:tav tm="0">
                                              <p:val>
                                                <p:strVal val="ppt_h"/>
                                              </p:val>
                                            </p:tav>
                                            <p:tav tm="100000">
                                              <p:val>
                                                <p:strVal val="#ppt_h"/>
                                              </p:val>
                                            </p:tav>
                                          </p:tavLst>
                                        </p:anim>
                                      </p:childTnLst>
                                    </p:cTn>
                                  </p:par>
                                  <p:par>
                                    <p:cTn id="162" presetID="35" presetClass="path" presetSubtype="0" accel="50000" decel="50000" fill="hold" nodeType="withEffect">
                                      <p:stCondLst>
                                        <p:cond delay="0"/>
                                      </p:stCondLst>
                                      <p:childTnLst>
                                        <p:anim to="" calcmode="lin" valueType="num">
                                          <p:cBhvr>
                                            <p:cTn id="163" dur="500" fill="hold">
                                              <p:stCondLst>
                                                <p:cond delay="0"/>
                                              </p:stCondLst>
                                            </p:cTn>
                                            <p:tgtEl>
                                              <p:spTgt spid="12"/>
                                            </p:tgtEl>
                                            <p:attrNameLst>
                                              <p:attrName>ppt_x</p:attrName>
                                            </p:attrNameLst>
                                          </p:cBhvr>
                                          <p:tavLst>
                                            <p:tav tm="0">
                                              <p:val>
                                                <p:strVal val="ppt_x"/>
                                              </p:val>
                                            </p:tav>
                                            <p:tav tm="100000">
                                              <p:val>
                                                <p:strVal val="#ppt_x+0"/>
                                              </p:val>
                                            </p:tav>
                                          </p:tavLst>
                                        </p:anim>
                                        <p:anim to="" calcmode="lin" valueType="num">
                                          <p:cBhvr>
                                            <p:cTn id="164" dur="500" fill="hold">
                                              <p:stCondLst>
                                                <p:cond delay="0"/>
                                              </p:stCondLst>
                                            </p:cTn>
                                            <p:tgtEl>
                                              <p:spTgt spid="12"/>
                                            </p:tgtEl>
                                            <p:attrNameLst>
                                              <p:attrName>ppt_y</p:attrName>
                                            </p:attrNameLst>
                                          </p:cBhvr>
                                          <p:tavLst>
                                            <p:tav tm="0">
                                              <p:val>
                                                <p:strVal val="ppt_y"/>
                                              </p:val>
                                            </p:tav>
                                            <p:tav tm="100000">
                                              <p:val>
                                                <p:strVal val="#ppt_y+0"/>
                                              </p:val>
                                            </p:tav>
                                          </p:tavLst>
                                        </p:anim>
                                        <p:anim to="" calcmode="lin" valueType="num">
                                          <p:cBhvr>
                                            <p:cTn id="165" dur="500" fill="hold">
                                              <p:stCondLst>
                                                <p:cond delay="0"/>
                                              </p:stCondLst>
                                            </p:cTn>
                                            <p:tgtEl>
                                              <p:spTgt spid="12"/>
                                            </p:tgtEl>
                                            <p:attrNameLst>
                                              <p:attrName>ppt_w</p:attrName>
                                            </p:attrNameLst>
                                          </p:cBhvr>
                                          <p:tavLst>
                                            <p:tav tm="0">
                                              <p:val>
                                                <p:strVal val="ppt_w"/>
                                              </p:val>
                                            </p:tav>
                                            <p:tav tm="100000">
                                              <p:val>
                                                <p:strVal val="#ppt_w"/>
                                              </p:val>
                                            </p:tav>
                                          </p:tavLst>
                                        </p:anim>
                                        <p:anim to="" calcmode="lin" valueType="num">
                                          <p:cBhvr>
                                            <p:cTn id="166" dur="500" fill="hold">
                                              <p:stCondLst>
                                                <p:cond delay="0"/>
                                              </p:stCondLst>
                                            </p:cTn>
                                            <p:tgtEl>
                                              <p:spTgt spid="12"/>
                                            </p:tgtEl>
                                            <p:attrNameLst>
                                              <p:attrName>ppt_h</p:attrName>
                                            </p:attrNameLst>
                                          </p:cBhvr>
                                          <p:tavLst>
                                            <p:tav tm="0">
                                              <p:val>
                                                <p:strVal val="ppt_h"/>
                                              </p:val>
                                            </p:tav>
                                            <p:tav tm="100000">
                                              <p:val>
                                                <p:strVal val="#ppt_h"/>
                                              </p:val>
                                            </p:tav>
                                          </p:tavLst>
                                        </p:anim>
                                      </p:childTnLst>
                                    </p:cTn>
                                  </p:par>
                                  <p:par>
                                    <p:cTn id="167" presetID="35" presetClass="path" presetSubtype="0" accel="50000" decel="50000" fill="hold" nodeType="withEffect">
                                      <p:stCondLst>
                                        <p:cond delay="0"/>
                                      </p:stCondLst>
                                      <p:childTnLst>
                                        <p:anim to="" calcmode="lin" valueType="num">
                                          <p:cBhvr>
                                            <p:cTn id="168" dur="500" fill="hold">
                                              <p:stCondLst>
                                                <p:cond delay="0"/>
                                              </p:stCondLst>
                                            </p:cTn>
                                            <p:tgtEl>
                                              <p:spTgt spid="16"/>
                                            </p:tgtEl>
                                            <p:attrNameLst>
                                              <p:attrName>ppt_x</p:attrName>
                                            </p:attrNameLst>
                                          </p:cBhvr>
                                          <p:tavLst>
                                            <p:tav tm="0">
                                              <p:val>
                                                <p:strVal val="ppt_x"/>
                                              </p:val>
                                            </p:tav>
                                            <p:tav tm="100000">
                                              <p:val>
                                                <p:strVal val="#ppt_x+0"/>
                                              </p:val>
                                            </p:tav>
                                          </p:tavLst>
                                        </p:anim>
                                        <p:anim to="" calcmode="lin" valueType="num">
                                          <p:cBhvr>
                                            <p:cTn id="169" dur="500" fill="hold">
                                              <p:stCondLst>
                                                <p:cond delay="0"/>
                                              </p:stCondLst>
                                            </p:cTn>
                                            <p:tgtEl>
                                              <p:spTgt spid="16"/>
                                            </p:tgtEl>
                                            <p:attrNameLst>
                                              <p:attrName>ppt_y</p:attrName>
                                            </p:attrNameLst>
                                          </p:cBhvr>
                                          <p:tavLst>
                                            <p:tav tm="0">
                                              <p:val>
                                                <p:strVal val="ppt_y"/>
                                              </p:val>
                                            </p:tav>
                                            <p:tav tm="100000">
                                              <p:val>
                                                <p:strVal val="#ppt_y+0"/>
                                              </p:val>
                                            </p:tav>
                                          </p:tavLst>
                                        </p:anim>
                                        <p:anim to="" calcmode="lin" valueType="num">
                                          <p:cBhvr>
                                            <p:cTn id="170" dur="500" fill="hold">
                                              <p:stCondLst>
                                                <p:cond delay="0"/>
                                              </p:stCondLst>
                                            </p:cTn>
                                            <p:tgtEl>
                                              <p:spTgt spid="16"/>
                                            </p:tgtEl>
                                            <p:attrNameLst>
                                              <p:attrName>ppt_w</p:attrName>
                                            </p:attrNameLst>
                                          </p:cBhvr>
                                          <p:tavLst>
                                            <p:tav tm="0">
                                              <p:val>
                                                <p:strVal val="ppt_w"/>
                                              </p:val>
                                            </p:tav>
                                            <p:tav tm="100000">
                                              <p:val>
                                                <p:strVal val="#ppt_w"/>
                                              </p:val>
                                            </p:tav>
                                          </p:tavLst>
                                        </p:anim>
                                        <p:anim to="" calcmode="lin" valueType="num">
                                          <p:cBhvr>
                                            <p:cTn id="171" dur="500" fill="hold">
                                              <p:stCondLst>
                                                <p:cond delay="0"/>
                                              </p:stCondLst>
                                            </p:cTn>
                                            <p:tgtEl>
                                              <p:spTgt spid="16"/>
                                            </p:tgtEl>
                                            <p:attrNameLst>
                                              <p:attrName>ppt_h</p:attrName>
                                            </p:attrNameLst>
                                          </p:cBhvr>
                                          <p:tavLst>
                                            <p:tav tm="0">
                                              <p:val>
                                                <p:strVal val="ppt_h"/>
                                              </p:val>
                                            </p:tav>
                                            <p:tav tm="100000">
                                              <p:val>
                                                <p:strVal val="#ppt_h"/>
                                              </p:val>
                                            </p:tav>
                                          </p:tavLst>
                                        </p:anim>
                                      </p:childTnLst>
                                    </p:cTn>
                                  </p:par>
                                  <p:par>
                                    <p:cTn id="172" presetID="35" presetClass="path" presetSubtype="0" accel="50000" decel="50000" fill="hold" nodeType="withEffect">
                                      <p:stCondLst>
                                        <p:cond delay="0"/>
                                      </p:stCondLst>
                                      <p:childTnLst>
                                        <p:anim to="" calcmode="lin" valueType="num">
                                          <p:cBhvr>
                                            <p:cTn id="173" dur="500" fill="hold">
                                              <p:stCondLst>
                                                <p:cond delay="0"/>
                                              </p:stCondLst>
                                            </p:cTn>
                                            <p:tgtEl>
                                              <p:spTgt spid="21"/>
                                            </p:tgtEl>
                                            <p:attrNameLst>
                                              <p:attrName>ppt_x</p:attrName>
                                            </p:attrNameLst>
                                          </p:cBhvr>
                                          <p:tavLst>
                                            <p:tav tm="0">
                                              <p:val>
                                                <p:strVal val="ppt_x"/>
                                              </p:val>
                                            </p:tav>
                                            <p:tav tm="100000">
                                              <p:val>
                                                <p:strVal val="#ppt_x+0"/>
                                              </p:val>
                                            </p:tav>
                                          </p:tavLst>
                                        </p:anim>
                                        <p:anim to="" calcmode="lin" valueType="num">
                                          <p:cBhvr>
                                            <p:cTn id="174" dur="500" fill="hold">
                                              <p:stCondLst>
                                                <p:cond delay="0"/>
                                              </p:stCondLst>
                                            </p:cTn>
                                            <p:tgtEl>
                                              <p:spTgt spid="21"/>
                                            </p:tgtEl>
                                            <p:attrNameLst>
                                              <p:attrName>ppt_y</p:attrName>
                                            </p:attrNameLst>
                                          </p:cBhvr>
                                          <p:tavLst>
                                            <p:tav tm="0">
                                              <p:val>
                                                <p:strVal val="ppt_y"/>
                                              </p:val>
                                            </p:tav>
                                            <p:tav tm="100000">
                                              <p:val>
                                                <p:strVal val="#ppt_y+0"/>
                                              </p:val>
                                            </p:tav>
                                          </p:tavLst>
                                        </p:anim>
                                        <p:anim to="" calcmode="lin" valueType="num">
                                          <p:cBhvr>
                                            <p:cTn id="175" dur="500" fill="hold">
                                              <p:stCondLst>
                                                <p:cond delay="0"/>
                                              </p:stCondLst>
                                            </p:cTn>
                                            <p:tgtEl>
                                              <p:spTgt spid="21"/>
                                            </p:tgtEl>
                                            <p:attrNameLst>
                                              <p:attrName>ppt_w</p:attrName>
                                            </p:attrNameLst>
                                          </p:cBhvr>
                                          <p:tavLst>
                                            <p:tav tm="0">
                                              <p:val>
                                                <p:strVal val="ppt_w"/>
                                              </p:val>
                                            </p:tav>
                                            <p:tav tm="100000">
                                              <p:val>
                                                <p:strVal val="#ppt_w"/>
                                              </p:val>
                                            </p:tav>
                                          </p:tavLst>
                                        </p:anim>
                                        <p:anim to="" calcmode="lin" valueType="num">
                                          <p:cBhvr>
                                            <p:cTn id="176" dur="500" fill="hold">
                                              <p:stCondLst>
                                                <p:cond delay="0"/>
                                              </p:stCondLst>
                                            </p:cTn>
                                            <p:tgtEl>
                                              <p:spTgt spid="21"/>
                                            </p:tgtEl>
                                            <p:attrNameLst>
                                              <p:attrName>ppt_h</p:attrName>
                                            </p:attrNameLst>
                                          </p:cBhvr>
                                          <p:tavLst>
                                            <p:tav tm="0">
                                              <p:val>
                                                <p:strVal val="ppt_h"/>
                                              </p:val>
                                            </p:tav>
                                            <p:tav tm="100000">
                                              <p:val>
                                                <p:strVal val="#ppt_h"/>
                                              </p:val>
                                            </p:tav>
                                          </p:tavLst>
                                        </p:anim>
                                      </p:childTnLst>
                                    </p:cTn>
                                  </p:par>
                                  <p:par>
                                    <p:cTn id="177" presetID="35" presetClass="path" presetSubtype="0" accel="50000" decel="50000" fill="hold" nodeType="withEffect">
                                      <p:stCondLst>
                                        <p:cond delay="0"/>
                                      </p:stCondLst>
                                      <p:childTnLst>
                                        <p:anim to="" calcmode="lin" valueType="num">
                                          <p:cBhvr>
                                            <p:cTn id="178" dur="500" fill="hold">
                                              <p:stCondLst>
                                                <p:cond delay="0"/>
                                              </p:stCondLst>
                                            </p:cTn>
                                            <p:tgtEl>
                                              <p:spTgt spid="25"/>
                                            </p:tgtEl>
                                            <p:attrNameLst>
                                              <p:attrName>ppt_x</p:attrName>
                                            </p:attrNameLst>
                                          </p:cBhvr>
                                          <p:tavLst>
                                            <p:tav tm="0">
                                              <p:val>
                                                <p:strVal val="ppt_x"/>
                                              </p:val>
                                            </p:tav>
                                            <p:tav tm="100000">
                                              <p:val>
                                                <p:strVal val="#ppt_x+0"/>
                                              </p:val>
                                            </p:tav>
                                          </p:tavLst>
                                        </p:anim>
                                        <p:anim to="" calcmode="lin" valueType="num">
                                          <p:cBhvr>
                                            <p:cTn id="179" dur="500" fill="hold">
                                              <p:stCondLst>
                                                <p:cond delay="0"/>
                                              </p:stCondLst>
                                            </p:cTn>
                                            <p:tgtEl>
                                              <p:spTgt spid="25"/>
                                            </p:tgtEl>
                                            <p:attrNameLst>
                                              <p:attrName>ppt_y</p:attrName>
                                            </p:attrNameLst>
                                          </p:cBhvr>
                                          <p:tavLst>
                                            <p:tav tm="0">
                                              <p:val>
                                                <p:strVal val="ppt_y"/>
                                              </p:val>
                                            </p:tav>
                                            <p:tav tm="100000">
                                              <p:val>
                                                <p:strVal val="#ppt_y+0"/>
                                              </p:val>
                                            </p:tav>
                                          </p:tavLst>
                                        </p:anim>
                                        <p:anim to="" calcmode="lin" valueType="num">
                                          <p:cBhvr>
                                            <p:cTn id="180" dur="500" fill="hold">
                                              <p:stCondLst>
                                                <p:cond delay="0"/>
                                              </p:stCondLst>
                                            </p:cTn>
                                            <p:tgtEl>
                                              <p:spTgt spid="25"/>
                                            </p:tgtEl>
                                            <p:attrNameLst>
                                              <p:attrName>ppt_w</p:attrName>
                                            </p:attrNameLst>
                                          </p:cBhvr>
                                          <p:tavLst>
                                            <p:tav tm="0">
                                              <p:val>
                                                <p:strVal val="ppt_w"/>
                                              </p:val>
                                            </p:tav>
                                            <p:tav tm="100000">
                                              <p:val>
                                                <p:strVal val="#ppt_w"/>
                                              </p:val>
                                            </p:tav>
                                          </p:tavLst>
                                        </p:anim>
                                        <p:anim to="" calcmode="lin" valueType="num">
                                          <p:cBhvr>
                                            <p:cTn id="181" dur="500" fill="hold">
                                              <p:stCondLst>
                                                <p:cond delay="0"/>
                                              </p:stCondLst>
                                            </p:cTn>
                                            <p:tgtEl>
                                              <p:spTgt spid="2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8" grpId="0" animBg="1"/>
          <p:bldP spid="83" grpId="0" animBg="1"/>
          <p:bldP spid="88" grpId="0" animBg="1"/>
          <p:bldP spid="56" grpId="0" animBg="1"/>
          <p:bldP spid="66" grpId="0" animBg="1"/>
          <p:bldP spid="68" grpId="0" animBg="1"/>
          <p:bldP spid="2" grpId="0"/>
          <p:bldP spid="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to="" calcmode="lin" valueType="num">
                                          <p:cBhvr>
                                            <p:cTn id="7" dur="500" fill="hold">
                                              <p:stCondLst>
                                                <p:cond delay="0"/>
                                              </p:stCondLst>
                                            </p:cTn>
                                            <p:tgtEl>
                                              <p:spTgt spid="8"/>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8" dur="500" fill="hold">
                                              <p:stCondLst>
                                                <p:cond delay="0"/>
                                              </p:stCondLst>
                                            </p:cTn>
                                            <p:tgtEl>
                                              <p:spTgt spid="8"/>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9" dur="500" fill="hold">
                                              <p:stCondLst>
                                                <p:cond delay="0"/>
                                              </p:stCondLst>
                                            </p:cTn>
                                            <p:tgtEl>
                                              <p:spTgt spid="8"/>
                                            </p:tgtEl>
                                            <p:attrNameLst>
                                              <p:attrName>style.opacity</p:attrName>
                                            </p:attrNameLst>
                                          </p:cBhvr>
                                          <p:tavLst>
                                            <p:tav tm="0">
                                              <p:val>
                                                <p:strVal val="0"/>
                                              </p:val>
                                            </p:tav>
                                            <p:tav tm="100000">
                                              <p:val>
                                                <p:strVal val="1"/>
                                              </p:val>
                                            </p:tav>
                                          </p:tavLst>
                                        </p:anim>
                                      </p:childTnLst>
                                    </p:cTn>
                                  </p:par>
                                  <p:par>
                                    <p:cTn id="10" presetID="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to="" calcmode="lin" valueType="num">
                                          <p:cBhvr>
                                            <p:cTn id="12" dur="500" fill="hold">
                                              <p:stCondLst>
                                                <p:cond delay="0"/>
                                              </p:stCondLst>
                                            </p:cTn>
                                            <p:tgtEl>
                                              <p:spTgt spid="9"/>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3" dur="500" fill="hold">
                                              <p:stCondLst>
                                                <p:cond delay="0"/>
                                              </p:stCondLst>
                                            </p:cTn>
                                            <p:tgtEl>
                                              <p:spTgt spid="9"/>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4" dur="500" fill="hold">
                                              <p:stCondLst>
                                                <p:cond delay="0"/>
                                              </p:stCondLst>
                                            </p:cTn>
                                            <p:tgtEl>
                                              <p:spTgt spid="9"/>
                                            </p:tgtEl>
                                            <p:attrNameLst>
                                              <p:attrName>style.opacity</p:attrName>
                                            </p:attrNameLst>
                                          </p:cBhvr>
                                          <p:tavLst>
                                            <p:tav tm="0">
                                              <p:val>
                                                <p:strVal val="0"/>
                                              </p:val>
                                            </p:tav>
                                            <p:tav tm="100000">
                                              <p:val>
                                                <p:strVal val="1"/>
                                              </p:val>
                                            </p:tav>
                                          </p:tavLst>
                                        </p:anim>
                                      </p:childTnLst>
                                    </p:cTn>
                                  </p:par>
                                  <p:par>
                                    <p:cTn id="15" presetID="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to="" calcmode="lin" valueType="num">
                                          <p:cBhvr>
                                            <p:cTn id="17" dur="500" fill="hold">
                                              <p:stCondLst>
                                                <p:cond delay="0"/>
                                              </p:stCondLst>
                                            </p:cTn>
                                            <p:tgtEl>
                                              <p:spTgt spid="10"/>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8" dur="500" fill="hold">
                                              <p:stCondLst>
                                                <p:cond delay="0"/>
                                              </p:stCondLst>
                                            </p:cTn>
                                            <p:tgtEl>
                                              <p:spTgt spid="10"/>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9" dur="500" fill="hold">
                                              <p:stCondLst>
                                                <p:cond delay="0"/>
                                              </p:stCondLst>
                                            </p:cTn>
                                            <p:tgtEl>
                                              <p:spTgt spid="10"/>
                                            </p:tgtEl>
                                            <p:attrNameLst>
                                              <p:attrName>style.opacity</p:attrName>
                                            </p:attrNameLst>
                                          </p:cBhvr>
                                          <p:tavLst>
                                            <p:tav tm="0">
                                              <p:val>
                                                <p:strVal val="0"/>
                                              </p:val>
                                            </p:tav>
                                            <p:tav tm="100000">
                                              <p:val>
                                                <p:strVal val="1"/>
                                              </p:val>
                                            </p:tav>
                                          </p:tavLst>
                                        </p:anim>
                                      </p:childTnLst>
                                    </p:cTn>
                                  </p:par>
                                  <p:par>
                                    <p:cTn id="20" presetID="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to="" calcmode="lin" valueType="num">
                                          <p:cBhvr>
                                            <p:cTn id="22" dur="500" fill="hold">
                                              <p:stCondLst>
                                                <p:cond delay="0"/>
                                              </p:stCondLst>
                                            </p:cTn>
                                            <p:tgtEl>
                                              <p:spTgt spid="11"/>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23" dur="500" fill="hold">
                                              <p:stCondLst>
                                                <p:cond delay="0"/>
                                              </p:stCondLst>
                                            </p:cTn>
                                            <p:tgtEl>
                                              <p:spTgt spid="11"/>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24" dur="500" fill="hold">
                                              <p:stCondLst>
                                                <p:cond delay="0"/>
                                              </p:stCondLst>
                                            </p:cTn>
                                            <p:tgtEl>
                                              <p:spTgt spid="11"/>
                                            </p:tgtEl>
                                            <p:attrNameLst>
                                              <p:attrName>style.opacity</p:attrName>
                                            </p:attrNameLst>
                                          </p:cBhvr>
                                          <p:tavLst>
                                            <p:tav tm="0">
                                              <p:val>
                                                <p:strVal val="0"/>
                                              </p:val>
                                            </p:tav>
                                            <p:tav tm="100000">
                                              <p:val>
                                                <p:strVal val="1"/>
                                              </p:val>
                                            </p:tav>
                                          </p:tavLst>
                                        </p:anim>
                                      </p:childTnLst>
                                    </p:cTn>
                                  </p:par>
                                  <p:par>
                                    <p:cTn id="25" presetID="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 to="" calcmode="lin" valueType="num">
                                          <p:cBhvr>
                                            <p:cTn id="27" dur="500" fill="hold">
                                              <p:stCondLst>
                                                <p:cond delay="0"/>
                                              </p:stCondLst>
                                            </p:cTn>
                                            <p:tgtEl>
                                              <p:spTgt spid="18"/>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28" dur="500" fill="hold">
                                              <p:stCondLst>
                                                <p:cond delay="0"/>
                                              </p:stCondLst>
                                            </p:cTn>
                                            <p:tgtEl>
                                              <p:spTgt spid="18"/>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29" dur="500" fill="hold">
                                              <p:stCondLst>
                                                <p:cond delay="0"/>
                                              </p:stCondLst>
                                            </p:cTn>
                                            <p:tgtEl>
                                              <p:spTgt spid="18"/>
                                            </p:tgtEl>
                                            <p:attrNameLst>
                                              <p:attrName>style.opacity</p:attrName>
                                            </p:attrNameLst>
                                          </p:cBhvr>
                                          <p:tavLst>
                                            <p:tav tm="0">
                                              <p:val>
                                                <p:strVal val="0"/>
                                              </p:val>
                                            </p:tav>
                                            <p:tav tm="100000">
                                              <p:val>
                                                <p:strVal val="1"/>
                                              </p:val>
                                            </p:tav>
                                          </p:tavLst>
                                        </p:anim>
                                      </p:childTnLst>
                                    </p:cTn>
                                  </p:par>
                                  <p:par>
                                    <p:cTn id="30" presetID="0" presetClass="entr" presetSubtype="0" fill="hold" grpId="0" nodeType="withEffect">
                                      <p:stCondLst>
                                        <p:cond delay="0"/>
                                      </p:stCondLst>
                                      <p:childTnLst>
                                        <p:set>
                                          <p:cBhvr>
                                            <p:cTn id="31" dur="1" fill="hold">
                                              <p:stCondLst>
                                                <p:cond delay="0"/>
                                              </p:stCondLst>
                                            </p:cTn>
                                            <p:tgtEl>
                                              <p:spTgt spid="83"/>
                                            </p:tgtEl>
                                            <p:attrNameLst>
                                              <p:attrName>style.visibility</p:attrName>
                                            </p:attrNameLst>
                                          </p:cBhvr>
                                          <p:to>
                                            <p:strVal val="visible"/>
                                          </p:to>
                                        </p:set>
                                        <p:anim to="" calcmode="lin" valueType="num">
                                          <p:cBhvr>
                                            <p:cTn id="32" dur="500" fill="hold">
                                              <p:stCondLst>
                                                <p:cond delay="0"/>
                                              </p:stCondLst>
                                            </p:cTn>
                                            <p:tgtEl>
                                              <p:spTgt spid="83"/>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33" dur="500" fill="hold">
                                              <p:stCondLst>
                                                <p:cond delay="0"/>
                                              </p:stCondLst>
                                            </p:cTn>
                                            <p:tgtEl>
                                              <p:spTgt spid="83"/>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34" dur="500" fill="hold">
                                              <p:stCondLst>
                                                <p:cond delay="0"/>
                                              </p:stCondLst>
                                            </p:cTn>
                                            <p:tgtEl>
                                              <p:spTgt spid="83"/>
                                            </p:tgtEl>
                                            <p:attrNameLst>
                                              <p:attrName>style.opacity</p:attrName>
                                            </p:attrNameLst>
                                          </p:cBhvr>
                                          <p:tavLst>
                                            <p:tav tm="0">
                                              <p:val>
                                                <p:strVal val="0"/>
                                              </p:val>
                                            </p:tav>
                                            <p:tav tm="100000">
                                              <p:val>
                                                <p:strVal val="1"/>
                                              </p:val>
                                            </p:tav>
                                          </p:tavLst>
                                        </p:anim>
                                      </p:childTnLst>
                                    </p:cTn>
                                  </p:par>
                                  <p:par>
                                    <p:cTn id="35" presetID="0" presetClass="entr" presetSubtype="0" fill="hold" grpId="0" nodeType="withEffect">
                                      <p:stCondLst>
                                        <p:cond delay="0"/>
                                      </p:stCondLst>
                                      <p:childTnLst>
                                        <p:set>
                                          <p:cBhvr>
                                            <p:cTn id="36" dur="1" fill="hold">
                                              <p:stCondLst>
                                                <p:cond delay="0"/>
                                              </p:stCondLst>
                                            </p:cTn>
                                            <p:tgtEl>
                                              <p:spTgt spid="88"/>
                                            </p:tgtEl>
                                            <p:attrNameLst>
                                              <p:attrName>style.visibility</p:attrName>
                                            </p:attrNameLst>
                                          </p:cBhvr>
                                          <p:to>
                                            <p:strVal val="visible"/>
                                          </p:to>
                                        </p:set>
                                        <p:anim to="" calcmode="lin" valueType="num">
                                          <p:cBhvr>
                                            <p:cTn id="37" dur="500" fill="hold">
                                              <p:stCondLst>
                                                <p:cond delay="0"/>
                                              </p:stCondLst>
                                            </p:cTn>
                                            <p:tgtEl>
                                              <p:spTgt spid="88"/>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38" dur="500" fill="hold">
                                              <p:stCondLst>
                                                <p:cond delay="0"/>
                                              </p:stCondLst>
                                            </p:cTn>
                                            <p:tgtEl>
                                              <p:spTgt spid="88"/>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39" dur="500" fill="hold">
                                              <p:stCondLst>
                                                <p:cond delay="0"/>
                                              </p:stCondLst>
                                            </p:cTn>
                                            <p:tgtEl>
                                              <p:spTgt spid="88"/>
                                            </p:tgtEl>
                                            <p:attrNameLst>
                                              <p:attrName>style.opacity</p:attrName>
                                            </p:attrNameLst>
                                          </p:cBhvr>
                                          <p:tavLst>
                                            <p:tav tm="0">
                                              <p:val>
                                                <p:strVal val="0"/>
                                              </p:val>
                                            </p:tav>
                                            <p:tav tm="100000">
                                              <p:val>
                                                <p:strVal val="1"/>
                                              </p:val>
                                            </p:tav>
                                          </p:tavLst>
                                        </p:anim>
                                      </p:childTnLst>
                                    </p:cTn>
                                  </p:par>
                                  <p:par>
                                    <p:cTn id="40" presetID="0" presetClass="entr" presetSubtype="0" fill="hold" grpId="0" nodeType="withEffect">
                                      <p:stCondLst>
                                        <p:cond delay="0"/>
                                      </p:stCondLst>
                                      <p:childTnLst>
                                        <p:set>
                                          <p:cBhvr>
                                            <p:cTn id="41" dur="1" fill="hold">
                                              <p:stCondLst>
                                                <p:cond delay="0"/>
                                              </p:stCondLst>
                                            </p:cTn>
                                            <p:tgtEl>
                                              <p:spTgt spid="56"/>
                                            </p:tgtEl>
                                            <p:attrNameLst>
                                              <p:attrName>style.visibility</p:attrName>
                                            </p:attrNameLst>
                                          </p:cBhvr>
                                          <p:to>
                                            <p:strVal val="visible"/>
                                          </p:to>
                                        </p:set>
                                        <p:anim to="" calcmode="lin" valueType="num">
                                          <p:cBhvr>
                                            <p:cTn id="42" dur="500" fill="hold">
                                              <p:stCondLst>
                                                <p:cond delay="0"/>
                                              </p:stCondLst>
                                            </p:cTn>
                                            <p:tgtEl>
                                              <p:spTgt spid="56"/>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43" dur="500" fill="hold">
                                              <p:stCondLst>
                                                <p:cond delay="0"/>
                                              </p:stCondLst>
                                            </p:cTn>
                                            <p:tgtEl>
                                              <p:spTgt spid="56"/>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44" dur="500" fill="hold">
                                              <p:stCondLst>
                                                <p:cond delay="0"/>
                                              </p:stCondLst>
                                            </p:cTn>
                                            <p:tgtEl>
                                              <p:spTgt spid="56"/>
                                            </p:tgtEl>
                                            <p:attrNameLst>
                                              <p:attrName>style.opacity</p:attrName>
                                            </p:attrNameLst>
                                          </p:cBhvr>
                                          <p:tavLst>
                                            <p:tav tm="0">
                                              <p:val>
                                                <p:strVal val="0"/>
                                              </p:val>
                                            </p:tav>
                                            <p:tav tm="100000">
                                              <p:val>
                                                <p:strVal val="1"/>
                                              </p:val>
                                            </p:tav>
                                          </p:tavLst>
                                        </p:anim>
                                      </p:childTnLst>
                                    </p:cTn>
                                  </p:par>
                                  <p:par>
                                    <p:cTn id="45" presetID="0" presetClass="entr" presetSubtype="0" fill="hold" grpId="0" nodeType="withEffect">
                                      <p:stCondLst>
                                        <p:cond delay="0"/>
                                      </p:stCondLst>
                                      <p:childTnLst>
                                        <p:set>
                                          <p:cBhvr>
                                            <p:cTn id="46" dur="1" fill="hold">
                                              <p:stCondLst>
                                                <p:cond delay="0"/>
                                              </p:stCondLst>
                                            </p:cTn>
                                            <p:tgtEl>
                                              <p:spTgt spid="66"/>
                                            </p:tgtEl>
                                            <p:attrNameLst>
                                              <p:attrName>style.visibility</p:attrName>
                                            </p:attrNameLst>
                                          </p:cBhvr>
                                          <p:to>
                                            <p:strVal val="visible"/>
                                          </p:to>
                                        </p:set>
                                        <p:anim to="" calcmode="lin" valueType="num">
                                          <p:cBhvr>
                                            <p:cTn id="47" dur="500" fill="hold">
                                              <p:stCondLst>
                                                <p:cond delay="0"/>
                                              </p:stCondLst>
                                            </p:cTn>
                                            <p:tgtEl>
                                              <p:spTgt spid="66"/>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48" dur="500" fill="hold">
                                              <p:stCondLst>
                                                <p:cond delay="0"/>
                                              </p:stCondLst>
                                            </p:cTn>
                                            <p:tgtEl>
                                              <p:spTgt spid="66"/>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49" dur="500" fill="hold">
                                              <p:stCondLst>
                                                <p:cond delay="0"/>
                                              </p:stCondLst>
                                            </p:cTn>
                                            <p:tgtEl>
                                              <p:spTgt spid="66"/>
                                            </p:tgtEl>
                                            <p:attrNameLst>
                                              <p:attrName>style.opacity</p:attrName>
                                            </p:attrNameLst>
                                          </p:cBhvr>
                                          <p:tavLst>
                                            <p:tav tm="0">
                                              <p:val>
                                                <p:strVal val="0"/>
                                              </p:val>
                                            </p:tav>
                                            <p:tav tm="100000">
                                              <p:val>
                                                <p:strVal val="1"/>
                                              </p:val>
                                            </p:tav>
                                          </p:tavLst>
                                        </p:anim>
                                      </p:childTnLst>
                                    </p:cTn>
                                  </p:par>
                                  <p:par>
                                    <p:cTn id="50" presetID="0" presetClass="entr" presetSubtype="0" fill="hold" grpId="0" nodeType="withEffect">
                                      <p:stCondLst>
                                        <p:cond delay="0"/>
                                      </p:stCondLst>
                                      <p:childTnLst>
                                        <p:set>
                                          <p:cBhvr>
                                            <p:cTn id="51" dur="1" fill="hold">
                                              <p:stCondLst>
                                                <p:cond delay="0"/>
                                              </p:stCondLst>
                                            </p:cTn>
                                            <p:tgtEl>
                                              <p:spTgt spid="68"/>
                                            </p:tgtEl>
                                            <p:attrNameLst>
                                              <p:attrName>style.visibility</p:attrName>
                                            </p:attrNameLst>
                                          </p:cBhvr>
                                          <p:to>
                                            <p:strVal val="visible"/>
                                          </p:to>
                                        </p:set>
                                        <p:anim to="" calcmode="lin" valueType="num">
                                          <p:cBhvr>
                                            <p:cTn id="52" dur="500" fill="hold">
                                              <p:stCondLst>
                                                <p:cond delay="0"/>
                                              </p:stCondLst>
                                            </p:cTn>
                                            <p:tgtEl>
                                              <p:spTgt spid="68"/>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53" dur="500" fill="hold">
                                              <p:stCondLst>
                                                <p:cond delay="0"/>
                                              </p:stCondLst>
                                            </p:cTn>
                                            <p:tgtEl>
                                              <p:spTgt spid="68"/>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54" dur="500" fill="hold">
                                              <p:stCondLst>
                                                <p:cond delay="0"/>
                                              </p:stCondLst>
                                            </p:cTn>
                                            <p:tgtEl>
                                              <p:spTgt spid="68"/>
                                            </p:tgtEl>
                                            <p:attrNameLst>
                                              <p:attrName>style.opacity</p:attrName>
                                            </p:attrNameLst>
                                          </p:cBhvr>
                                          <p:tavLst>
                                            <p:tav tm="0">
                                              <p:val>
                                                <p:strVal val="0"/>
                                              </p:val>
                                            </p:tav>
                                            <p:tav tm="100000">
                                              <p:val>
                                                <p:strVal val="1"/>
                                              </p:val>
                                            </p:tav>
                                          </p:tavLst>
                                        </p:anim>
                                      </p:childTnLst>
                                    </p:cTn>
                                  </p:par>
                                  <p:par>
                                    <p:cTn id="55" presetID="53" presetClass="entr" presetSubtype="16" fill="hold" grpId="0" nodeType="withEffect">
                                      <p:stCondLst>
                                        <p:cond delay="0"/>
                                      </p:stCondLst>
                                      <p:childTnLst>
                                        <p:set>
                                          <p:cBhvr>
                                            <p:cTn id="56" dur="1" fill="hold">
                                              <p:stCondLst>
                                                <p:cond delay="0"/>
                                              </p:stCondLst>
                                            </p:cTn>
                                            <p:tgtEl>
                                              <p:spTgt spid="2"/>
                                            </p:tgtEl>
                                            <p:attrNameLst>
                                              <p:attrName>style.visibility</p:attrName>
                                            </p:attrNameLst>
                                          </p:cBhvr>
                                          <p:to>
                                            <p:strVal val="visible"/>
                                          </p:to>
                                        </p:set>
                                        <p:anim calcmode="lin" valueType="num">
                                          <p:cBhvr>
                                            <p:cTn id="57" dur="500" fill="hold"/>
                                            <p:tgtEl>
                                              <p:spTgt spid="2"/>
                                            </p:tgtEl>
                                            <p:attrNameLst>
                                              <p:attrName>ppt_w</p:attrName>
                                            </p:attrNameLst>
                                          </p:cBhvr>
                                          <p:tavLst>
                                            <p:tav tm="0">
                                              <p:val>
                                                <p:fltVal val="0"/>
                                              </p:val>
                                            </p:tav>
                                            <p:tav tm="100000">
                                              <p:val>
                                                <p:strVal val="#ppt_w"/>
                                              </p:val>
                                            </p:tav>
                                          </p:tavLst>
                                        </p:anim>
                                        <p:anim calcmode="lin" valueType="num">
                                          <p:cBhvr>
                                            <p:cTn id="58" dur="500" fill="hold"/>
                                            <p:tgtEl>
                                              <p:spTgt spid="2"/>
                                            </p:tgtEl>
                                            <p:attrNameLst>
                                              <p:attrName>ppt_h</p:attrName>
                                            </p:attrNameLst>
                                          </p:cBhvr>
                                          <p:tavLst>
                                            <p:tav tm="0">
                                              <p:val>
                                                <p:fltVal val="0"/>
                                              </p:val>
                                            </p:tav>
                                            <p:tav tm="100000">
                                              <p:val>
                                                <p:strVal val="#ppt_h"/>
                                              </p:val>
                                            </p:tav>
                                          </p:tavLst>
                                        </p:anim>
                                        <p:animEffect transition="in" filter="fade">
                                          <p:cBhvr>
                                            <p:cTn id="59" dur="500"/>
                                            <p:tgtEl>
                                              <p:spTgt spid="2"/>
                                            </p:tgtEl>
                                          </p:cBhvr>
                                        </p:animEffect>
                                      </p:childTnLst>
                                    </p:cTn>
                                  </p:par>
                                  <p:par>
                                    <p:cTn id="60" presetID="0" presetClass="entr" presetSubtype="0" fill="hold" grpId="0" nodeType="withEffect">
                                      <p:stCondLst>
                                        <p:cond delay="0"/>
                                      </p:stCondLst>
                                      <p:childTnLst>
                                        <p:set>
                                          <p:cBhvr>
                                            <p:cTn id="61" dur="1" fill="hold">
                                              <p:stCondLst>
                                                <p:cond delay="0"/>
                                              </p:stCondLst>
                                            </p:cTn>
                                            <p:tgtEl>
                                              <p:spTgt spid="3"/>
                                            </p:tgtEl>
                                            <p:attrNameLst>
                                              <p:attrName>style.visibility</p:attrName>
                                            </p:attrNameLst>
                                          </p:cBhvr>
                                          <p:to>
                                            <p:strVal val="visible"/>
                                          </p:to>
                                        </p:set>
                                        <p:anim to="" calcmode="lin" valueType="num">
                                          <p:cBhvr>
                                            <p:cTn id="62" dur="500" fill="hold">
                                              <p:stCondLst>
                                                <p:cond delay="0"/>
                                              </p:stCondLst>
                                            </p:cTn>
                                            <p:tgtEl>
                                              <p:spTgt spid="3"/>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63" dur="500" fill="hold">
                                              <p:stCondLst>
                                                <p:cond delay="0"/>
                                              </p:stCondLst>
                                            </p:cTn>
                                            <p:tgtEl>
                                              <p:spTgt spid="3"/>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64" dur="500" fill="hold">
                                              <p:stCondLst>
                                                <p:cond delay="0"/>
                                              </p:stCondLst>
                                            </p:cTn>
                                            <p:tgtEl>
                                              <p:spTgt spid="3"/>
                                            </p:tgtEl>
                                            <p:attrNameLst>
                                              <p:attrName>style.opacity</p:attrName>
                                            </p:attrNameLst>
                                          </p:cBhvr>
                                          <p:tavLst>
                                            <p:tav tm="0">
                                              <p:val>
                                                <p:strVal val="0"/>
                                              </p:val>
                                            </p:tav>
                                            <p:tav tm="100000">
                                              <p:val>
                                                <p:strVal val="1"/>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nodeType="clickEffect">
                                      <p:stCondLst>
                                        <p:cond delay="0"/>
                                      </p:stCondLst>
                                      <p:childTnLst>
                                        <p:set>
                                          <p:cBhvr>
                                            <p:cTn id="68" dur="1" fill="hold">
                                              <p:stCondLst>
                                                <p:cond delay="0"/>
                                              </p:stCondLst>
                                            </p:cTn>
                                            <p:tgtEl>
                                              <p:spTgt spid="4"/>
                                            </p:tgtEl>
                                            <p:attrNameLst>
                                              <p:attrName>style.visibility</p:attrName>
                                            </p:attrNameLst>
                                          </p:cBhvr>
                                          <p:to>
                                            <p:strVal val="visible"/>
                                          </p:to>
                                        </p:set>
                                        <p:animEffect transition="in" filter="fade">
                                          <p:cBhvr>
                                            <p:cTn id="69" dur="500"/>
                                            <p:tgtEl>
                                              <p:spTgt spid="4"/>
                                            </p:tgtEl>
                                          </p:cBhvr>
                                        </p:animEffect>
                                        <p:anim calcmode="lin" valueType="num">
                                          <p:cBhvr>
                                            <p:cTn id="70" dur="500" fill="hold"/>
                                            <p:tgtEl>
                                              <p:spTgt spid="4"/>
                                            </p:tgtEl>
                                            <p:attrNameLst>
                                              <p:attrName>ppt_x</p:attrName>
                                            </p:attrNameLst>
                                          </p:cBhvr>
                                          <p:tavLst>
                                            <p:tav tm="0">
                                              <p:val>
                                                <p:strVal val="#ppt_x"/>
                                              </p:val>
                                            </p:tav>
                                            <p:tav tm="100000">
                                              <p:val>
                                                <p:strVal val="#ppt_x"/>
                                              </p:val>
                                            </p:tav>
                                          </p:tavLst>
                                        </p:anim>
                                        <p:anim calcmode="lin" valueType="num">
                                          <p:cBhvr>
                                            <p:cTn id="71" dur="500" fill="hold"/>
                                            <p:tgtEl>
                                              <p:spTgt spid="4"/>
                                            </p:tgtEl>
                                            <p:attrNameLst>
                                              <p:attrName>ppt_y</p:attrName>
                                            </p:attrNameLst>
                                          </p:cBhvr>
                                          <p:tavLst>
                                            <p:tav tm="0">
                                              <p:val>
                                                <p:strVal val="#ppt_y+.1"/>
                                              </p:val>
                                            </p:tav>
                                            <p:tav tm="100000">
                                              <p:val>
                                                <p:strVal val="#ppt_y+0.33041382"/>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12"/>
                                            </p:tgtEl>
                                            <p:attrNameLst>
                                              <p:attrName>style.visibility</p:attrName>
                                            </p:attrNameLst>
                                          </p:cBhvr>
                                          <p:to>
                                            <p:strVal val="visible"/>
                                          </p:to>
                                        </p:set>
                                        <p:animEffect transition="in" filter="fade">
                                          <p:cBhvr>
                                            <p:cTn id="76" dur="500"/>
                                            <p:tgtEl>
                                              <p:spTgt spid="12"/>
                                            </p:tgtEl>
                                          </p:cBhvr>
                                        </p:animEffect>
                                        <p:anim calcmode="lin" valueType="num">
                                          <p:cBhvr>
                                            <p:cTn id="77" dur="500" fill="hold"/>
                                            <p:tgtEl>
                                              <p:spTgt spid="12"/>
                                            </p:tgtEl>
                                            <p:attrNameLst>
                                              <p:attrName>ppt_x</p:attrName>
                                            </p:attrNameLst>
                                          </p:cBhvr>
                                          <p:tavLst>
                                            <p:tav tm="0">
                                              <p:val>
                                                <p:strVal val="#ppt_x"/>
                                              </p:val>
                                            </p:tav>
                                            <p:tav tm="100000">
                                              <p:val>
                                                <p:strVal val="#ppt_x"/>
                                              </p:val>
                                            </p:tav>
                                          </p:tavLst>
                                        </p:anim>
                                        <p:anim calcmode="lin" valueType="num">
                                          <p:cBhvr>
                                            <p:cTn id="78" dur="500" fill="hold"/>
                                            <p:tgtEl>
                                              <p:spTgt spid="12"/>
                                            </p:tgtEl>
                                            <p:attrNameLst>
                                              <p:attrName>ppt_y</p:attrName>
                                            </p:attrNameLst>
                                          </p:cBhvr>
                                          <p:tavLst>
                                            <p:tav tm="0">
                                              <p:val>
                                                <p:strVal val="#ppt_y+.1"/>
                                              </p:val>
                                            </p:tav>
                                            <p:tav tm="100000">
                                              <p:val>
                                                <p:strVal val="#ppt_y+0.2643311"/>
                                              </p:val>
                                            </p:tav>
                                          </p:tavLst>
                                        </p:anim>
                                      </p:childTnLst>
                                    </p:cTn>
                                  </p:par>
                                  <p:par>
                                    <p:cTn id="79" presetID="35" presetClass="path" presetSubtype="0" accel="50000" decel="50000" fill="hold" nodeType="withEffect">
                                      <p:stCondLst>
                                        <p:cond delay="0"/>
                                      </p:stCondLst>
                                      <p:childTnLst>
                                        <p:anim to="" calcmode="lin" valueType="num">
                                          <p:cBhvr>
                                            <p:cTn id="80" dur="500" fill="hold">
                                              <p:stCondLst>
                                                <p:cond delay="0"/>
                                              </p:stCondLst>
                                            </p:cTn>
                                            <p:tgtEl>
                                              <p:spTgt spid="4"/>
                                            </p:tgtEl>
                                            <p:attrNameLst>
                                              <p:attrName>ppt_x</p:attrName>
                                            </p:attrNameLst>
                                          </p:cBhvr>
                                          <p:tavLst>
                                            <p:tav tm="0">
                                              <p:val>
                                                <p:strVal val="ppt_x"/>
                                              </p:val>
                                            </p:tav>
                                            <p:tav tm="100000">
                                              <p:val>
                                                <p:strVal val="#ppt_x+0"/>
                                              </p:val>
                                            </p:tav>
                                          </p:tavLst>
                                        </p:anim>
                                        <p:anim to="" calcmode="lin" valueType="num">
                                          <p:cBhvr>
                                            <p:cTn id="81" dur="500" fill="hold">
                                              <p:stCondLst>
                                                <p:cond delay="0"/>
                                              </p:stCondLst>
                                            </p:cTn>
                                            <p:tgtEl>
                                              <p:spTgt spid="4"/>
                                            </p:tgtEl>
                                            <p:attrNameLst>
                                              <p:attrName>ppt_y</p:attrName>
                                            </p:attrNameLst>
                                          </p:cBhvr>
                                          <p:tavLst>
                                            <p:tav tm="0">
                                              <p:val>
                                                <p:strVal val="ppt_y"/>
                                              </p:val>
                                            </p:tav>
                                            <p:tav tm="100000">
                                              <p:val>
                                                <p:strVal val="#ppt_y+0.26433104"/>
                                              </p:val>
                                            </p:tav>
                                          </p:tavLst>
                                        </p:anim>
                                        <p:anim to="" calcmode="lin" valueType="num">
                                          <p:cBhvr>
                                            <p:cTn id="82" dur="500" fill="hold">
                                              <p:stCondLst>
                                                <p:cond delay="0"/>
                                              </p:stCondLst>
                                            </p:cTn>
                                            <p:tgtEl>
                                              <p:spTgt spid="4"/>
                                            </p:tgtEl>
                                            <p:attrNameLst>
                                              <p:attrName>ppt_w</p:attrName>
                                            </p:attrNameLst>
                                          </p:cBhvr>
                                          <p:tavLst>
                                            <p:tav tm="0">
                                              <p:val>
                                                <p:strVal val="ppt_w"/>
                                              </p:val>
                                            </p:tav>
                                            <p:tav tm="100000">
                                              <p:val>
                                                <p:strVal val="#ppt_w"/>
                                              </p:val>
                                            </p:tav>
                                          </p:tavLst>
                                        </p:anim>
                                        <p:anim to="" calcmode="lin" valueType="num">
                                          <p:cBhvr>
                                            <p:cTn id="83" dur="500" fill="hold">
                                              <p:stCondLst>
                                                <p:cond delay="0"/>
                                              </p:stCondLst>
                                            </p:cTn>
                                            <p:tgtEl>
                                              <p:spTgt spid="4"/>
                                            </p:tgtEl>
                                            <p:attrNameLst>
                                              <p:attrName>ppt_h</p:attrName>
                                            </p:attrNameLst>
                                          </p:cBhvr>
                                          <p:tavLst>
                                            <p:tav tm="0">
                                              <p:val>
                                                <p:strVal val="ppt_h"/>
                                              </p:val>
                                            </p:tav>
                                            <p:tav tm="100000">
                                              <p:val>
                                                <p:strVal val="#ppt_h"/>
                                              </p:val>
                                            </p:tav>
                                          </p:tavLst>
                                        </p:anim>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nodeType="clickEffect">
                                      <p:stCondLst>
                                        <p:cond delay="0"/>
                                      </p:stCondLst>
                                      <p:childTnLst>
                                        <p:set>
                                          <p:cBhvr>
                                            <p:cTn id="87" dur="1" fill="hold">
                                              <p:stCondLst>
                                                <p:cond delay="0"/>
                                              </p:stCondLst>
                                            </p:cTn>
                                            <p:tgtEl>
                                              <p:spTgt spid="16"/>
                                            </p:tgtEl>
                                            <p:attrNameLst>
                                              <p:attrName>style.visibility</p:attrName>
                                            </p:attrNameLst>
                                          </p:cBhvr>
                                          <p:to>
                                            <p:strVal val="visible"/>
                                          </p:to>
                                        </p:set>
                                        <p:animEffect transition="in" filter="fade">
                                          <p:cBhvr>
                                            <p:cTn id="88" dur="500"/>
                                            <p:tgtEl>
                                              <p:spTgt spid="16"/>
                                            </p:tgtEl>
                                          </p:cBhvr>
                                        </p:animEffect>
                                        <p:anim calcmode="lin" valueType="num">
                                          <p:cBhvr>
                                            <p:cTn id="89" dur="500" fill="hold"/>
                                            <p:tgtEl>
                                              <p:spTgt spid="16"/>
                                            </p:tgtEl>
                                            <p:attrNameLst>
                                              <p:attrName>ppt_x</p:attrName>
                                            </p:attrNameLst>
                                          </p:cBhvr>
                                          <p:tavLst>
                                            <p:tav tm="0">
                                              <p:val>
                                                <p:strVal val="#ppt_x"/>
                                              </p:val>
                                            </p:tav>
                                            <p:tav tm="100000">
                                              <p:val>
                                                <p:strVal val="#ppt_x"/>
                                              </p:val>
                                            </p:tav>
                                          </p:tavLst>
                                        </p:anim>
                                        <p:anim calcmode="lin" valueType="num">
                                          <p:cBhvr>
                                            <p:cTn id="90" dur="500" fill="hold"/>
                                            <p:tgtEl>
                                              <p:spTgt spid="16"/>
                                            </p:tgtEl>
                                            <p:attrNameLst>
                                              <p:attrName>ppt_y</p:attrName>
                                            </p:attrNameLst>
                                          </p:cBhvr>
                                          <p:tavLst>
                                            <p:tav tm="0">
                                              <p:val>
                                                <p:strVal val="#ppt_y+.1"/>
                                              </p:val>
                                            </p:tav>
                                            <p:tav tm="100000">
                                              <p:val>
                                                <p:strVal val="#ppt_y+0.19824834"/>
                                              </p:val>
                                            </p:tav>
                                          </p:tavLst>
                                        </p:anim>
                                      </p:childTnLst>
                                    </p:cTn>
                                  </p:par>
                                  <p:par>
                                    <p:cTn id="91" presetID="35" presetClass="path" presetSubtype="0" accel="50000" decel="50000" fill="hold" nodeType="withEffect">
                                      <p:stCondLst>
                                        <p:cond delay="0"/>
                                      </p:stCondLst>
                                      <p:childTnLst>
                                        <p:anim to="" calcmode="lin" valueType="num">
                                          <p:cBhvr>
                                            <p:cTn id="92" dur="500" fill="hold">
                                              <p:stCondLst>
                                                <p:cond delay="0"/>
                                              </p:stCondLst>
                                            </p:cTn>
                                            <p:tgtEl>
                                              <p:spTgt spid="4"/>
                                            </p:tgtEl>
                                            <p:attrNameLst>
                                              <p:attrName>ppt_x</p:attrName>
                                            </p:attrNameLst>
                                          </p:cBhvr>
                                          <p:tavLst>
                                            <p:tav tm="0">
                                              <p:val>
                                                <p:strVal val="ppt_x"/>
                                              </p:val>
                                            </p:tav>
                                            <p:tav tm="100000">
                                              <p:val>
                                                <p:strVal val="#ppt_x+0"/>
                                              </p:val>
                                            </p:tav>
                                          </p:tavLst>
                                        </p:anim>
                                        <p:anim to="" calcmode="lin" valueType="num">
                                          <p:cBhvr>
                                            <p:cTn id="93" dur="500" fill="hold">
                                              <p:stCondLst>
                                                <p:cond delay="0"/>
                                              </p:stCondLst>
                                            </p:cTn>
                                            <p:tgtEl>
                                              <p:spTgt spid="4"/>
                                            </p:tgtEl>
                                            <p:attrNameLst>
                                              <p:attrName>ppt_y</p:attrName>
                                            </p:attrNameLst>
                                          </p:cBhvr>
                                          <p:tavLst>
                                            <p:tav tm="0">
                                              <p:val>
                                                <p:strVal val="ppt_y"/>
                                              </p:val>
                                            </p:tav>
                                            <p:tav tm="100000">
                                              <p:val>
                                                <p:strVal val="#ppt_y+0.19824836"/>
                                              </p:val>
                                            </p:tav>
                                          </p:tavLst>
                                        </p:anim>
                                        <p:anim to="" calcmode="lin" valueType="num">
                                          <p:cBhvr>
                                            <p:cTn id="94" dur="500" fill="hold">
                                              <p:stCondLst>
                                                <p:cond delay="0"/>
                                              </p:stCondLst>
                                            </p:cTn>
                                            <p:tgtEl>
                                              <p:spTgt spid="4"/>
                                            </p:tgtEl>
                                            <p:attrNameLst>
                                              <p:attrName>ppt_w</p:attrName>
                                            </p:attrNameLst>
                                          </p:cBhvr>
                                          <p:tavLst>
                                            <p:tav tm="0">
                                              <p:val>
                                                <p:strVal val="ppt_w"/>
                                              </p:val>
                                            </p:tav>
                                            <p:tav tm="100000">
                                              <p:val>
                                                <p:strVal val="#ppt_w"/>
                                              </p:val>
                                            </p:tav>
                                          </p:tavLst>
                                        </p:anim>
                                        <p:anim to="" calcmode="lin" valueType="num">
                                          <p:cBhvr>
                                            <p:cTn id="95" dur="500" fill="hold">
                                              <p:stCondLst>
                                                <p:cond delay="0"/>
                                              </p:stCondLst>
                                            </p:cTn>
                                            <p:tgtEl>
                                              <p:spTgt spid="4"/>
                                            </p:tgtEl>
                                            <p:attrNameLst>
                                              <p:attrName>ppt_h</p:attrName>
                                            </p:attrNameLst>
                                          </p:cBhvr>
                                          <p:tavLst>
                                            <p:tav tm="0">
                                              <p:val>
                                                <p:strVal val="ppt_h"/>
                                              </p:val>
                                            </p:tav>
                                            <p:tav tm="100000">
                                              <p:val>
                                                <p:strVal val="#ppt_h"/>
                                              </p:val>
                                            </p:tav>
                                          </p:tavLst>
                                        </p:anim>
                                      </p:childTnLst>
                                    </p:cTn>
                                  </p:par>
                                  <p:par>
                                    <p:cTn id="96" presetID="35" presetClass="path" presetSubtype="0" accel="50000" decel="50000" fill="hold" nodeType="withEffect">
                                      <p:stCondLst>
                                        <p:cond delay="0"/>
                                      </p:stCondLst>
                                      <p:childTnLst>
                                        <p:anim to="" calcmode="lin" valueType="num">
                                          <p:cBhvr>
                                            <p:cTn id="97" dur="500" fill="hold">
                                              <p:stCondLst>
                                                <p:cond delay="0"/>
                                              </p:stCondLst>
                                            </p:cTn>
                                            <p:tgtEl>
                                              <p:spTgt spid="12"/>
                                            </p:tgtEl>
                                            <p:attrNameLst>
                                              <p:attrName>ppt_x</p:attrName>
                                            </p:attrNameLst>
                                          </p:cBhvr>
                                          <p:tavLst>
                                            <p:tav tm="0">
                                              <p:val>
                                                <p:strVal val="ppt_x"/>
                                              </p:val>
                                            </p:tav>
                                            <p:tav tm="100000">
                                              <p:val>
                                                <p:strVal val="#ppt_x+0"/>
                                              </p:val>
                                            </p:tav>
                                          </p:tavLst>
                                        </p:anim>
                                        <p:anim to="" calcmode="lin" valueType="num">
                                          <p:cBhvr>
                                            <p:cTn id="98" dur="500" fill="hold">
                                              <p:stCondLst>
                                                <p:cond delay="0"/>
                                              </p:stCondLst>
                                            </p:cTn>
                                            <p:tgtEl>
                                              <p:spTgt spid="12"/>
                                            </p:tgtEl>
                                            <p:attrNameLst>
                                              <p:attrName>ppt_y</p:attrName>
                                            </p:attrNameLst>
                                          </p:cBhvr>
                                          <p:tavLst>
                                            <p:tav tm="0">
                                              <p:val>
                                                <p:strVal val="ppt_y"/>
                                              </p:val>
                                            </p:tav>
                                            <p:tav tm="100000">
                                              <p:val>
                                                <p:strVal val="#ppt_y+0.19824834"/>
                                              </p:val>
                                            </p:tav>
                                          </p:tavLst>
                                        </p:anim>
                                        <p:anim to="" calcmode="lin" valueType="num">
                                          <p:cBhvr>
                                            <p:cTn id="99" dur="500" fill="hold">
                                              <p:stCondLst>
                                                <p:cond delay="0"/>
                                              </p:stCondLst>
                                            </p:cTn>
                                            <p:tgtEl>
                                              <p:spTgt spid="12"/>
                                            </p:tgtEl>
                                            <p:attrNameLst>
                                              <p:attrName>ppt_w</p:attrName>
                                            </p:attrNameLst>
                                          </p:cBhvr>
                                          <p:tavLst>
                                            <p:tav tm="0">
                                              <p:val>
                                                <p:strVal val="ppt_w"/>
                                              </p:val>
                                            </p:tav>
                                            <p:tav tm="100000">
                                              <p:val>
                                                <p:strVal val="#ppt_w"/>
                                              </p:val>
                                            </p:tav>
                                          </p:tavLst>
                                        </p:anim>
                                        <p:anim to="" calcmode="lin" valueType="num">
                                          <p:cBhvr>
                                            <p:cTn id="100" dur="500" fill="hold">
                                              <p:stCondLst>
                                                <p:cond delay="0"/>
                                              </p:stCondLst>
                                            </p:cTn>
                                            <p:tgtEl>
                                              <p:spTgt spid="12"/>
                                            </p:tgtEl>
                                            <p:attrNameLst>
                                              <p:attrName>ppt_h</p:attrName>
                                            </p:attrNameLst>
                                          </p:cBhvr>
                                          <p:tavLst>
                                            <p:tav tm="0">
                                              <p:val>
                                                <p:strVal val="ppt_h"/>
                                              </p:val>
                                            </p:tav>
                                            <p:tav tm="100000">
                                              <p:val>
                                                <p:strVal val="#ppt_h"/>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21"/>
                                            </p:tgtEl>
                                            <p:attrNameLst>
                                              <p:attrName>style.visibility</p:attrName>
                                            </p:attrNameLst>
                                          </p:cBhvr>
                                          <p:to>
                                            <p:strVal val="visible"/>
                                          </p:to>
                                        </p:set>
                                        <p:animEffect transition="in" filter="fade">
                                          <p:cBhvr>
                                            <p:cTn id="105" dur="500"/>
                                            <p:tgtEl>
                                              <p:spTgt spid="21"/>
                                            </p:tgtEl>
                                          </p:cBhvr>
                                        </p:animEffect>
                                        <p:anim calcmode="lin" valueType="num">
                                          <p:cBhvr>
                                            <p:cTn id="106" dur="500" fill="hold"/>
                                            <p:tgtEl>
                                              <p:spTgt spid="21"/>
                                            </p:tgtEl>
                                            <p:attrNameLst>
                                              <p:attrName>ppt_x</p:attrName>
                                            </p:attrNameLst>
                                          </p:cBhvr>
                                          <p:tavLst>
                                            <p:tav tm="0">
                                              <p:val>
                                                <p:strVal val="#ppt_x"/>
                                              </p:val>
                                            </p:tav>
                                            <p:tav tm="100000">
                                              <p:val>
                                                <p:strVal val="#ppt_x"/>
                                              </p:val>
                                            </p:tav>
                                          </p:tavLst>
                                        </p:anim>
                                        <p:anim calcmode="lin" valueType="num">
                                          <p:cBhvr>
                                            <p:cTn id="107" dur="500" fill="hold"/>
                                            <p:tgtEl>
                                              <p:spTgt spid="21"/>
                                            </p:tgtEl>
                                            <p:attrNameLst>
                                              <p:attrName>ppt_y</p:attrName>
                                            </p:attrNameLst>
                                          </p:cBhvr>
                                          <p:tavLst>
                                            <p:tav tm="0">
                                              <p:val>
                                                <p:strVal val="#ppt_y+.1"/>
                                              </p:val>
                                            </p:tav>
                                            <p:tav tm="100000">
                                              <p:val>
                                                <p:strVal val="#ppt_y+0.13216564"/>
                                              </p:val>
                                            </p:tav>
                                          </p:tavLst>
                                        </p:anim>
                                      </p:childTnLst>
                                    </p:cTn>
                                  </p:par>
                                  <p:par>
                                    <p:cTn id="108" presetID="35" presetClass="path" presetSubtype="0" accel="50000" decel="50000" fill="hold" nodeType="withEffect">
                                      <p:stCondLst>
                                        <p:cond delay="0"/>
                                      </p:stCondLst>
                                      <p:childTnLst>
                                        <p:anim to="" calcmode="lin" valueType="num">
                                          <p:cBhvr>
                                            <p:cTn id="109" dur="500" fill="hold">
                                              <p:stCondLst>
                                                <p:cond delay="0"/>
                                              </p:stCondLst>
                                            </p:cTn>
                                            <p:tgtEl>
                                              <p:spTgt spid="4"/>
                                            </p:tgtEl>
                                            <p:attrNameLst>
                                              <p:attrName>ppt_x</p:attrName>
                                            </p:attrNameLst>
                                          </p:cBhvr>
                                          <p:tavLst>
                                            <p:tav tm="0">
                                              <p:val>
                                                <p:strVal val="ppt_x"/>
                                              </p:val>
                                            </p:tav>
                                            <p:tav tm="100000">
                                              <p:val>
                                                <p:strVal val="#ppt_x+0"/>
                                              </p:val>
                                            </p:tav>
                                          </p:tavLst>
                                        </p:anim>
                                        <p:anim to="" calcmode="lin" valueType="num">
                                          <p:cBhvr>
                                            <p:cTn id="110" dur="500" fill="hold">
                                              <p:stCondLst>
                                                <p:cond delay="0"/>
                                              </p:stCondLst>
                                            </p:cTn>
                                            <p:tgtEl>
                                              <p:spTgt spid="4"/>
                                            </p:tgtEl>
                                            <p:attrNameLst>
                                              <p:attrName>ppt_y</p:attrName>
                                            </p:attrNameLst>
                                          </p:cBhvr>
                                          <p:tavLst>
                                            <p:tav tm="0">
                                              <p:val>
                                                <p:strVal val="ppt_y"/>
                                              </p:val>
                                            </p:tav>
                                            <p:tav tm="100000">
                                              <p:val>
                                                <p:strVal val="#ppt_y+0.1321656"/>
                                              </p:val>
                                            </p:tav>
                                          </p:tavLst>
                                        </p:anim>
                                        <p:anim to="" calcmode="lin" valueType="num">
                                          <p:cBhvr>
                                            <p:cTn id="111" dur="500" fill="hold">
                                              <p:stCondLst>
                                                <p:cond delay="0"/>
                                              </p:stCondLst>
                                            </p:cTn>
                                            <p:tgtEl>
                                              <p:spTgt spid="4"/>
                                            </p:tgtEl>
                                            <p:attrNameLst>
                                              <p:attrName>ppt_w</p:attrName>
                                            </p:attrNameLst>
                                          </p:cBhvr>
                                          <p:tavLst>
                                            <p:tav tm="0">
                                              <p:val>
                                                <p:strVal val="ppt_w"/>
                                              </p:val>
                                            </p:tav>
                                            <p:tav tm="100000">
                                              <p:val>
                                                <p:strVal val="#ppt_w"/>
                                              </p:val>
                                            </p:tav>
                                          </p:tavLst>
                                        </p:anim>
                                        <p:anim to="" calcmode="lin" valueType="num">
                                          <p:cBhvr>
                                            <p:cTn id="112" dur="500" fill="hold">
                                              <p:stCondLst>
                                                <p:cond delay="0"/>
                                              </p:stCondLst>
                                            </p:cTn>
                                            <p:tgtEl>
                                              <p:spTgt spid="4"/>
                                            </p:tgtEl>
                                            <p:attrNameLst>
                                              <p:attrName>ppt_h</p:attrName>
                                            </p:attrNameLst>
                                          </p:cBhvr>
                                          <p:tavLst>
                                            <p:tav tm="0">
                                              <p:val>
                                                <p:strVal val="ppt_h"/>
                                              </p:val>
                                            </p:tav>
                                            <p:tav tm="100000">
                                              <p:val>
                                                <p:strVal val="#ppt_h"/>
                                              </p:val>
                                            </p:tav>
                                          </p:tavLst>
                                        </p:anim>
                                      </p:childTnLst>
                                    </p:cTn>
                                  </p:par>
                                  <p:par>
                                    <p:cTn id="113" presetID="35" presetClass="path" presetSubtype="0" accel="50000" decel="50000" fill="hold" nodeType="withEffect">
                                      <p:stCondLst>
                                        <p:cond delay="0"/>
                                      </p:stCondLst>
                                      <p:childTnLst>
                                        <p:anim to="" calcmode="lin" valueType="num">
                                          <p:cBhvr>
                                            <p:cTn id="114" dur="500" fill="hold">
                                              <p:stCondLst>
                                                <p:cond delay="0"/>
                                              </p:stCondLst>
                                            </p:cTn>
                                            <p:tgtEl>
                                              <p:spTgt spid="12"/>
                                            </p:tgtEl>
                                            <p:attrNameLst>
                                              <p:attrName>ppt_x</p:attrName>
                                            </p:attrNameLst>
                                          </p:cBhvr>
                                          <p:tavLst>
                                            <p:tav tm="0">
                                              <p:val>
                                                <p:strVal val="ppt_x"/>
                                              </p:val>
                                            </p:tav>
                                            <p:tav tm="100000">
                                              <p:val>
                                                <p:strVal val="#ppt_x+0"/>
                                              </p:val>
                                            </p:tav>
                                          </p:tavLst>
                                        </p:anim>
                                        <p:anim to="" calcmode="lin" valueType="num">
                                          <p:cBhvr>
                                            <p:cTn id="115" dur="500" fill="hold">
                                              <p:stCondLst>
                                                <p:cond delay="0"/>
                                              </p:stCondLst>
                                            </p:cTn>
                                            <p:tgtEl>
                                              <p:spTgt spid="12"/>
                                            </p:tgtEl>
                                            <p:attrNameLst>
                                              <p:attrName>ppt_y</p:attrName>
                                            </p:attrNameLst>
                                          </p:cBhvr>
                                          <p:tavLst>
                                            <p:tav tm="0">
                                              <p:val>
                                                <p:strVal val="ppt_y"/>
                                              </p:val>
                                            </p:tav>
                                            <p:tav tm="100000">
                                              <p:val>
                                                <p:strVal val="#ppt_y+0.13216561"/>
                                              </p:val>
                                            </p:tav>
                                          </p:tavLst>
                                        </p:anim>
                                        <p:anim to="" calcmode="lin" valueType="num">
                                          <p:cBhvr>
                                            <p:cTn id="116" dur="500" fill="hold">
                                              <p:stCondLst>
                                                <p:cond delay="0"/>
                                              </p:stCondLst>
                                            </p:cTn>
                                            <p:tgtEl>
                                              <p:spTgt spid="12"/>
                                            </p:tgtEl>
                                            <p:attrNameLst>
                                              <p:attrName>ppt_w</p:attrName>
                                            </p:attrNameLst>
                                          </p:cBhvr>
                                          <p:tavLst>
                                            <p:tav tm="0">
                                              <p:val>
                                                <p:strVal val="ppt_w"/>
                                              </p:val>
                                            </p:tav>
                                            <p:tav tm="100000">
                                              <p:val>
                                                <p:strVal val="#ppt_w"/>
                                              </p:val>
                                            </p:tav>
                                          </p:tavLst>
                                        </p:anim>
                                        <p:anim to="" calcmode="lin" valueType="num">
                                          <p:cBhvr>
                                            <p:cTn id="117" dur="500" fill="hold">
                                              <p:stCondLst>
                                                <p:cond delay="0"/>
                                              </p:stCondLst>
                                            </p:cTn>
                                            <p:tgtEl>
                                              <p:spTgt spid="12"/>
                                            </p:tgtEl>
                                            <p:attrNameLst>
                                              <p:attrName>ppt_h</p:attrName>
                                            </p:attrNameLst>
                                          </p:cBhvr>
                                          <p:tavLst>
                                            <p:tav tm="0">
                                              <p:val>
                                                <p:strVal val="ppt_h"/>
                                              </p:val>
                                            </p:tav>
                                            <p:tav tm="100000">
                                              <p:val>
                                                <p:strVal val="#ppt_h"/>
                                              </p:val>
                                            </p:tav>
                                          </p:tavLst>
                                        </p:anim>
                                      </p:childTnLst>
                                    </p:cTn>
                                  </p:par>
                                  <p:par>
                                    <p:cTn id="118" presetID="35" presetClass="path" presetSubtype="0" accel="50000" decel="50000" fill="hold" nodeType="withEffect">
                                      <p:stCondLst>
                                        <p:cond delay="0"/>
                                      </p:stCondLst>
                                      <p:childTnLst>
                                        <p:anim to="" calcmode="lin" valueType="num">
                                          <p:cBhvr>
                                            <p:cTn id="119" dur="500" fill="hold">
                                              <p:stCondLst>
                                                <p:cond delay="0"/>
                                              </p:stCondLst>
                                            </p:cTn>
                                            <p:tgtEl>
                                              <p:spTgt spid="16"/>
                                            </p:tgtEl>
                                            <p:attrNameLst>
                                              <p:attrName>ppt_x</p:attrName>
                                            </p:attrNameLst>
                                          </p:cBhvr>
                                          <p:tavLst>
                                            <p:tav tm="0">
                                              <p:val>
                                                <p:strVal val="ppt_x"/>
                                              </p:val>
                                            </p:tav>
                                            <p:tav tm="100000">
                                              <p:val>
                                                <p:strVal val="#ppt_x+0"/>
                                              </p:val>
                                            </p:tav>
                                          </p:tavLst>
                                        </p:anim>
                                        <p:anim to="" calcmode="lin" valueType="num">
                                          <p:cBhvr>
                                            <p:cTn id="120" dur="500" fill="hold">
                                              <p:stCondLst>
                                                <p:cond delay="0"/>
                                              </p:stCondLst>
                                            </p:cTn>
                                            <p:tgtEl>
                                              <p:spTgt spid="16"/>
                                            </p:tgtEl>
                                            <p:attrNameLst>
                                              <p:attrName>ppt_y</p:attrName>
                                            </p:attrNameLst>
                                          </p:cBhvr>
                                          <p:tavLst>
                                            <p:tav tm="0">
                                              <p:val>
                                                <p:strVal val="ppt_y"/>
                                              </p:val>
                                            </p:tav>
                                            <p:tav tm="100000">
                                              <p:val>
                                                <p:strVal val="#ppt_y+0.13216558"/>
                                              </p:val>
                                            </p:tav>
                                          </p:tavLst>
                                        </p:anim>
                                        <p:anim to="" calcmode="lin" valueType="num">
                                          <p:cBhvr>
                                            <p:cTn id="121" dur="500" fill="hold">
                                              <p:stCondLst>
                                                <p:cond delay="0"/>
                                              </p:stCondLst>
                                            </p:cTn>
                                            <p:tgtEl>
                                              <p:spTgt spid="16"/>
                                            </p:tgtEl>
                                            <p:attrNameLst>
                                              <p:attrName>ppt_w</p:attrName>
                                            </p:attrNameLst>
                                          </p:cBhvr>
                                          <p:tavLst>
                                            <p:tav tm="0">
                                              <p:val>
                                                <p:strVal val="ppt_w"/>
                                              </p:val>
                                            </p:tav>
                                            <p:tav tm="100000">
                                              <p:val>
                                                <p:strVal val="#ppt_w"/>
                                              </p:val>
                                            </p:tav>
                                          </p:tavLst>
                                        </p:anim>
                                        <p:anim to="" calcmode="lin" valueType="num">
                                          <p:cBhvr>
                                            <p:cTn id="122" dur="500" fill="hold">
                                              <p:stCondLst>
                                                <p:cond delay="0"/>
                                              </p:stCondLst>
                                            </p:cTn>
                                            <p:tgtEl>
                                              <p:spTgt spid="16"/>
                                            </p:tgtEl>
                                            <p:attrNameLst>
                                              <p:attrName>ppt_h</p:attrName>
                                            </p:attrNameLst>
                                          </p:cBhvr>
                                          <p:tavLst>
                                            <p:tav tm="0">
                                              <p:val>
                                                <p:strVal val="ppt_h"/>
                                              </p:val>
                                            </p:tav>
                                            <p:tav tm="100000">
                                              <p:val>
                                                <p:strVal val="#ppt_h"/>
                                              </p:val>
                                            </p:tav>
                                          </p:tavLst>
                                        </p:anim>
                                      </p:childTnLst>
                                    </p:cTn>
                                  </p:par>
                                </p:childTnLst>
                              </p:cTn>
                            </p:par>
                          </p:childTnLst>
                        </p:cTn>
                      </p:par>
                      <p:par>
                        <p:cTn id="123" fill="hold">
                          <p:stCondLst>
                            <p:cond delay="indefinite"/>
                          </p:stCondLst>
                          <p:childTnLst>
                            <p:par>
                              <p:cTn id="124" fill="hold">
                                <p:stCondLst>
                                  <p:cond delay="0"/>
                                </p:stCondLst>
                                <p:childTnLst>
                                  <p:par>
                                    <p:cTn id="125" presetID="42" presetClass="entr" presetSubtype="0" fill="hold" nodeType="clickEffect">
                                      <p:stCondLst>
                                        <p:cond delay="0"/>
                                      </p:stCondLst>
                                      <p:childTnLst>
                                        <p:set>
                                          <p:cBhvr>
                                            <p:cTn id="126" dur="1" fill="hold">
                                              <p:stCondLst>
                                                <p:cond delay="0"/>
                                              </p:stCondLst>
                                            </p:cTn>
                                            <p:tgtEl>
                                              <p:spTgt spid="25"/>
                                            </p:tgtEl>
                                            <p:attrNameLst>
                                              <p:attrName>style.visibility</p:attrName>
                                            </p:attrNameLst>
                                          </p:cBhvr>
                                          <p:to>
                                            <p:strVal val="visible"/>
                                          </p:to>
                                        </p:set>
                                        <p:animEffect transition="in" filter="fade">
                                          <p:cBhvr>
                                            <p:cTn id="127" dur="500"/>
                                            <p:tgtEl>
                                              <p:spTgt spid="25"/>
                                            </p:tgtEl>
                                          </p:cBhvr>
                                        </p:animEffect>
                                        <p:anim calcmode="lin" valueType="num">
                                          <p:cBhvr>
                                            <p:cTn id="128" dur="500" fill="hold"/>
                                            <p:tgtEl>
                                              <p:spTgt spid="25"/>
                                            </p:tgtEl>
                                            <p:attrNameLst>
                                              <p:attrName>ppt_x</p:attrName>
                                            </p:attrNameLst>
                                          </p:cBhvr>
                                          <p:tavLst>
                                            <p:tav tm="0">
                                              <p:val>
                                                <p:strVal val="#ppt_x"/>
                                              </p:val>
                                            </p:tav>
                                            <p:tav tm="100000">
                                              <p:val>
                                                <p:strVal val="#ppt_x"/>
                                              </p:val>
                                            </p:tav>
                                          </p:tavLst>
                                        </p:anim>
                                        <p:anim calcmode="lin" valueType="num">
                                          <p:cBhvr>
                                            <p:cTn id="129" dur="500" fill="hold"/>
                                            <p:tgtEl>
                                              <p:spTgt spid="25"/>
                                            </p:tgtEl>
                                            <p:attrNameLst>
                                              <p:attrName>ppt_y</p:attrName>
                                            </p:attrNameLst>
                                          </p:cBhvr>
                                          <p:tavLst>
                                            <p:tav tm="0">
                                              <p:val>
                                                <p:strVal val="#ppt_y+.1"/>
                                              </p:val>
                                            </p:tav>
                                            <p:tav tm="100000">
                                              <p:val>
                                                <p:strVal val="#ppt_y+0.06608282"/>
                                              </p:val>
                                            </p:tav>
                                          </p:tavLst>
                                        </p:anim>
                                      </p:childTnLst>
                                    </p:cTn>
                                  </p:par>
                                  <p:par>
                                    <p:cTn id="130" presetID="35" presetClass="path" presetSubtype="0" accel="50000" decel="50000" fill="hold" nodeType="withEffect">
                                      <p:stCondLst>
                                        <p:cond delay="0"/>
                                      </p:stCondLst>
                                      <p:childTnLst>
                                        <p:anim to="" calcmode="lin" valueType="num">
                                          <p:cBhvr>
                                            <p:cTn id="131" dur="500" fill="hold">
                                              <p:stCondLst>
                                                <p:cond delay="0"/>
                                              </p:stCondLst>
                                            </p:cTn>
                                            <p:tgtEl>
                                              <p:spTgt spid="4"/>
                                            </p:tgtEl>
                                            <p:attrNameLst>
                                              <p:attrName>ppt_x</p:attrName>
                                            </p:attrNameLst>
                                          </p:cBhvr>
                                          <p:tavLst>
                                            <p:tav tm="0">
                                              <p:val>
                                                <p:strVal val="ppt_x"/>
                                              </p:val>
                                            </p:tav>
                                            <p:tav tm="100000">
                                              <p:val>
                                                <p:strVal val="#ppt_x+0"/>
                                              </p:val>
                                            </p:tav>
                                          </p:tavLst>
                                        </p:anim>
                                        <p:anim to="" calcmode="lin" valueType="num">
                                          <p:cBhvr>
                                            <p:cTn id="132" dur="500" fill="hold">
                                              <p:stCondLst>
                                                <p:cond delay="0"/>
                                              </p:stCondLst>
                                            </p:cTn>
                                            <p:tgtEl>
                                              <p:spTgt spid="4"/>
                                            </p:tgtEl>
                                            <p:attrNameLst>
                                              <p:attrName>ppt_y</p:attrName>
                                            </p:attrNameLst>
                                          </p:cBhvr>
                                          <p:tavLst>
                                            <p:tav tm="0">
                                              <p:val>
                                                <p:strVal val="ppt_y"/>
                                              </p:val>
                                            </p:tav>
                                            <p:tav tm="100000">
                                              <p:val>
                                                <p:strVal val="#ppt_y+0.066082835"/>
                                              </p:val>
                                            </p:tav>
                                          </p:tavLst>
                                        </p:anim>
                                        <p:anim to="" calcmode="lin" valueType="num">
                                          <p:cBhvr>
                                            <p:cTn id="133" dur="500" fill="hold">
                                              <p:stCondLst>
                                                <p:cond delay="0"/>
                                              </p:stCondLst>
                                            </p:cTn>
                                            <p:tgtEl>
                                              <p:spTgt spid="4"/>
                                            </p:tgtEl>
                                            <p:attrNameLst>
                                              <p:attrName>ppt_w</p:attrName>
                                            </p:attrNameLst>
                                          </p:cBhvr>
                                          <p:tavLst>
                                            <p:tav tm="0">
                                              <p:val>
                                                <p:strVal val="ppt_w"/>
                                              </p:val>
                                            </p:tav>
                                            <p:tav tm="100000">
                                              <p:val>
                                                <p:strVal val="#ppt_w"/>
                                              </p:val>
                                            </p:tav>
                                          </p:tavLst>
                                        </p:anim>
                                        <p:anim to="" calcmode="lin" valueType="num">
                                          <p:cBhvr>
                                            <p:cTn id="134" dur="500" fill="hold">
                                              <p:stCondLst>
                                                <p:cond delay="0"/>
                                              </p:stCondLst>
                                            </p:cTn>
                                            <p:tgtEl>
                                              <p:spTgt spid="4"/>
                                            </p:tgtEl>
                                            <p:attrNameLst>
                                              <p:attrName>ppt_h</p:attrName>
                                            </p:attrNameLst>
                                          </p:cBhvr>
                                          <p:tavLst>
                                            <p:tav tm="0">
                                              <p:val>
                                                <p:strVal val="ppt_h"/>
                                              </p:val>
                                            </p:tav>
                                            <p:tav tm="100000">
                                              <p:val>
                                                <p:strVal val="#ppt_h"/>
                                              </p:val>
                                            </p:tav>
                                          </p:tavLst>
                                        </p:anim>
                                      </p:childTnLst>
                                    </p:cTn>
                                  </p:par>
                                  <p:par>
                                    <p:cTn id="135" presetID="35" presetClass="path" presetSubtype="0" accel="50000" decel="50000" fill="hold" nodeType="withEffect">
                                      <p:stCondLst>
                                        <p:cond delay="0"/>
                                      </p:stCondLst>
                                      <p:childTnLst>
                                        <p:anim to="" calcmode="lin" valueType="num">
                                          <p:cBhvr>
                                            <p:cTn id="136" dur="500" fill="hold">
                                              <p:stCondLst>
                                                <p:cond delay="0"/>
                                              </p:stCondLst>
                                            </p:cTn>
                                            <p:tgtEl>
                                              <p:spTgt spid="12"/>
                                            </p:tgtEl>
                                            <p:attrNameLst>
                                              <p:attrName>ppt_x</p:attrName>
                                            </p:attrNameLst>
                                          </p:cBhvr>
                                          <p:tavLst>
                                            <p:tav tm="0">
                                              <p:val>
                                                <p:strVal val="ppt_x"/>
                                              </p:val>
                                            </p:tav>
                                            <p:tav tm="100000">
                                              <p:val>
                                                <p:strVal val="#ppt_x+0"/>
                                              </p:val>
                                            </p:tav>
                                          </p:tavLst>
                                        </p:anim>
                                        <p:anim to="" calcmode="lin" valueType="num">
                                          <p:cBhvr>
                                            <p:cTn id="137" dur="500" fill="hold">
                                              <p:stCondLst>
                                                <p:cond delay="0"/>
                                              </p:stCondLst>
                                            </p:cTn>
                                            <p:tgtEl>
                                              <p:spTgt spid="12"/>
                                            </p:tgtEl>
                                            <p:attrNameLst>
                                              <p:attrName>ppt_y</p:attrName>
                                            </p:attrNameLst>
                                          </p:cBhvr>
                                          <p:tavLst>
                                            <p:tav tm="0">
                                              <p:val>
                                                <p:strVal val="ppt_y"/>
                                              </p:val>
                                            </p:tav>
                                            <p:tav tm="100000">
                                              <p:val>
                                                <p:strVal val="#ppt_y+0.06608285"/>
                                              </p:val>
                                            </p:tav>
                                          </p:tavLst>
                                        </p:anim>
                                        <p:anim to="" calcmode="lin" valueType="num">
                                          <p:cBhvr>
                                            <p:cTn id="138" dur="500" fill="hold">
                                              <p:stCondLst>
                                                <p:cond delay="0"/>
                                              </p:stCondLst>
                                            </p:cTn>
                                            <p:tgtEl>
                                              <p:spTgt spid="12"/>
                                            </p:tgtEl>
                                            <p:attrNameLst>
                                              <p:attrName>ppt_w</p:attrName>
                                            </p:attrNameLst>
                                          </p:cBhvr>
                                          <p:tavLst>
                                            <p:tav tm="0">
                                              <p:val>
                                                <p:strVal val="ppt_w"/>
                                              </p:val>
                                            </p:tav>
                                            <p:tav tm="100000">
                                              <p:val>
                                                <p:strVal val="#ppt_w"/>
                                              </p:val>
                                            </p:tav>
                                          </p:tavLst>
                                        </p:anim>
                                        <p:anim to="" calcmode="lin" valueType="num">
                                          <p:cBhvr>
                                            <p:cTn id="139" dur="500" fill="hold">
                                              <p:stCondLst>
                                                <p:cond delay="0"/>
                                              </p:stCondLst>
                                            </p:cTn>
                                            <p:tgtEl>
                                              <p:spTgt spid="12"/>
                                            </p:tgtEl>
                                            <p:attrNameLst>
                                              <p:attrName>ppt_h</p:attrName>
                                            </p:attrNameLst>
                                          </p:cBhvr>
                                          <p:tavLst>
                                            <p:tav tm="0">
                                              <p:val>
                                                <p:strVal val="ppt_h"/>
                                              </p:val>
                                            </p:tav>
                                            <p:tav tm="100000">
                                              <p:val>
                                                <p:strVal val="#ppt_h"/>
                                              </p:val>
                                            </p:tav>
                                          </p:tavLst>
                                        </p:anim>
                                      </p:childTnLst>
                                    </p:cTn>
                                  </p:par>
                                  <p:par>
                                    <p:cTn id="140" presetID="35" presetClass="path" presetSubtype="0" accel="50000" decel="50000" fill="hold" nodeType="withEffect">
                                      <p:stCondLst>
                                        <p:cond delay="0"/>
                                      </p:stCondLst>
                                      <p:childTnLst>
                                        <p:anim to="" calcmode="lin" valueType="num">
                                          <p:cBhvr>
                                            <p:cTn id="141" dur="500" fill="hold">
                                              <p:stCondLst>
                                                <p:cond delay="0"/>
                                              </p:stCondLst>
                                            </p:cTn>
                                            <p:tgtEl>
                                              <p:spTgt spid="16"/>
                                            </p:tgtEl>
                                            <p:attrNameLst>
                                              <p:attrName>ppt_x</p:attrName>
                                            </p:attrNameLst>
                                          </p:cBhvr>
                                          <p:tavLst>
                                            <p:tav tm="0">
                                              <p:val>
                                                <p:strVal val="ppt_x"/>
                                              </p:val>
                                            </p:tav>
                                            <p:tav tm="100000">
                                              <p:val>
                                                <p:strVal val="#ppt_x+0"/>
                                              </p:val>
                                            </p:tav>
                                          </p:tavLst>
                                        </p:anim>
                                        <p:anim to="" calcmode="lin" valueType="num">
                                          <p:cBhvr>
                                            <p:cTn id="142" dur="500" fill="hold">
                                              <p:stCondLst>
                                                <p:cond delay="0"/>
                                              </p:stCondLst>
                                            </p:cTn>
                                            <p:tgtEl>
                                              <p:spTgt spid="16"/>
                                            </p:tgtEl>
                                            <p:attrNameLst>
                                              <p:attrName>ppt_y</p:attrName>
                                            </p:attrNameLst>
                                          </p:cBhvr>
                                          <p:tavLst>
                                            <p:tav tm="0">
                                              <p:val>
                                                <p:strVal val="ppt_y"/>
                                              </p:val>
                                            </p:tav>
                                            <p:tav tm="100000">
                                              <p:val>
                                                <p:strVal val="#ppt_y+0.06608282"/>
                                              </p:val>
                                            </p:tav>
                                          </p:tavLst>
                                        </p:anim>
                                        <p:anim to="" calcmode="lin" valueType="num">
                                          <p:cBhvr>
                                            <p:cTn id="143" dur="500" fill="hold">
                                              <p:stCondLst>
                                                <p:cond delay="0"/>
                                              </p:stCondLst>
                                            </p:cTn>
                                            <p:tgtEl>
                                              <p:spTgt spid="16"/>
                                            </p:tgtEl>
                                            <p:attrNameLst>
                                              <p:attrName>ppt_w</p:attrName>
                                            </p:attrNameLst>
                                          </p:cBhvr>
                                          <p:tavLst>
                                            <p:tav tm="0">
                                              <p:val>
                                                <p:strVal val="ppt_w"/>
                                              </p:val>
                                            </p:tav>
                                            <p:tav tm="100000">
                                              <p:val>
                                                <p:strVal val="#ppt_w"/>
                                              </p:val>
                                            </p:tav>
                                          </p:tavLst>
                                        </p:anim>
                                        <p:anim to="" calcmode="lin" valueType="num">
                                          <p:cBhvr>
                                            <p:cTn id="144" dur="500" fill="hold">
                                              <p:stCondLst>
                                                <p:cond delay="0"/>
                                              </p:stCondLst>
                                            </p:cTn>
                                            <p:tgtEl>
                                              <p:spTgt spid="16"/>
                                            </p:tgtEl>
                                            <p:attrNameLst>
                                              <p:attrName>ppt_h</p:attrName>
                                            </p:attrNameLst>
                                          </p:cBhvr>
                                          <p:tavLst>
                                            <p:tav tm="0">
                                              <p:val>
                                                <p:strVal val="ppt_h"/>
                                              </p:val>
                                            </p:tav>
                                            <p:tav tm="100000">
                                              <p:val>
                                                <p:strVal val="#ppt_h"/>
                                              </p:val>
                                            </p:tav>
                                          </p:tavLst>
                                        </p:anim>
                                      </p:childTnLst>
                                    </p:cTn>
                                  </p:par>
                                  <p:par>
                                    <p:cTn id="145" presetID="35" presetClass="path" presetSubtype="0" accel="50000" decel="50000" fill="hold" nodeType="withEffect">
                                      <p:stCondLst>
                                        <p:cond delay="0"/>
                                      </p:stCondLst>
                                      <p:childTnLst>
                                        <p:anim to="" calcmode="lin" valueType="num">
                                          <p:cBhvr>
                                            <p:cTn id="146" dur="500" fill="hold">
                                              <p:stCondLst>
                                                <p:cond delay="0"/>
                                              </p:stCondLst>
                                            </p:cTn>
                                            <p:tgtEl>
                                              <p:spTgt spid="21"/>
                                            </p:tgtEl>
                                            <p:attrNameLst>
                                              <p:attrName>ppt_x</p:attrName>
                                            </p:attrNameLst>
                                          </p:cBhvr>
                                          <p:tavLst>
                                            <p:tav tm="0">
                                              <p:val>
                                                <p:strVal val="ppt_x"/>
                                              </p:val>
                                            </p:tav>
                                            <p:tav tm="100000">
                                              <p:val>
                                                <p:strVal val="#ppt_x+0"/>
                                              </p:val>
                                            </p:tav>
                                          </p:tavLst>
                                        </p:anim>
                                        <p:anim to="" calcmode="lin" valueType="num">
                                          <p:cBhvr>
                                            <p:cTn id="147" dur="500" fill="hold">
                                              <p:stCondLst>
                                                <p:cond delay="0"/>
                                              </p:stCondLst>
                                            </p:cTn>
                                            <p:tgtEl>
                                              <p:spTgt spid="21"/>
                                            </p:tgtEl>
                                            <p:attrNameLst>
                                              <p:attrName>ppt_y</p:attrName>
                                            </p:attrNameLst>
                                          </p:cBhvr>
                                          <p:tavLst>
                                            <p:tav tm="0">
                                              <p:val>
                                                <p:strVal val="ppt_y"/>
                                              </p:val>
                                            </p:tav>
                                            <p:tav tm="100000">
                                              <p:val>
                                                <p:strVal val="#ppt_y+0.06608288"/>
                                              </p:val>
                                            </p:tav>
                                          </p:tavLst>
                                        </p:anim>
                                        <p:anim to="" calcmode="lin" valueType="num">
                                          <p:cBhvr>
                                            <p:cTn id="148" dur="500" fill="hold">
                                              <p:stCondLst>
                                                <p:cond delay="0"/>
                                              </p:stCondLst>
                                            </p:cTn>
                                            <p:tgtEl>
                                              <p:spTgt spid="21"/>
                                            </p:tgtEl>
                                            <p:attrNameLst>
                                              <p:attrName>ppt_w</p:attrName>
                                            </p:attrNameLst>
                                          </p:cBhvr>
                                          <p:tavLst>
                                            <p:tav tm="0">
                                              <p:val>
                                                <p:strVal val="ppt_w"/>
                                              </p:val>
                                            </p:tav>
                                            <p:tav tm="100000">
                                              <p:val>
                                                <p:strVal val="#ppt_w"/>
                                              </p:val>
                                            </p:tav>
                                          </p:tavLst>
                                        </p:anim>
                                        <p:anim to="" calcmode="lin" valueType="num">
                                          <p:cBhvr>
                                            <p:cTn id="149" dur="500" fill="hold">
                                              <p:stCondLst>
                                                <p:cond delay="0"/>
                                              </p:stCondLst>
                                            </p:cTn>
                                            <p:tgtEl>
                                              <p:spTgt spid="21"/>
                                            </p:tgtEl>
                                            <p:attrNameLst>
                                              <p:attrName>ppt_h</p:attrName>
                                            </p:attrNameLst>
                                          </p:cBhvr>
                                          <p:tavLst>
                                            <p:tav tm="0">
                                              <p:val>
                                                <p:strVal val="ppt_h"/>
                                              </p:val>
                                            </p:tav>
                                            <p:tav tm="100000">
                                              <p:val>
                                                <p:strVal val="#ppt_h"/>
                                              </p:val>
                                            </p:tav>
                                          </p:tavLst>
                                        </p:anim>
                                      </p:childTnLst>
                                    </p:cTn>
                                  </p:par>
                                </p:childTnLst>
                              </p:cTn>
                            </p:par>
                          </p:childTnLst>
                        </p:cTn>
                      </p:par>
                      <p:par>
                        <p:cTn id="150" fill="hold">
                          <p:stCondLst>
                            <p:cond delay="indefinite"/>
                          </p:stCondLst>
                          <p:childTnLst>
                            <p:par>
                              <p:cTn id="151" fill="hold">
                                <p:stCondLst>
                                  <p:cond delay="0"/>
                                </p:stCondLst>
                                <p:childTnLst>
                                  <p:par>
                                    <p:cTn id="152" presetID="42" presetClass="entr" presetSubtype="0" fill="hold" nodeType="clickEffect">
                                      <p:stCondLst>
                                        <p:cond delay="0"/>
                                      </p:stCondLst>
                                      <p:childTnLst>
                                        <p:set>
                                          <p:cBhvr>
                                            <p:cTn id="153" dur="1" fill="hold">
                                              <p:stCondLst>
                                                <p:cond delay="0"/>
                                              </p:stCondLst>
                                            </p:cTn>
                                            <p:tgtEl>
                                              <p:spTgt spid="29"/>
                                            </p:tgtEl>
                                            <p:attrNameLst>
                                              <p:attrName>style.visibility</p:attrName>
                                            </p:attrNameLst>
                                          </p:cBhvr>
                                          <p:to>
                                            <p:strVal val="visible"/>
                                          </p:to>
                                        </p:set>
                                        <p:animEffect transition="in" filter="fade">
                                          <p:cBhvr>
                                            <p:cTn id="154" dur="500"/>
                                            <p:tgtEl>
                                              <p:spTgt spid="29"/>
                                            </p:tgtEl>
                                          </p:cBhvr>
                                        </p:animEffect>
                                        <p:anim calcmode="lin" valueType="num">
                                          <p:cBhvr>
                                            <p:cTn id="155" dur="500" fill="hold"/>
                                            <p:tgtEl>
                                              <p:spTgt spid="29"/>
                                            </p:tgtEl>
                                            <p:attrNameLst>
                                              <p:attrName>ppt_x</p:attrName>
                                            </p:attrNameLst>
                                          </p:cBhvr>
                                          <p:tavLst>
                                            <p:tav tm="0">
                                              <p:val>
                                                <p:strVal val="#ppt_x"/>
                                              </p:val>
                                            </p:tav>
                                            <p:tav tm="100000">
                                              <p:val>
                                                <p:strVal val="#ppt_x"/>
                                              </p:val>
                                            </p:tav>
                                          </p:tavLst>
                                        </p:anim>
                                        <p:anim calcmode="lin" valueType="num">
                                          <p:cBhvr>
                                            <p:cTn id="156" dur="500" fill="hold"/>
                                            <p:tgtEl>
                                              <p:spTgt spid="29"/>
                                            </p:tgtEl>
                                            <p:attrNameLst>
                                              <p:attrName>ppt_y</p:attrName>
                                            </p:attrNameLst>
                                          </p:cBhvr>
                                          <p:tavLst>
                                            <p:tav tm="0">
                                              <p:val>
                                                <p:strVal val="#ppt_y+.1"/>
                                              </p:val>
                                            </p:tav>
                                            <p:tav tm="100000">
                                              <p:val>
                                                <p:strVal val="#ppt_y"/>
                                              </p:val>
                                            </p:tav>
                                          </p:tavLst>
                                        </p:anim>
                                      </p:childTnLst>
                                    </p:cTn>
                                  </p:par>
                                  <p:par>
                                    <p:cTn id="157" presetID="35" presetClass="path" presetSubtype="0" accel="50000" decel="50000" fill="hold" nodeType="withEffect">
                                      <p:stCondLst>
                                        <p:cond delay="0"/>
                                      </p:stCondLst>
                                      <p:childTnLst>
                                        <p:anim to="" calcmode="lin" valueType="num">
                                          <p:cBhvr>
                                            <p:cTn id="158" dur="500" fill="hold">
                                              <p:stCondLst>
                                                <p:cond delay="0"/>
                                              </p:stCondLst>
                                            </p:cTn>
                                            <p:tgtEl>
                                              <p:spTgt spid="4"/>
                                            </p:tgtEl>
                                            <p:attrNameLst>
                                              <p:attrName>ppt_x</p:attrName>
                                            </p:attrNameLst>
                                          </p:cBhvr>
                                          <p:tavLst>
                                            <p:tav tm="0">
                                              <p:val>
                                                <p:strVal val="ppt_x"/>
                                              </p:val>
                                            </p:tav>
                                            <p:tav tm="100000">
                                              <p:val>
                                                <p:strVal val="#ppt_x+0"/>
                                              </p:val>
                                            </p:tav>
                                          </p:tavLst>
                                        </p:anim>
                                        <p:anim to="" calcmode="lin" valueType="num">
                                          <p:cBhvr>
                                            <p:cTn id="159" dur="500" fill="hold">
                                              <p:stCondLst>
                                                <p:cond delay="0"/>
                                              </p:stCondLst>
                                            </p:cTn>
                                            <p:tgtEl>
                                              <p:spTgt spid="4"/>
                                            </p:tgtEl>
                                            <p:attrNameLst>
                                              <p:attrName>ppt_y</p:attrName>
                                            </p:attrNameLst>
                                          </p:cBhvr>
                                          <p:tavLst>
                                            <p:tav tm="0">
                                              <p:val>
                                                <p:strVal val="ppt_y"/>
                                              </p:val>
                                            </p:tav>
                                            <p:tav tm="100000">
                                              <p:val>
                                                <p:strVal val="#ppt_y+1.4128508E-08"/>
                                              </p:val>
                                            </p:tav>
                                          </p:tavLst>
                                        </p:anim>
                                        <p:anim to="" calcmode="lin" valueType="num">
                                          <p:cBhvr>
                                            <p:cTn id="160" dur="500" fill="hold">
                                              <p:stCondLst>
                                                <p:cond delay="0"/>
                                              </p:stCondLst>
                                            </p:cTn>
                                            <p:tgtEl>
                                              <p:spTgt spid="4"/>
                                            </p:tgtEl>
                                            <p:attrNameLst>
                                              <p:attrName>ppt_w</p:attrName>
                                            </p:attrNameLst>
                                          </p:cBhvr>
                                          <p:tavLst>
                                            <p:tav tm="0">
                                              <p:val>
                                                <p:strVal val="ppt_w"/>
                                              </p:val>
                                            </p:tav>
                                            <p:tav tm="100000">
                                              <p:val>
                                                <p:strVal val="#ppt_w"/>
                                              </p:val>
                                            </p:tav>
                                          </p:tavLst>
                                        </p:anim>
                                        <p:anim to="" calcmode="lin" valueType="num">
                                          <p:cBhvr>
                                            <p:cTn id="161" dur="500" fill="hold">
                                              <p:stCondLst>
                                                <p:cond delay="0"/>
                                              </p:stCondLst>
                                            </p:cTn>
                                            <p:tgtEl>
                                              <p:spTgt spid="4"/>
                                            </p:tgtEl>
                                            <p:attrNameLst>
                                              <p:attrName>ppt_h</p:attrName>
                                            </p:attrNameLst>
                                          </p:cBhvr>
                                          <p:tavLst>
                                            <p:tav tm="0">
                                              <p:val>
                                                <p:strVal val="ppt_h"/>
                                              </p:val>
                                            </p:tav>
                                            <p:tav tm="100000">
                                              <p:val>
                                                <p:strVal val="#ppt_h"/>
                                              </p:val>
                                            </p:tav>
                                          </p:tavLst>
                                        </p:anim>
                                      </p:childTnLst>
                                    </p:cTn>
                                  </p:par>
                                  <p:par>
                                    <p:cTn id="162" presetID="35" presetClass="path" presetSubtype="0" accel="50000" decel="50000" fill="hold" nodeType="withEffect">
                                      <p:stCondLst>
                                        <p:cond delay="0"/>
                                      </p:stCondLst>
                                      <p:childTnLst>
                                        <p:anim to="" calcmode="lin" valueType="num">
                                          <p:cBhvr>
                                            <p:cTn id="163" dur="500" fill="hold">
                                              <p:stCondLst>
                                                <p:cond delay="0"/>
                                              </p:stCondLst>
                                            </p:cTn>
                                            <p:tgtEl>
                                              <p:spTgt spid="12"/>
                                            </p:tgtEl>
                                            <p:attrNameLst>
                                              <p:attrName>ppt_x</p:attrName>
                                            </p:attrNameLst>
                                          </p:cBhvr>
                                          <p:tavLst>
                                            <p:tav tm="0">
                                              <p:val>
                                                <p:strVal val="ppt_x"/>
                                              </p:val>
                                            </p:tav>
                                            <p:tav tm="100000">
                                              <p:val>
                                                <p:strVal val="#ppt_x+0"/>
                                              </p:val>
                                            </p:tav>
                                          </p:tavLst>
                                        </p:anim>
                                        <p:anim to="" calcmode="lin" valueType="num">
                                          <p:cBhvr>
                                            <p:cTn id="164" dur="500" fill="hold">
                                              <p:stCondLst>
                                                <p:cond delay="0"/>
                                              </p:stCondLst>
                                            </p:cTn>
                                            <p:tgtEl>
                                              <p:spTgt spid="12"/>
                                            </p:tgtEl>
                                            <p:attrNameLst>
                                              <p:attrName>ppt_y</p:attrName>
                                            </p:attrNameLst>
                                          </p:cBhvr>
                                          <p:tavLst>
                                            <p:tav tm="0">
                                              <p:val>
                                                <p:strVal val="ppt_y"/>
                                              </p:val>
                                            </p:tav>
                                            <p:tav tm="100000">
                                              <p:val>
                                                <p:strVal val="#ppt_y+0"/>
                                              </p:val>
                                            </p:tav>
                                          </p:tavLst>
                                        </p:anim>
                                        <p:anim to="" calcmode="lin" valueType="num">
                                          <p:cBhvr>
                                            <p:cTn id="165" dur="500" fill="hold">
                                              <p:stCondLst>
                                                <p:cond delay="0"/>
                                              </p:stCondLst>
                                            </p:cTn>
                                            <p:tgtEl>
                                              <p:spTgt spid="12"/>
                                            </p:tgtEl>
                                            <p:attrNameLst>
                                              <p:attrName>ppt_w</p:attrName>
                                            </p:attrNameLst>
                                          </p:cBhvr>
                                          <p:tavLst>
                                            <p:tav tm="0">
                                              <p:val>
                                                <p:strVal val="ppt_w"/>
                                              </p:val>
                                            </p:tav>
                                            <p:tav tm="100000">
                                              <p:val>
                                                <p:strVal val="#ppt_w"/>
                                              </p:val>
                                            </p:tav>
                                          </p:tavLst>
                                        </p:anim>
                                        <p:anim to="" calcmode="lin" valueType="num">
                                          <p:cBhvr>
                                            <p:cTn id="166" dur="500" fill="hold">
                                              <p:stCondLst>
                                                <p:cond delay="0"/>
                                              </p:stCondLst>
                                            </p:cTn>
                                            <p:tgtEl>
                                              <p:spTgt spid="12"/>
                                            </p:tgtEl>
                                            <p:attrNameLst>
                                              <p:attrName>ppt_h</p:attrName>
                                            </p:attrNameLst>
                                          </p:cBhvr>
                                          <p:tavLst>
                                            <p:tav tm="0">
                                              <p:val>
                                                <p:strVal val="ppt_h"/>
                                              </p:val>
                                            </p:tav>
                                            <p:tav tm="100000">
                                              <p:val>
                                                <p:strVal val="#ppt_h"/>
                                              </p:val>
                                            </p:tav>
                                          </p:tavLst>
                                        </p:anim>
                                      </p:childTnLst>
                                    </p:cTn>
                                  </p:par>
                                  <p:par>
                                    <p:cTn id="167" presetID="35" presetClass="path" presetSubtype="0" accel="50000" decel="50000" fill="hold" nodeType="withEffect">
                                      <p:stCondLst>
                                        <p:cond delay="0"/>
                                      </p:stCondLst>
                                      <p:childTnLst>
                                        <p:anim to="" calcmode="lin" valueType="num">
                                          <p:cBhvr>
                                            <p:cTn id="168" dur="500" fill="hold">
                                              <p:stCondLst>
                                                <p:cond delay="0"/>
                                              </p:stCondLst>
                                            </p:cTn>
                                            <p:tgtEl>
                                              <p:spTgt spid="16"/>
                                            </p:tgtEl>
                                            <p:attrNameLst>
                                              <p:attrName>ppt_x</p:attrName>
                                            </p:attrNameLst>
                                          </p:cBhvr>
                                          <p:tavLst>
                                            <p:tav tm="0">
                                              <p:val>
                                                <p:strVal val="ppt_x"/>
                                              </p:val>
                                            </p:tav>
                                            <p:tav tm="100000">
                                              <p:val>
                                                <p:strVal val="#ppt_x+0"/>
                                              </p:val>
                                            </p:tav>
                                          </p:tavLst>
                                        </p:anim>
                                        <p:anim to="" calcmode="lin" valueType="num">
                                          <p:cBhvr>
                                            <p:cTn id="169" dur="500" fill="hold">
                                              <p:stCondLst>
                                                <p:cond delay="0"/>
                                              </p:stCondLst>
                                            </p:cTn>
                                            <p:tgtEl>
                                              <p:spTgt spid="16"/>
                                            </p:tgtEl>
                                            <p:attrNameLst>
                                              <p:attrName>ppt_y</p:attrName>
                                            </p:attrNameLst>
                                          </p:cBhvr>
                                          <p:tavLst>
                                            <p:tav tm="0">
                                              <p:val>
                                                <p:strVal val="ppt_y"/>
                                              </p:val>
                                            </p:tav>
                                            <p:tav tm="100000">
                                              <p:val>
                                                <p:strVal val="#ppt_y+0"/>
                                              </p:val>
                                            </p:tav>
                                          </p:tavLst>
                                        </p:anim>
                                        <p:anim to="" calcmode="lin" valueType="num">
                                          <p:cBhvr>
                                            <p:cTn id="170" dur="500" fill="hold">
                                              <p:stCondLst>
                                                <p:cond delay="0"/>
                                              </p:stCondLst>
                                            </p:cTn>
                                            <p:tgtEl>
                                              <p:spTgt spid="16"/>
                                            </p:tgtEl>
                                            <p:attrNameLst>
                                              <p:attrName>ppt_w</p:attrName>
                                            </p:attrNameLst>
                                          </p:cBhvr>
                                          <p:tavLst>
                                            <p:tav tm="0">
                                              <p:val>
                                                <p:strVal val="ppt_w"/>
                                              </p:val>
                                            </p:tav>
                                            <p:tav tm="100000">
                                              <p:val>
                                                <p:strVal val="#ppt_w"/>
                                              </p:val>
                                            </p:tav>
                                          </p:tavLst>
                                        </p:anim>
                                        <p:anim to="" calcmode="lin" valueType="num">
                                          <p:cBhvr>
                                            <p:cTn id="171" dur="500" fill="hold">
                                              <p:stCondLst>
                                                <p:cond delay="0"/>
                                              </p:stCondLst>
                                            </p:cTn>
                                            <p:tgtEl>
                                              <p:spTgt spid="16"/>
                                            </p:tgtEl>
                                            <p:attrNameLst>
                                              <p:attrName>ppt_h</p:attrName>
                                            </p:attrNameLst>
                                          </p:cBhvr>
                                          <p:tavLst>
                                            <p:tav tm="0">
                                              <p:val>
                                                <p:strVal val="ppt_h"/>
                                              </p:val>
                                            </p:tav>
                                            <p:tav tm="100000">
                                              <p:val>
                                                <p:strVal val="#ppt_h"/>
                                              </p:val>
                                            </p:tav>
                                          </p:tavLst>
                                        </p:anim>
                                      </p:childTnLst>
                                    </p:cTn>
                                  </p:par>
                                  <p:par>
                                    <p:cTn id="172" presetID="35" presetClass="path" presetSubtype="0" accel="50000" decel="50000" fill="hold" nodeType="withEffect">
                                      <p:stCondLst>
                                        <p:cond delay="0"/>
                                      </p:stCondLst>
                                      <p:childTnLst>
                                        <p:anim to="" calcmode="lin" valueType="num">
                                          <p:cBhvr>
                                            <p:cTn id="173" dur="500" fill="hold">
                                              <p:stCondLst>
                                                <p:cond delay="0"/>
                                              </p:stCondLst>
                                            </p:cTn>
                                            <p:tgtEl>
                                              <p:spTgt spid="21"/>
                                            </p:tgtEl>
                                            <p:attrNameLst>
                                              <p:attrName>ppt_x</p:attrName>
                                            </p:attrNameLst>
                                          </p:cBhvr>
                                          <p:tavLst>
                                            <p:tav tm="0">
                                              <p:val>
                                                <p:strVal val="ppt_x"/>
                                              </p:val>
                                            </p:tav>
                                            <p:tav tm="100000">
                                              <p:val>
                                                <p:strVal val="#ppt_x+0"/>
                                              </p:val>
                                            </p:tav>
                                          </p:tavLst>
                                        </p:anim>
                                        <p:anim to="" calcmode="lin" valueType="num">
                                          <p:cBhvr>
                                            <p:cTn id="174" dur="500" fill="hold">
                                              <p:stCondLst>
                                                <p:cond delay="0"/>
                                              </p:stCondLst>
                                            </p:cTn>
                                            <p:tgtEl>
                                              <p:spTgt spid="21"/>
                                            </p:tgtEl>
                                            <p:attrNameLst>
                                              <p:attrName>ppt_y</p:attrName>
                                            </p:attrNameLst>
                                          </p:cBhvr>
                                          <p:tavLst>
                                            <p:tav tm="0">
                                              <p:val>
                                                <p:strVal val="ppt_y"/>
                                              </p:val>
                                            </p:tav>
                                            <p:tav tm="100000">
                                              <p:val>
                                                <p:strVal val="#ppt_y+0"/>
                                              </p:val>
                                            </p:tav>
                                          </p:tavLst>
                                        </p:anim>
                                        <p:anim to="" calcmode="lin" valueType="num">
                                          <p:cBhvr>
                                            <p:cTn id="175" dur="500" fill="hold">
                                              <p:stCondLst>
                                                <p:cond delay="0"/>
                                              </p:stCondLst>
                                            </p:cTn>
                                            <p:tgtEl>
                                              <p:spTgt spid="21"/>
                                            </p:tgtEl>
                                            <p:attrNameLst>
                                              <p:attrName>ppt_w</p:attrName>
                                            </p:attrNameLst>
                                          </p:cBhvr>
                                          <p:tavLst>
                                            <p:tav tm="0">
                                              <p:val>
                                                <p:strVal val="ppt_w"/>
                                              </p:val>
                                            </p:tav>
                                            <p:tav tm="100000">
                                              <p:val>
                                                <p:strVal val="#ppt_w"/>
                                              </p:val>
                                            </p:tav>
                                          </p:tavLst>
                                        </p:anim>
                                        <p:anim to="" calcmode="lin" valueType="num">
                                          <p:cBhvr>
                                            <p:cTn id="176" dur="500" fill="hold">
                                              <p:stCondLst>
                                                <p:cond delay="0"/>
                                              </p:stCondLst>
                                            </p:cTn>
                                            <p:tgtEl>
                                              <p:spTgt spid="21"/>
                                            </p:tgtEl>
                                            <p:attrNameLst>
                                              <p:attrName>ppt_h</p:attrName>
                                            </p:attrNameLst>
                                          </p:cBhvr>
                                          <p:tavLst>
                                            <p:tav tm="0">
                                              <p:val>
                                                <p:strVal val="ppt_h"/>
                                              </p:val>
                                            </p:tav>
                                            <p:tav tm="100000">
                                              <p:val>
                                                <p:strVal val="#ppt_h"/>
                                              </p:val>
                                            </p:tav>
                                          </p:tavLst>
                                        </p:anim>
                                      </p:childTnLst>
                                    </p:cTn>
                                  </p:par>
                                  <p:par>
                                    <p:cTn id="177" presetID="35" presetClass="path" presetSubtype="0" accel="50000" decel="50000" fill="hold" nodeType="withEffect">
                                      <p:stCondLst>
                                        <p:cond delay="0"/>
                                      </p:stCondLst>
                                      <p:childTnLst>
                                        <p:anim to="" calcmode="lin" valueType="num">
                                          <p:cBhvr>
                                            <p:cTn id="178" dur="500" fill="hold">
                                              <p:stCondLst>
                                                <p:cond delay="0"/>
                                              </p:stCondLst>
                                            </p:cTn>
                                            <p:tgtEl>
                                              <p:spTgt spid="25"/>
                                            </p:tgtEl>
                                            <p:attrNameLst>
                                              <p:attrName>ppt_x</p:attrName>
                                            </p:attrNameLst>
                                          </p:cBhvr>
                                          <p:tavLst>
                                            <p:tav tm="0">
                                              <p:val>
                                                <p:strVal val="ppt_x"/>
                                              </p:val>
                                            </p:tav>
                                            <p:tav tm="100000">
                                              <p:val>
                                                <p:strVal val="#ppt_x+0"/>
                                              </p:val>
                                            </p:tav>
                                          </p:tavLst>
                                        </p:anim>
                                        <p:anim to="" calcmode="lin" valueType="num">
                                          <p:cBhvr>
                                            <p:cTn id="179" dur="500" fill="hold">
                                              <p:stCondLst>
                                                <p:cond delay="0"/>
                                              </p:stCondLst>
                                            </p:cTn>
                                            <p:tgtEl>
                                              <p:spTgt spid="25"/>
                                            </p:tgtEl>
                                            <p:attrNameLst>
                                              <p:attrName>ppt_y</p:attrName>
                                            </p:attrNameLst>
                                          </p:cBhvr>
                                          <p:tavLst>
                                            <p:tav tm="0">
                                              <p:val>
                                                <p:strVal val="ppt_y"/>
                                              </p:val>
                                            </p:tav>
                                            <p:tav tm="100000">
                                              <p:val>
                                                <p:strVal val="#ppt_y+0"/>
                                              </p:val>
                                            </p:tav>
                                          </p:tavLst>
                                        </p:anim>
                                        <p:anim to="" calcmode="lin" valueType="num">
                                          <p:cBhvr>
                                            <p:cTn id="180" dur="500" fill="hold">
                                              <p:stCondLst>
                                                <p:cond delay="0"/>
                                              </p:stCondLst>
                                            </p:cTn>
                                            <p:tgtEl>
                                              <p:spTgt spid="25"/>
                                            </p:tgtEl>
                                            <p:attrNameLst>
                                              <p:attrName>ppt_w</p:attrName>
                                            </p:attrNameLst>
                                          </p:cBhvr>
                                          <p:tavLst>
                                            <p:tav tm="0">
                                              <p:val>
                                                <p:strVal val="ppt_w"/>
                                              </p:val>
                                            </p:tav>
                                            <p:tav tm="100000">
                                              <p:val>
                                                <p:strVal val="#ppt_w"/>
                                              </p:val>
                                            </p:tav>
                                          </p:tavLst>
                                        </p:anim>
                                        <p:anim to="" calcmode="lin" valueType="num">
                                          <p:cBhvr>
                                            <p:cTn id="181" dur="500" fill="hold">
                                              <p:stCondLst>
                                                <p:cond delay="0"/>
                                              </p:stCondLst>
                                            </p:cTn>
                                            <p:tgtEl>
                                              <p:spTgt spid="2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8" grpId="0" animBg="1"/>
          <p:bldP spid="83" grpId="0" animBg="1"/>
          <p:bldP spid="88" grpId="0" animBg="1"/>
          <p:bldP spid="56" grpId="0" animBg="1"/>
          <p:bldP spid="66" grpId="0" animBg="1"/>
          <p:bldP spid="68" grpId="0" animBg="1"/>
          <p:bldP spid="2" grpId="0"/>
          <p:bldP spid="3"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1">
            <a:extLst>
              <a:ext uri="{FF2B5EF4-FFF2-40B4-BE49-F238E27FC236}">
                <a16:creationId xmlns:a16="http://schemas.microsoft.com/office/drawing/2014/main" id="{417D1003-C25D-46DB-CDB5-7C435F5A1A87}"/>
              </a:ext>
            </a:extLst>
          </p:cNvPr>
          <p:cNvSpPr txBox="1"/>
          <p:nvPr>
            <p:custDataLst>
              <p:tags r:id="rId2"/>
            </p:custDataLst>
          </p:nvPr>
        </p:nvSpPr>
        <p:spPr>
          <a:xfrm>
            <a:off x="273975" y="238391"/>
            <a:ext cx="11669372" cy="720348"/>
          </a:xfrm>
          <a:prstGeom prst="rect">
            <a:avLst/>
          </a:prstGeom>
          <a:noFill/>
        </p:spPr>
        <p:txBody>
          <a:bodyPr wrap="square" rtlCol="0" anchor="ctr" anchorCtr="0">
            <a:normAutofit/>
          </a:bodyPr>
          <a:lstStyle/>
          <a:p>
            <a:pPr marL="0" marR="0" lvl="0" algn="l" defTabSz="914400" rtl="0" eaLnBrk="1" fontAlgn="ctr" latinLnBrk="0" hangingPunct="1">
              <a:lnSpc>
                <a:spcPct val="120000"/>
              </a:lnSpc>
              <a:spcBef>
                <a:spcPts val="0"/>
              </a:spcBef>
              <a:spcAft>
                <a:spcPts val="0"/>
              </a:spcAft>
              <a:buClrTx/>
              <a:buSzTx/>
              <a:buFontTx/>
              <a:buNone/>
              <a:defRPr/>
            </a:pPr>
            <a:r>
              <a:rPr lang="en-US" altLang="zh-CN" sz="3200" b="1" noProof="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2 </a:t>
            </a:r>
            <a:r>
              <a:rPr lang="zh-CN" altLang="en-US" sz="3200" b="1" noProof="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管理端接口设计</a:t>
            </a:r>
            <a:endParaRPr lang="zh-CN" altLang="en-US" sz="3200" b="1" dirty="0">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sp>
        <p:nvSpPr>
          <p:cNvPr id="5" name="矩形: 圆角 4">
            <a:extLst>
              <a:ext uri="{FF2B5EF4-FFF2-40B4-BE49-F238E27FC236}">
                <a16:creationId xmlns:a16="http://schemas.microsoft.com/office/drawing/2014/main" id="{269E619F-66DF-5EB7-D018-98648BDAFB16}"/>
              </a:ext>
            </a:extLst>
          </p:cNvPr>
          <p:cNvSpPr/>
          <p:nvPr>
            <p:custDataLst>
              <p:tags r:id="rId3"/>
            </p:custDataLst>
          </p:nvPr>
        </p:nvSpPr>
        <p:spPr>
          <a:xfrm>
            <a:off x="462281" y="1143303"/>
            <a:ext cx="3259201" cy="353568"/>
          </a:xfrm>
          <a:prstGeom prst="roundRect">
            <a:avLst/>
          </a:prstGeom>
          <a:noFill/>
          <a:ln w="12700" cap="flat" cmpd="sng" algn="ctr">
            <a:solidFill>
              <a:schemeClr val="accent1"/>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E0E3251E-FF2F-C470-3734-013F353FAE1B}"/>
              </a:ext>
            </a:extLst>
          </p:cNvPr>
          <p:cNvSpPr/>
          <p:nvPr>
            <p:custDataLst>
              <p:tags r:id="rId4"/>
            </p:custDataLst>
          </p:nvPr>
        </p:nvSpPr>
        <p:spPr>
          <a:xfrm>
            <a:off x="462281" y="1837739"/>
            <a:ext cx="3081401" cy="353568"/>
          </a:xfrm>
          <a:prstGeom prst="roundRect">
            <a:avLst/>
          </a:prstGeom>
          <a:noFill/>
          <a:ln w="12700" cap="flat" cmpd="sng" algn="ctr">
            <a:solidFill>
              <a:schemeClr val="accent1"/>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1914836A-8A17-483E-C6F3-3648B942B715}"/>
              </a:ext>
            </a:extLst>
          </p:cNvPr>
          <p:cNvSpPr/>
          <p:nvPr>
            <p:custDataLst>
              <p:tags r:id="rId5"/>
            </p:custDataLst>
          </p:nvPr>
        </p:nvSpPr>
        <p:spPr>
          <a:xfrm>
            <a:off x="462281" y="2544875"/>
            <a:ext cx="3521139" cy="353568"/>
          </a:xfrm>
          <a:prstGeom prst="roundRect">
            <a:avLst/>
          </a:prstGeom>
          <a:noFill/>
          <a:ln w="12700" cap="flat" cmpd="sng" algn="ctr">
            <a:solidFill>
              <a:schemeClr val="accent1"/>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E04FBB1E-B8B7-FDF5-2560-406430DFA548}"/>
              </a:ext>
            </a:extLst>
          </p:cNvPr>
          <p:cNvSpPr/>
          <p:nvPr>
            <p:custDataLst>
              <p:tags r:id="rId6"/>
            </p:custDataLst>
          </p:nvPr>
        </p:nvSpPr>
        <p:spPr>
          <a:xfrm>
            <a:off x="462281" y="3252011"/>
            <a:ext cx="2014601" cy="353568"/>
          </a:xfrm>
          <a:prstGeom prst="roundRect">
            <a:avLst/>
          </a:prstGeom>
          <a:noFill/>
          <a:ln w="12700" cap="flat" cmpd="sng" algn="ctr">
            <a:solidFill>
              <a:schemeClr val="accent1"/>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2">
            <a:extLst>
              <a:ext uri="{FF2B5EF4-FFF2-40B4-BE49-F238E27FC236}">
                <a16:creationId xmlns:a16="http://schemas.microsoft.com/office/drawing/2014/main" id="{1418B791-EE06-AC24-647A-CC4D30B1AA6E}"/>
              </a:ext>
            </a:extLst>
          </p:cNvPr>
          <p:cNvSpPr/>
          <p:nvPr>
            <p:custDataLst>
              <p:tags r:id="rId7"/>
            </p:custDataLst>
          </p:nvPr>
        </p:nvSpPr>
        <p:spPr>
          <a:xfrm>
            <a:off x="497841" y="1084883"/>
            <a:ext cx="11186160" cy="2884379"/>
          </a:xfrm>
          <a:prstGeom prst="rect">
            <a:avLst/>
          </a:prstGeom>
          <a:ln>
            <a:noFill/>
          </a:ln>
        </p:spPr>
        <p:txBody>
          <a:bodyPr wrap="square">
            <a:normAutofit/>
          </a:bodyPr>
          <a:lstStyle/>
          <a:p>
            <a:pPr marL="0" marR="0" lvl="0" algn="just" defTabSz="914400" rtl="0" eaLnBrk="1" fontAlgn="ctr" latinLnBrk="0" hangingPunct="1">
              <a:lnSpc>
                <a:spcPct val="130000"/>
              </a:lnSpc>
              <a:spcBef>
                <a:spcPts val="250"/>
              </a:spcBef>
              <a:spcAft>
                <a:spcPts val="250"/>
              </a:spcAft>
              <a:buClrTx/>
              <a:buSzTx/>
              <a:buFontTx/>
              <a:buNone/>
              <a:defRPr/>
            </a:pPr>
            <a:r>
              <a:rPr kumimoji="0" lang="en-US" altLang="zh-CN" sz="1400" b="1" i="0" u="none" strike="noStrike" kern="120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1.</a:t>
            </a:r>
            <a:r>
              <a:rPr kumimoji="0" lang="zh-CN" altLang="en-US" sz="1400" b="1" i="0" u="none" strike="noStrike" kern="120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管理员删除用户及查看评论列表管理</a:t>
            </a:r>
          </a:p>
          <a:p>
            <a:pPr marL="0" marR="0" lvl="0" algn="just" defTabSz="914400" rtl="0" eaLnBrk="1" fontAlgn="t" latinLnBrk="0" hangingPunct="1">
              <a:lnSpc>
                <a:spcPct val="130000"/>
              </a:lnSpc>
              <a:spcBef>
                <a:spcPts val="250"/>
              </a:spcBef>
              <a:spcAft>
                <a:spcPts val="250"/>
              </a:spcAft>
              <a:buClrTx/>
              <a:buSzTx/>
              <a:buFontTx/>
              <a:buNone/>
              <a:defRPr/>
            </a:pPr>
            <a:r>
              <a:rPr kumimoji="0" lang="zh-CN" altLang="en-US" sz="1000" i="0" u="none" strike="noStrike" kern="1200" cap="none" spc="0" normalizeH="0" baseline="0" noProof="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用户管理删除用户查看评论列表</a:t>
            </a:r>
            <a:r>
              <a:rPr kumimoji="0" lang="zh-CN" altLang="en-US" sz="1400" b="0" i="0" u="none" strike="noStrike" kern="1200" cap="none" spc="0" normalizeH="0" baseline="0" noProof="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
</a:t>
            </a:r>
            <a:r>
              <a:rPr kumimoji="0" lang="en-US" altLang="zh-CN" sz="1400" b="1" i="0" u="none" strike="noStrike" kern="120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2.</a:t>
            </a:r>
            <a:r>
              <a:rPr kumimoji="0" lang="zh-CN" altLang="en-US" sz="1400" b="1" i="0" u="none" strike="noStrike" kern="120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评论管理：审核、删除与查看标题</a:t>
            </a:r>
          </a:p>
          <a:p>
            <a:pPr marL="0" marR="0" lvl="0" algn="just" defTabSz="914400" rtl="0" eaLnBrk="1" fontAlgn="t" latinLnBrk="0" hangingPunct="1">
              <a:lnSpc>
                <a:spcPct val="130000"/>
              </a:lnSpc>
              <a:spcBef>
                <a:spcPts val="250"/>
              </a:spcBef>
              <a:spcAft>
                <a:spcPts val="250"/>
              </a:spcAft>
              <a:buClrTx/>
              <a:buSzTx/>
              <a:buFontTx/>
              <a:buNone/>
              <a:defRPr/>
            </a:pPr>
            <a:r>
              <a:rPr kumimoji="0" lang="zh-CN" altLang="en-US" sz="1000" i="0" u="none" strike="noStrike" kern="1200" cap="none" spc="0" normalizeH="0" baseline="0" noProof="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查看评论详情审核评论删除评论</a:t>
            </a:r>
            <a:r>
              <a:rPr kumimoji="0" lang="zh-CN" altLang="en-US" sz="1400" b="0" i="0" u="none" strike="noStrike" kern="1200" cap="none" spc="0" normalizeH="0" baseline="0" noProof="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
</a:t>
            </a:r>
            <a:r>
              <a:rPr kumimoji="0" lang="en-US" altLang="zh-CN" sz="1400" b="1" i="0" u="none" strike="noStrike" kern="120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3.</a:t>
            </a:r>
            <a:r>
              <a:rPr kumimoji="0" lang="zh-CN" altLang="en-US" sz="1400" b="1" i="0" u="none" strike="noStrike" kern="120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参考标题：浏览帖子列表</a:t>
            </a:r>
            <a:r>
              <a:rPr kumimoji="0" lang="en-US" altLang="zh-CN" sz="1400" b="1" i="0" u="none" strike="noStrike" kern="120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a:t>
            </a:r>
            <a:r>
              <a:rPr kumimoji="0" lang="zh-CN" altLang="en-US" sz="1400" b="1" i="0" u="none" strike="noStrike" kern="120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审核帖子详情</a:t>
            </a:r>
          </a:p>
          <a:p>
            <a:pPr marL="0" marR="0" lvl="0" algn="just" defTabSz="914400" rtl="0" eaLnBrk="1" fontAlgn="t" latinLnBrk="0" hangingPunct="1">
              <a:lnSpc>
                <a:spcPct val="130000"/>
              </a:lnSpc>
              <a:spcBef>
                <a:spcPts val="250"/>
              </a:spcBef>
              <a:spcAft>
                <a:spcPts val="250"/>
              </a:spcAft>
              <a:buClrTx/>
              <a:buSzTx/>
              <a:buFontTx/>
              <a:buNone/>
              <a:defRPr/>
            </a:pPr>
            <a:r>
              <a:rPr kumimoji="0" lang="zh-CN" altLang="en-US" sz="1000" i="0" u="none" strike="noStrike" kern="1200" cap="none" spc="0" normalizeH="0" baseline="0" noProof="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查看帖子列表查看帖子详情审核帖子</a:t>
            </a:r>
            <a:r>
              <a:rPr kumimoji="0" lang="zh-CN" altLang="en-US" sz="1400" b="0" i="0" u="none" strike="noStrike" kern="1200" cap="none" spc="0" normalizeH="0" baseline="0" noProof="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
</a:t>
            </a:r>
            <a:r>
              <a:rPr kumimoji="0" lang="en-US" altLang="zh-CN" sz="1400" b="1" i="0" u="none" strike="noStrike" kern="120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4.</a:t>
            </a:r>
            <a:r>
              <a:rPr kumimoji="0" lang="zh-CN" altLang="en-US" sz="1400" b="1" i="0" u="none" strike="noStrike" kern="120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管理员登录管理界面</a:t>
            </a:r>
          </a:p>
          <a:p>
            <a:pPr marL="0" marR="0" lvl="0" algn="just" defTabSz="914400" rtl="0" eaLnBrk="1" fontAlgn="t" latinLnBrk="0" hangingPunct="1">
              <a:lnSpc>
                <a:spcPct val="130000"/>
              </a:lnSpc>
              <a:spcBef>
                <a:spcPts val="375"/>
              </a:spcBef>
              <a:spcAft>
                <a:spcPts val="250"/>
              </a:spcAft>
              <a:buClrTx/>
              <a:buSzTx/>
              <a:buFontTx/>
              <a:buNone/>
              <a:defRPr/>
            </a:pPr>
            <a:r>
              <a:rPr kumimoji="0" lang="zh-CN" altLang="en-US" sz="1000" i="0" u="none" strike="noStrike" kern="1200" cap="none" spc="0" normalizeH="0" baseline="0" noProof="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管理员登录</a:t>
            </a:r>
            <a:endParaRPr kumimoji="0" lang="zh-CN" altLang="en-US" sz="100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endParaRPr>
          </a:p>
        </p:txBody>
      </p:sp>
      <p:sp>
        <p:nvSpPr>
          <p:cNvPr id="4" name="Shape1">
            <a:extLst>
              <a:ext uri="{FF2B5EF4-FFF2-40B4-BE49-F238E27FC236}">
                <a16:creationId xmlns:a16="http://schemas.microsoft.com/office/drawing/2014/main" id="{4369E9A1-FDE6-329F-76A8-11FDDA0A5A64}"/>
              </a:ext>
            </a:extLst>
          </p:cNvPr>
          <p:cNvSpPr/>
          <p:nvPr>
            <p:custDataLst>
              <p:tags r:id="rId8"/>
            </p:custDataLst>
          </p:nvPr>
        </p:nvSpPr>
        <p:spPr>
          <a:xfrm>
            <a:off x="497841" y="4159762"/>
            <a:ext cx="5455919" cy="2164929"/>
          </a:xfrm>
          <a:prstGeom prst="round2SameRect">
            <a:avLst/>
          </a:prstGeom>
          <a:blipFill dpi="0" rotWithShape="0">
            <a:blip r:embed="rId12"/>
            <a:srcRect/>
            <a:stretch>
              <a:fillRect t="-76007" b="-7600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微软雅黑" panose="020B0503020204020204" pitchFamily="34" charset="-122"/>
              <a:ea typeface="微软雅黑" panose="020B0503020204020204" pitchFamily="34" charset="-122"/>
              <a:sym typeface="+mn-ea"/>
            </a:endParaRPr>
          </a:p>
        </p:txBody>
      </p:sp>
      <p:sp>
        <p:nvSpPr>
          <p:cNvPr id="8" name="Shape2">
            <a:extLst>
              <a:ext uri="{FF2B5EF4-FFF2-40B4-BE49-F238E27FC236}">
                <a16:creationId xmlns:a16="http://schemas.microsoft.com/office/drawing/2014/main" id="{EC7EEFA4-9C9C-412B-0A5A-49A0D35B83D1}"/>
              </a:ext>
            </a:extLst>
          </p:cNvPr>
          <p:cNvSpPr/>
          <p:nvPr>
            <p:custDataLst>
              <p:tags r:id="rId9"/>
            </p:custDataLst>
          </p:nvPr>
        </p:nvSpPr>
        <p:spPr>
          <a:xfrm>
            <a:off x="6228082" y="4159762"/>
            <a:ext cx="5455919" cy="2155627"/>
          </a:xfrm>
          <a:prstGeom prst="round2SameRect">
            <a:avLst/>
          </a:prstGeom>
          <a:blipFill dpi="0" rotWithShape="0">
            <a:blip r:embed="rId13"/>
            <a:srcRect/>
            <a:stretch>
              <a:fillRect t="-76550" b="-7655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微软雅黑" panose="020B0503020204020204" pitchFamily="34" charset="-122"/>
              <a:ea typeface="微软雅黑" panose="020B0503020204020204" pitchFamily="34" charset="-122"/>
              <a:sym typeface="+mn-ea"/>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p14:reveal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300"/>
                                        <p:tgtEl>
                                          <p:spTgt spid="2"/>
                                        </p:tgtEl>
                                      </p:cBhvr>
                                    </p:animEffect>
                                    <p:anim to="" calcmode="lin" valueType="num">
                                      <p:cBhvr>
                                        <p:cTn id="8" dur="60" fill="remove">
                                          <p:stCondLst>
                                            <p:cond delay="0"/>
                                          </p:stCondLst>
                                        </p:cTn>
                                        <p:tgtEl>
                                          <p:spTgt spid="2"/>
                                        </p:tgtEl>
                                        <p:attrNameLst>
                                          <p:attrName>ppt_x</p:attrName>
                                        </p:attrNameLst>
                                      </p:cBhvr>
                                      <p:tavLst>
                                        <p:tav tm="0" fmla="$">
                                          <p:val>
                                            <p:strVal val="#ppt_x"/>
                                          </p:val>
                                        </p:tav>
                                        <p:tav tm="100000" fmla="$">
                                          <p:val>
                                            <p:strVal val="#ppt_x+rand(ppt_w)-ppt_w/2"/>
                                          </p:val>
                                        </p:tav>
                                      </p:tavLst>
                                    </p:anim>
                                    <p:anim to="" calcmode="lin" valueType="num">
                                      <p:cBhvr>
                                        <p:cTn id="9" dur="60" fill="remove">
                                          <p:stCondLst>
                                            <p:cond delay="0"/>
                                          </p:stCondLst>
                                        </p:cTn>
                                        <p:tgtEl>
                                          <p:spTgt spid="2"/>
                                        </p:tgtEl>
                                        <p:attrNameLst>
                                          <p:attrName>ppt_y</p:attrName>
                                        </p:attrNameLst>
                                      </p:cBhvr>
                                      <p:tavLst>
                                        <p:tav tm="0" fmla="$">
                                          <p:val>
                                            <p:strVal val="#ppt_y"/>
                                          </p:val>
                                        </p:tav>
                                        <p:tav tm="100000" fmla="$">
                                          <p:val>
                                            <p:strVal val="#ppt_y+rand(ppt_h)-ppt_h/2"/>
                                          </p:val>
                                        </p:tav>
                                      </p:tavLst>
                                    </p:anim>
                                    <p:animScale>
                                      <p:cBhvr>
                                        <p:cTn id="10" dur="100" accel="50000" fill="remove">
                                          <p:stCondLst>
                                            <p:cond delay="50"/>
                                          </p:stCondLst>
                                        </p:cTn>
                                        <p:tgtEl>
                                          <p:spTgt spid="2"/>
                                        </p:tgtEl>
                                      </p:cBhvr>
                                      <p:from x="100000" y="100000"/>
                                      <p:to x="250000" y="250000"/>
                                    </p:animScale>
                                    <p:animScale>
                                      <p:cBhvr>
                                        <p:cTn id="11" dur="150" accel="50000" fill="remove">
                                          <p:stCondLst>
                                            <p:cond delay="150"/>
                                          </p:stCondLst>
                                        </p:cTn>
                                        <p:tgtEl>
                                          <p:spTgt spid="2"/>
                                        </p:tgtEl>
                                      </p:cBhvr>
                                      <p:from x="100000" y="100000"/>
                                      <p:to x="150000" y="150000"/>
                                    </p:animScale>
                                    <p:anim to="" calcmode="lin" valueType="num">
                                      <p:cBhvr>
                                        <p:cTn id="12" dur="60" fill="remove">
                                          <p:stCondLst>
                                            <p:cond delay="150"/>
                                          </p:stCondLst>
                                        </p:cTn>
                                        <p:tgtEl>
                                          <p:spTgt spid="2"/>
                                        </p:tgtEl>
                                        <p:attrNameLst>
                                          <p:attrName>ppt_x</p:attrName>
                                        </p:attrNameLst>
                                      </p:cBhvr>
                                      <p:tavLst>
                                        <p:tav tm="0" fmla="$">
                                          <p:val>
                                            <p:strVal val="#ppt_x"/>
                                          </p:val>
                                        </p:tav>
                                        <p:tav tm="100000" fmla="$">
                                          <p:val>
                                            <p:strVal val="#ppt_x+#ppt_w/2"/>
                                          </p:val>
                                        </p:tav>
                                      </p:tavLst>
                                    </p:anim>
                                    <p:anim to="" calcmode="lin" valueType="num">
                                      <p:cBhvr>
                                        <p:cTn id="13" dur="60" fill="remove">
                                          <p:stCondLst>
                                            <p:cond delay="150"/>
                                          </p:stCondLst>
                                        </p:cTn>
                                        <p:tgtEl>
                                          <p:spTgt spid="2"/>
                                        </p:tgtEl>
                                        <p:attrNameLst>
                                          <p:attrName>ppt_y</p:attrName>
                                        </p:attrNameLst>
                                      </p:cBhvr>
                                      <p:tavLst>
                                        <p:tav tm="0" fmla="$">
                                          <p:val>
                                            <p:strVal val="#ppt_y"/>
                                          </p:val>
                                        </p:tav>
                                        <p:tav tm="100000" fmla="$">
                                          <p:val>
                                            <p:strVal val="#ppt_y+#ppt_h/3"/>
                                          </p:val>
                                        </p:tav>
                                      </p:tavLst>
                                    </p:anim>
                                  </p:childTnLst>
                                </p:cTn>
                              </p:par>
                              <p:par>
                                <p:cTn id="14" presetID="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 to="" calcmode="lin" valueType="num">
                                      <p:cBhvr>
                                        <p:cTn id="16" dur="500" fill="hold">
                                          <p:stCondLst>
                                            <p:cond delay="0"/>
                                          </p:stCondLst>
                                        </p:cTn>
                                        <p:tgtEl>
                                          <p:spTgt spid="5"/>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7" dur="500" fill="hold">
                                          <p:stCondLst>
                                            <p:cond delay="0"/>
                                          </p:stCondLst>
                                        </p:cTn>
                                        <p:tgtEl>
                                          <p:spTgt spid="5"/>
                                        </p:tgtEl>
                                        <p:attrNameLst>
                                          <p:attrName>ppt_y</p:attrName>
                                        </p:attrNameLst>
                                      </p:cBhvr>
                                      <p:tavLst>
                                        <p:tav tm="0" fmla="((floor(#ppt_y-0.5)+ceil(#ppt_y-0.5))*0.5+0.5)+(#ppt_y- ((floor(#ppt_y-0.5)+ceil(#ppt_y-0.5))*0.5+0.5))*$">
                                          <p:val>
                                            <p:strVal val="0"/>
                                          </p:val>
                                        </p:tav>
                                        <p:tav tm="100000">
                                          <p:val>
                                            <p:strVal val="1"/>
                                          </p:val>
                                        </p:tav>
                                      </p:tavLst>
                                    </p:anim>
                                  </p:childTnLst>
                                </p:cTn>
                              </p:par>
                              <p:par>
                                <p:cTn id="18" presetID="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 to="" calcmode="lin" valueType="num">
                                      <p:cBhvr>
                                        <p:cTn id="20" dur="500" fill="hold">
                                          <p:stCondLst>
                                            <p:cond delay="0"/>
                                          </p:stCondLst>
                                        </p:cTn>
                                        <p:tgtEl>
                                          <p:spTgt spid="6"/>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1" dur="500" fill="hold">
                                          <p:stCondLst>
                                            <p:cond delay="0"/>
                                          </p:stCondLst>
                                        </p:cTn>
                                        <p:tgtEl>
                                          <p:spTgt spid="6"/>
                                        </p:tgtEl>
                                        <p:attrNameLst>
                                          <p:attrName>ppt_y</p:attrName>
                                        </p:attrNameLst>
                                      </p:cBhvr>
                                      <p:tavLst>
                                        <p:tav tm="0" fmla="((floor(#ppt_y-0.5)+ceil(#ppt_y-0.5))*0.5+0.5)+(#ppt_y- ((floor(#ppt_y-0.5)+ceil(#ppt_y-0.5))*0.5+0.5))*$">
                                          <p:val>
                                            <p:strVal val="0"/>
                                          </p:val>
                                        </p:tav>
                                        <p:tav tm="100000">
                                          <p:val>
                                            <p:strVal val="1"/>
                                          </p:val>
                                        </p:tav>
                                      </p:tavLst>
                                    </p:anim>
                                  </p:childTnLst>
                                </p:cTn>
                              </p:par>
                              <p:par>
                                <p:cTn id="22" presetID="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to="" calcmode="lin" valueType="num">
                                      <p:cBhvr>
                                        <p:cTn id="24" dur="500" fill="hold">
                                          <p:stCondLst>
                                            <p:cond delay="0"/>
                                          </p:stCondLst>
                                        </p:cTn>
                                        <p:tgtEl>
                                          <p:spTgt spid="7"/>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5" dur="500" fill="hold">
                                          <p:stCondLst>
                                            <p:cond delay="0"/>
                                          </p:stCondLst>
                                        </p:cTn>
                                        <p:tgtEl>
                                          <p:spTgt spid="7"/>
                                        </p:tgtEl>
                                        <p:attrNameLst>
                                          <p:attrName>ppt_y</p:attrName>
                                        </p:attrNameLst>
                                      </p:cBhvr>
                                      <p:tavLst>
                                        <p:tav tm="0" fmla="((floor(#ppt_y-0.5)+ceil(#ppt_y-0.5))*0.5+0.5)+(#ppt_y- ((floor(#ppt_y-0.5)+ceil(#ppt_y-0.5))*0.5+0.5))*$">
                                          <p:val>
                                            <p:strVal val="0"/>
                                          </p:val>
                                        </p:tav>
                                        <p:tav tm="100000">
                                          <p:val>
                                            <p:strVal val="1"/>
                                          </p:val>
                                        </p:tav>
                                      </p:tavLst>
                                    </p:anim>
                                  </p:childTnLst>
                                </p:cTn>
                              </p:par>
                              <p:par>
                                <p:cTn id="26" presetID="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 to="" calcmode="lin" valueType="num">
                                      <p:cBhvr>
                                        <p:cTn id="28" dur="500" fill="hold">
                                          <p:stCondLst>
                                            <p:cond delay="0"/>
                                          </p:stCondLst>
                                        </p:cTn>
                                        <p:tgtEl>
                                          <p:spTgt spid="9"/>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9" dur="500" fill="hold">
                                          <p:stCondLst>
                                            <p:cond delay="0"/>
                                          </p:stCondLst>
                                        </p:cTn>
                                        <p:tgtEl>
                                          <p:spTgt spid="9"/>
                                        </p:tgtEl>
                                        <p:attrNameLst>
                                          <p:attrName>ppt_y</p:attrName>
                                        </p:attrNameLst>
                                      </p:cBhvr>
                                      <p:tavLst>
                                        <p:tav tm="0" fmla="((floor(#ppt_y-0.5)+ceil(#ppt_y-0.5))*0.5+0.5)+(#ppt_y- ((floor(#ppt_y-0.5)+ceil(#ppt_y-0.5))*0.5+0.5))*$">
                                          <p:val>
                                            <p:strVal val="0"/>
                                          </p:val>
                                        </p:tav>
                                        <p:tav tm="100000">
                                          <p:val>
                                            <p:strVal val="1"/>
                                          </p:val>
                                        </p:tav>
                                      </p:tavLst>
                                    </p:anim>
                                  </p:childTnLst>
                                </p:cTn>
                              </p:par>
                              <p:par>
                                <p:cTn id="30" presetID="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 to="" calcmode="lin" valueType="num">
                                      <p:cBhvr>
                                        <p:cTn id="32" dur="500" fill="hold">
                                          <p:stCondLst>
                                            <p:cond delay="0"/>
                                          </p:stCondLst>
                                        </p:cTn>
                                        <p:tgtEl>
                                          <p:spTgt spid="3"/>
                                        </p:tgtEl>
                                        <p:attrNameLst>
                                          <p:attrName>ppt_x</p:attrName>
                                        </p:attrNameLst>
                                      </p:cBhvr>
                                      <p:tavLst>
                                        <p:tav tm="0" fmla="((floor(#ppt_x-0.5)+ceil(#ppt_x-0.5))*0.5+0.5)+(#ppt_x- ((floor(#ppt_x-0.5)+ceil(#ppt_x-0.5))*0.5+0.5))*$">
                                          <p:val>
                                            <p:strVal val="0"/>
                                          </p:val>
                                        </p:tav>
                                        <p:tav tm="100000">
                                          <p:val>
                                            <p:strVal val="1"/>
                                          </p:val>
                                        </p:tav>
                                      </p:tavLst>
                                    </p:anim>
                                    <p:anim to="" calcmode="lin" valueType="num">
                                      <p:cBhvr>
                                        <p:cTn id="33" dur="500" fill="hold">
                                          <p:stCondLst>
                                            <p:cond delay="0"/>
                                          </p:stCondLst>
                                        </p:cTn>
                                        <p:tgtEl>
                                          <p:spTgt spid="3"/>
                                        </p:tgtEl>
                                        <p:attrNameLst>
                                          <p:attrName>ppt_y</p:attrName>
                                        </p:attrNameLst>
                                      </p:cBhvr>
                                      <p:tavLst>
                                        <p:tav tm="0" fmla="((floor(#ppt_y-0.5)+ceil(#ppt_y-0.5))*0.5+0.5)+(#ppt_y- ((floor(#ppt_y-0.5)+ceil(#ppt_y-0.5))*0.5+0.5))*$">
                                          <p:val>
                                            <p:strVal val="0"/>
                                          </p:val>
                                        </p:tav>
                                        <p:tav tm="100000">
                                          <p:val>
                                            <p:strVal val="1"/>
                                          </p:val>
                                        </p:tav>
                                      </p:tavLst>
                                    </p:anim>
                                  </p:childTnLst>
                                </p:cTn>
                              </p:par>
                              <p:par>
                                <p:cTn id="34" presetID="0" presetClass="entr" presetSubtype="0"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anim to="" calcmode="lin" valueType="num">
                                      <p:cBhvr>
                                        <p:cTn id="36" dur="500" fill="hold">
                                          <p:stCondLst>
                                            <p:cond delay="0"/>
                                          </p:stCondLst>
                                        </p:cTn>
                                        <p:tgtEl>
                                          <p:spTgt spid="4"/>
                                        </p:tgtEl>
                                        <p:attrNameLst>
                                          <p:attrName>ppt_x</p:attrName>
                                        </p:attrNameLst>
                                      </p:cBhvr>
                                      <p:tavLst>
                                        <p:tav tm="0" fmla="((floor(#ppt_x-0.5)+ceil(#ppt_x-0.5))*0.5+0.5)+(#ppt_x- ((floor(#ppt_x-0.5)+ceil(#ppt_x-0.5))*0.5+0.5))*$">
                                          <p:val>
                                            <p:strVal val="0"/>
                                          </p:val>
                                        </p:tav>
                                        <p:tav tm="100000">
                                          <p:val>
                                            <p:strVal val="1"/>
                                          </p:val>
                                        </p:tav>
                                      </p:tavLst>
                                    </p:anim>
                                    <p:anim to="" calcmode="lin" valueType="num">
                                      <p:cBhvr>
                                        <p:cTn id="37" dur="500" fill="hold">
                                          <p:stCondLst>
                                            <p:cond delay="0"/>
                                          </p:stCondLst>
                                        </p:cTn>
                                        <p:tgtEl>
                                          <p:spTgt spid="4"/>
                                        </p:tgtEl>
                                        <p:attrNameLst>
                                          <p:attrName>ppt_y</p:attrName>
                                        </p:attrNameLst>
                                      </p:cBhvr>
                                      <p:tavLst>
                                        <p:tav tm="0" fmla="((floor(#ppt_y-0.5)+ceil(#ppt_y-0.5))*0.5+0.5)+(#ppt_y- ((floor(#ppt_y-0.5)+ceil(#ppt_y-0.5))*0.5+0.5))*$">
                                          <p:val>
                                            <p:strVal val="0"/>
                                          </p:val>
                                        </p:tav>
                                        <p:tav tm="100000">
                                          <p:val>
                                            <p:strVal val="1"/>
                                          </p:val>
                                        </p:tav>
                                      </p:tavLst>
                                    </p:anim>
                                  </p:childTnLst>
                                </p:cTn>
                              </p:par>
                              <p:par>
                                <p:cTn id="38" presetID="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 to="" calcmode="lin" valueType="num">
                                      <p:cBhvr>
                                        <p:cTn id="40" dur="500" fill="hold">
                                          <p:stCondLst>
                                            <p:cond delay="0"/>
                                          </p:stCondLst>
                                        </p:cTn>
                                        <p:tgtEl>
                                          <p:spTgt spid="8"/>
                                        </p:tgtEl>
                                        <p:attrNameLst>
                                          <p:attrName>ppt_x</p:attrName>
                                        </p:attrNameLst>
                                      </p:cBhvr>
                                      <p:tavLst>
                                        <p:tav tm="0" fmla="((floor(#ppt_x-0.5)+ceil(#ppt_x-0.5))*0.5+0.5)+(#ppt_x- ((floor(#ppt_x-0.5)+ceil(#ppt_x-0.5))*0.5+0.5))*$">
                                          <p:val>
                                            <p:strVal val="0"/>
                                          </p:val>
                                        </p:tav>
                                        <p:tav tm="100000">
                                          <p:val>
                                            <p:strVal val="1"/>
                                          </p:val>
                                        </p:tav>
                                      </p:tavLst>
                                    </p:anim>
                                    <p:anim to="" calcmode="lin" valueType="num">
                                      <p:cBhvr>
                                        <p:cTn id="41" dur="500" fill="hold">
                                          <p:stCondLst>
                                            <p:cond delay="0"/>
                                          </p:stCondLst>
                                        </p:cTn>
                                        <p:tgtEl>
                                          <p:spTgt spid="8"/>
                                        </p:tgtEl>
                                        <p:attrNameLst>
                                          <p:attrName>ppt_y</p:attrName>
                                        </p:attrNameLst>
                                      </p:cBhvr>
                                      <p:tavLst>
                                        <p:tav tm="0" fmla="((floor(#ppt_y-0.5)+ceil(#ppt_y-0.5))*0.5+0.5)+(#ppt_y- ((floor(#ppt_y-0.5)+ceil(#ppt_y-0.5))*0.5+0.5))*$">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animBg="1"/>
      <p:bldP spid="7" grpId="0" animBg="1"/>
      <p:bldP spid="9" grpId="0" animBg="1"/>
      <p:bldP spid="3" grpId="0"/>
      <p:bldP spid="4"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任意多边形: 形状 86"/>
          <p:cNvSpPr/>
          <p:nvPr/>
        </p:nvSpPr>
        <p:spPr>
          <a:xfrm flipH="1">
            <a:off x="924274" y="5156690"/>
            <a:ext cx="11150483" cy="1701311"/>
          </a:xfrm>
          <a:custGeom>
            <a:avLst/>
            <a:gdLst>
              <a:gd name="connsiteX0" fmla="*/ 8675293 w 11150483"/>
              <a:gd name="connsiteY0" fmla="*/ 77 h 1701311"/>
              <a:gd name="connsiteX1" fmla="*/ 9565327 w 11150483"/>
              <a:gd name="connsiteY1" fmla="*/ 767274 h 1701311"/>
              <a:gd name="connsiteX2" fmla="*/ 10487458 w 11150483"/>
              <a:gd name="connsiteY2" fmla="*/ 901859 h 1701311"/>
              <a:gd name="connsiteX3" fmla="*/ 10678724 w 11150483"/>
              <a:gd name="connsiteY3" fmla="*/ 1337585 h 1701311"/>
              <a:gd name="connsiteX4" fmla="*/ 11144897 w 11150483"/>
              <a:gd name="connsiteY4" fmla="*/ 1607322 h 1701311"/>
              <a:gd name="connsiteX5" fmla="*/ 11150483 w 11150483"/>
              <a:gd name="connsiteY5" fmla="*/ 1701311 h 1701311"/>
              <a:gd name="connsiteX6" fmla="*/ 0 w 11150483"/>
              <a:gd name="connsiteY6" fmla="*/ 1701311 h 1701311"/>
              <a:gd name="connsiteX7" fmla="*/ 21202 w 11150483"/>
              <a:gd name="connsiteY7" fmla="*/ 1666090 h 1701311"/>
              <a:gd name="connsiteX8" fmla="*/ 486558 w 11150483"/>
              <a:gd name="connsiteY8" fmla="*/ 1568083 h 1701311"/>
              <a:gd name="connsiteX9" fmla="*/ 641247 w 11150483"/>
              <a:gd name="connsiteY9" fmla="*/ 1239996 h 1701311"/>
              <a:gd name="connsiteX10" fmla="*/ 914746 w 11150483"/>
              <a:gd name="connsiteY10" fmla="*/ 1241952 h 1701311"/>
              <a:gd name="connsiteX11" fmla="*/ 1408969 w 11150483"/>
              <a:gd name="connsiteY11" fmla="*/ 416432 h 1701311"/>
              <a:gd name="connsiteX12" fmla="*/ 1426142 w 11150483"/>
              <a:gd name="connsiteY12" fmla="*/ 413500 h 1701311"/>
              <a:gd name="connsiteX13" fmla="*/ 2501147 w 11150483"/>
              <a:gd name="connsiteY13" fmla="*/ 996795 h 1701311"/>
              <a:gd name="connsiteX14" fmla="*/ 3221121 w 11150483"/>
              <a:gd name="connsiteY14" fmla="*/ 1461560 h 1701311"/>
              <a:gd name="connsiteX15" fmla="*/ 3737681 w 11150483"/>
              <a:gd name="connsiteY15" fmla="*/ 1487109 h 1701311"/>
              <a:gd name="connsiteX16" fmla="*/ 4264016 w 11150483"/>
              <a:gd name="connsiteY16" fmla="*/ 1061155 h 1701311"/>
              <a:gd name="connsiteX17" fmla="*/ 5079623 w 11150483"/>
              <a:gd name="connsiteY17" fmla="*/ 316610 h 1701311"/>
              <a:gd name="connsiteX18" fmla="*/ 5971878 w 11150483"/>
              <a:gd name="connsiteY18" fmla="*/ 1099548 h 1701311"/>
              <a:gd name="connsiteX19" fmla="*/ 6114420 w 11150483"/>
              <a:gd name="connsiteY19" fmla="*/ 959937 h 1701311"/>
              <a:gd name="connsiteX20" fmla="*/ 6255428 w 11150483"/>
              <a:gd name="connsiteY20" fmla="*/ 906327 h 1701311"/>
              <a:gd name="connsiteX21" fmla="*/ 6730106 w 11150483"/>
              <a:gd name="connsiteY21" fmla="*/ 1055851 h 1701311"/>
              <a:gd name="connsiteX22" fmla="*/ 7335599 w 11150483"/>
              <a:gd name="connsiteY22" fmla="*/ 787100 h 1701311"/>
              <a:gd name="connsiteX23" fmla="*/ 7724554 w 11150483"/>
              <a:gd name="connsiteY23" fmla="*/ 1217519 h 1701311"/>
              <a:gd name="connsiteX24" fmla="*/ 7770068 w 11150483"/>
              <a:gd name="connsiteY24" fmla="*/ 1226455 h 1701311"/>
              <a:gd name="connsiteX25" fmla="*/ 8362019 w 11150483"/>
              <a:gd name="connsiteY25" fmla="*/ 42553 h 1701311"/>
              <a:gd name="connsiteX26" fmla="*/ 8521454 w 11150483"/>
              <a:gd name="connsiteY26" fmla="*/ 8768 h 1701311"/>
              <a:gd name="connsiteX27" fmla="*/ 8675293 w 11150483"/>
              <a:gd name="connsiteY27" fmla="*/ 77 h 1701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150483" h="1701311">
                <a:moveTo>
                  <a:pt x="8675293" y="77"/>
                </a:moveTo>
                <a:cubicBezTo>
                  <a:pt x="9405811" y="8835"/>
                  <a:pt x="9565327" y="767274"/>
                  <a:pt x="9565327" y="767274"/>
                </a:cubicBezTo>
                <a:cubicBezTo>
                  <a:pt x="9565327" y="767274"/>
                  <a:pt x="10157976" y="531891"/>
                  <a:pt x="10487458" y="901859"/>
                </a:cubicBezTo>
                <a:cubicBezTo>
                  <a:pt x="10574854" y="999587"/>
                  <a:pt x="10643822" y="1139756"/>
                  <a:pt x="10678724" y="1337585"/>
                </a:cubicBezTo>
                <a:cubicBezTo>
                  <a:pt x="10678724" y="1337585"/>
                  <a:pt x="11089074" y="1161752"/>
                  <a:pt x="11144897" y="1607322"/>
                </a:cubicBezTo>
                <a:lnTo>
                  <a:pt x="11150483" y="1701311"/>
                </a:lnTo>
                <a:lnTo>
                  <a:pt x="0" y="1701311"/>
                </a:lnTo>
                <a:lnTo>
                  <a:pt x="21202" y="1666090"/>
                </a:lnTo>
                <a:cubicBezTo>
                  <a:pt x="183978" y="1446281"/>
                  <a:pt x="486558" y="1568083"/>
                  <a:pt x="486558" y="1568083"/>
                </a:cubicBezTo>
                <a:cubicBezTo>
                  <a:pt x="490189" y="1370533"/>
                  <a:pt x="559436" y="1278809"/>
                  <a:pt x="641247" y="1239996"/>
                </a:cubicBezTo>
                <a:cubicBezTo>
                  <a:pt x="761173" y="1182757"/>
                  <a:pt x="908464" y="1239579"/>
                  <a:pt x="914746" y="1241952"/>
                </a:cubicBezTo>
                <a:cubicBezTo>
                  <a:pt x="909441" y="1227991"/>
                  <a:pt x="672102" y="540407"/>
                  <a:pt x="1408969" y="416432"/>
                </a:cubicBezTo>
                <a:lnTo>
                  <a:pt x="1426142" y="413500"/>
                </a:lnTo>
                <a:cubicBezTo>
                  <a:pt x="2191071" y="294970"/>
                  <a:pt x="2501147" y="996795"/>
                  <a:pt x="2501147" y="996795"/>
                </a:cubicBezTo>
                <a:cubicBezTo>
                  <a:pt x="3139029" y="887340"/>
                  <a:pt x="3221121" y="1461560"/>
                  <a:pt x="3221121" y="1461560"/>
                </a:cubicBezTo>
                <a:cubicBezTo>
                  <a:pt x="3452597" y="1414791"/>
                  <a:pt x="3618594" y="1433637"/>
                  <a:pt x="3737681" y="1487109"/>
                </a:cubicBezTo>
                <a:cubicBezTo>
                  <a:pt x="3750526" y="1332559"/>
                  <a:pt x="3835828" y="1070231"/>
                  <a:pt x="4264016" y="1061155"/>
                </a:cubicBezTo>
                <a:cubicBezTo>
                  <a:pt x="4264016" y="1061155"/>
                  <a:pt x="4302828" y="303765"/>
                  <a:pt x="5079623" y="316610"/>
                </a:cubicBezTo>
                <a:cubicBezTo>
                  <a:pt x="5723509" y="327359"/>
                  <a:pt x="5922595" y="902837"/>
                  <a:pt x="5971878" y="1099548"/>
                </a:cubicBezTo>
                <a:cubicBezTo>
                  <a:pt x="6006711" y="1041624"/>
                  <a:pt x="6055784" y="993555"/>
                  <a:pt x="6114420" y="959937"/>
                </a:cubicBezTo>
                <a:cubicBezTo>
                  <a:pt x="6157840" y="933774"/>
                  <a:pt x="6205601" y="915625"/>
                  <a:pt x="6255428" y="906327"/>
                </a:cubicBezTo>
                <a:cubicBezTo>
                  <a:pt x="6505611" y="860395"/>
                  <a:pt x="6730106" y="1055851"/>
                  <a:pt x="6730106" y="1055851"/>
                </a:cubicBezTo>
                <a:cubicBezTo>
                  <a:pt x="6730106" y="1055851"/>
                  <a:pt x="6939103" y="691186"/>
                  <a:pt x="7335599" y="787100"/>
                </a:cubicBezTo>
                <a:cubicBezTo>
                  <a:pt x="7625571" y="857184"/>
                  <a:pt x="7703474" y="1094801"/>
                  <a:pt x="7724554" y="1217519"/>
                </a:cubicBezTo>
                <a:cubicBezTo>
                  <a:pt x="7739493" y="1220172"/>
                  <a:pt x="7754571" y="1223104"/>
                  <a:pt x="7770068" y="1226455"/>
                </a:cubicBezTo>
                <a:cubicBezTo>
                  <a:pt x="7770068" y="1226455"/>
                  <a:pt x="7673177" y="256158"/>
                  <a:pt x="8362019" y="42553"/>
                </a:cubicBezTo>
                <a:cubicBezTo>
                  <a:pt x="8413982" y="26317"/>
                  <a:pt x="8467370" y="15009"/>
                  <a:pt x="8521454" y="8768"/>
                </a:cubicBezTo>
                <a:cubicBezTo>
                  <a:pt x="8575353" y="2241"/>
                  <a:pt x="8626592" y="-508"/>
                  <a:pt x="8675293" y="77"/>
                </a:cubicBezTo>
                <a:close/>
              </a:path>
            </a:pathLst>
          </a:custGeom>
          <a:solidFill>
            <a:schemeClr val="accent1">
              <a:alpha val="10000"/>
            </a:schemeClr>
          </a:solidFill>
          <a:ln w="9525" cap="flat">
            <a:noFill/>
            <a:prstDash val="solid"/>
            <a:miter/>
          </a:ln>
        </p:spPr>
        <p:txBody>
          <a:bodyPr rtlCol="0" anchor="ctr"/>
          <a:lstStyle/>
          <a:p>
            <a:endParaRPr lang="zh-CN" altLang="en-US"/>
          </a:p>
        </p:txBody>
      </p:sp>
      <p:sp>
        <p:nvSpPr>
          <p:cNvPr id="8" name="任意多边形: 形状 7"/>
          <p:cNvSpPr/>
          <p:nvPr/>
        </p:nvSpPr>
        <p:spPr>
          <a:xfrm flipH="1">
            <a:off x="9062301" y="1945057"/>
            <a:ext cx="883671" cy="619229"/>
          </a:xfrm>
          <a:custGeom>
            <a:avLst/>
            <a:gdLst>
              <a:gd name="connsiteX0" fmla="*/ 737258 w 883671"/>
              <a:gd name="connsiteY0" fmla="*/ 240868 h 619229"/>
              <a:gd name="connsiteX1" fmla="*/ 674488 w 883671"/>
              <a:gd name="connsiteY1" fmla="*/ 68656 h 619229"/>
              <a:gd name="connsiteX2" fmla="*/ 494275 w 883671"/>
              <a:gd name="connsiteY2" fmla="*/ 144856 h 619229"/>
              <a:gd name="connsiteX3" fmla="*/ 240339 w 883671"/>
              <a:gd name="connsiteY3" fmla="*/ 19030 h 619229"/>
              <a:gd name="connsiteX4" fmla="*/ 147470 w 883671"/>
              <a:gd name="connsiteY4" fmla="*/ 221532 h 619229"/>
              <a:gd name="connsiteX5" fmla="*/ 4595 w 883671"/>
              <a:gd name="connsiteY5" fmla="*/ 295255 h 619229"/>
              <a:gd name="connsiteX6" fmla="*/ 30789 w 883671"/>
              <a:gd name="connsiteY6" fmla="*/ 379837 h 619229"/>
              <a:gd name="connsiteX7" fmla="*/ 147946 w 883671"/>
              <a:gd name="connsiteY7" fmla="*/ 395554 h 619229"/>
              <a:gd name="connsiteX8" fmla="*/ 256341 w 883671"/>
              <a:gd name="connsiteY8" fmla="*/ 609295 h 619229"/>
              <a:gd name="connsiteX9" fmla="*/ 501610 w 883671"/>
              <a:gd name="connsiteY9" fmla="*/ 508615 h 619229"/>
              <a:gd name="connsiteX10" fmla="*/ 598860 w 883671"/>
              <a:gd name="connsiteY10" fmla="*/ 551002 h 619229"/>
              <a:gd name="connsiteX11" fmla="*/ 686299 w 883671"/>
              <a:gd name="connsiteY11" fmla="*/ 448608 h 619229"/>
              <a:gd name="connsiteX12" fmla="*/ 875180 w 883671"/>
              <a:gd name="connsiteY12" fmla="*/ 402602 h 619229"/>
              <a:gd name="connsiteX13" fmla="*/ 737258 w 883671"/>
              <a:gd name="connsiteY13" fmla="*/ 240868 h 619229"/>
              <a:gd name="connsiteX14" fmla="*/ 835556 w 883671"/>
              <a:gd name="connsiteY14" fmla="*/ 402031 h 619229"/>
              <a:gd name="connsiteX15" fmla="*/ 683823 w 883671"/>
              <a:gd name="connsiteY15" fmla="*/ 414318 h 619229"/>
              <a:gd name="connsiteX16" fmla="*/ 681346 w 883671"/>
              <a:gd name="connsiteY16" fmla="*/ 404793 h 619229"/>
              <a:gd name="connsiteX17" fmla="*/ 662033 w 883671"/>
              <a:gd name="connsiteY17" fmla="*/ 394925 h 619229"/>
              <a:gd name="connsiteX18" fmla="*/ 651819 w 883671"/>
              <a:gd name="connsiteY18" fmla="*/ 412984 h 619229"/>
              <a:gd name="connsiteX19" fmla="*/ 599717 w 883671"/>
              <a:gd name="connsiteY19" fmla="*/ 518521 h 619229"/>
              <a:gd name="connsiteX20" fmla="*/ 517802 w 883671"/>
              <a:gd name="connsiteY20" fmla="*/ 472706 h 619229"/>
              <a:gd name="connsiteX21" fmla="*/ 519421 w 883671"/>
              <a:gd name="connsiteY21" fmla="*/ 468325 h 619229"/>
              <a:gd name="connsiteX22" fmla="*/ 490846 w 883671"/>
              <a:gd name="connsiteY22" fmla="*/ 460419 h 619229"/>
              <a:gd name="connsiteX23" fmla="*/ 303204 w 883671"/>
              <a:gd name="connsiteY23" fmla="*/ 586816 h 619229"/>
              <a:gd name="connsiteX24" fmla="*/ 174426 w 883671"/>
              <a:gd name="connsiteY24" fmla="*/ 396316 h 619229"/>
              <a:gd name="connsiteX25" fmla="*/ 159853 w 883671"/>
              <a:gd name="connsiteY25" fmla="*/ 382123 h 619229"/>
              <a:gd name="connsiteX26" fmla="*/ 147480 w 883671"/>
              <a:gd name="connsiteY26" fmla="*/ 366321 h 619229"/>
              <a:gd name="connsiteX27" fmla="*/ 145660 w 883671"/>
              <a:gd name="connsiteY27" fmla="*/ 366217 h 619229"/>
              <a:gd name="connsiteX28" fmla="*/ 74032 w 883671"/>
              <a:gd name="connsiteY28" fmla="*/ 365359 h 619229"/>
              <a:gd name="connsiteX29" fmla="*/ 40409 w 883671"/>
              <a:gd name="connsiteY29" fmla="*/ 295255 h 619229"/>
              <a:gd name="connsiteX30" fmla="*/ 176236 w 883671"/>
              <a:gd name="connsiteY30" fmla="*/ 259251 h 619229"/>
              <a:gd name="connsiteX31" fmla="*/ 189224 w 883671"/>
              <a:gd name="connsiteY31" fmla="*/ 255679 h 619229"/>
              <a:gd name="connsiteX32" fmla="*/ 190333 w 883671"/>
              <a:gd name="connsiteY32" fmla="*/ 252583 h 619229"/>
              <a:gd name="connsiteX33" fmla="*/ 192714 w 883671"/>
              <a:gd name="connsiteY33" fmla="*/ 238867 h 619229"/>
              <a:gd name="connsiteX34" fmla="*/ 278439 w 883671"/>
              <a:gd name="connsiteY34" fmla="*/ 40938 h 619229"/>
              <a:gd name="connsiteX35" fmla="*/ 412646 w 883671"/>
              <a:gd name="connsiteY35" fmla="*/ 57797 h 619229"/>
              <a:gd name="connsiteX36" fmla="*/ 471130 w 883671"/>
              <a:gd name="connsiteY36" fmla="*/ 183908 h 619229"/>
              <a:gd name="connsiteX37" fmla="*/ 500752 w 883671"/>
              <a:gd name="connsiteY37" fmla="*/ 179146 h 619229"/>
              <a:gd name="connsiteX38" fmla="*/ 625911 w 883671"/>
              <a:gd name="connsiteY38" fmla="*/ 95611 h 619229"/>
              <a:gd name="connsiteX39" fmla="*/ 702873 w 883671"/>
              <a:gd name="connsiteY39" fmla="*/ 239820 h 619229"/>
              <a:gd name="connsiteX40" fmla="*/ 707635 w 883671"/>
              <a:gd name="connsiteY40" fmla="*/ 258870 h 619229"/>
              <a:gd name="connsiteX41" fmla="*/ 721865 w 883671"/>
              <a:gd name="connsiteY41" fmla="*/ 274329 h 619229"/>
              <a:gd name="connsiteX42" fmla="*/ 723637 w 883671"/>
              <a:gd name="connsiteY42" fmla="*/ 274300 h 619229"/>
              <a:gd name="connsiteX43" fmla="*/ 835556 w 883671"/>
              <a:gd name="connsiteY43" fmla="*/ 402031 h 619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83671" h="619229">
                <a:moveTo>
                  <a:pt x="737258" y="240868"/>
                </a:moveTo>
                <a:cubicBezTo>
                  <a:pt x="775358" y="179146"/>
                  <a:pt x="744307" y="94373"/>
                  <a:pt x="674488" y="68656"/>
                </a:cubicBezTo>
                <a:cubicBezTo>
                  <a:pt x="607813" y="44272"/>
                  <a:pt x="531613" y="85705"/>
                  <a:pt x="494275" y="144856"/>
                </a:cubicBezTo>
                <a:cubicBezTo>
                  <a:pt x="464462" y="25984"/>
                  <a:pt x="365593" y="-32976"/>
                  <a:pt x="240339" y="19030"/>
                </a:cubicBezTo>
                <a:cubicBezTo>
                  <a:pt x="164139" y="50939"/>
                  <a:pt x="103274" y="149332"/>
                  <a:pt x="147470" y="221532"/>
                </a:cubicBezTo>
                <a:cubicBezTo>
                  <a:pt x="92606" y="206959"/>
                  <a:pt x="24312" y="240582"/>
                  <a:pt x="4595" y="295255"/>
                </a:cubicBezTo>
                <a:cubicBezTo>
                  <a:pt x="-6769" y="326126"/>
                  <a:pt x="3965" y="360787"/>
                  <a:pt x="30789" y="379837"/>
                </a:cubicBezTo>
                <a:cubicBezTo>
                  <a:pt x="63841" y="404983"/>
                  <a:pt x="109180" y="403174"/>
                  <a:pt x="147946" y="395554"/>
                </a:cubicBezTo>
                <a:cubicBezTo>
                  <a:pt x="86034" y="478231"/>
                  <a:pt x="170330" y="581672"/>
                  <a:pt x="256341" y="609295"/>
                </a:cubicBezTo>
                <a:cubicBezTo>
                  <a:pt x="355210" y="641013"/>
                  <a:pt x="454175" y="594245"/>
                  <a:pt x="501610" y="508615"/>
                </a:cubicBezTo>
                <a:cubicBezTo>
                  <a:pt x="523305" y="540114"/>
                  <a:pt x="561015" y="556555"/>
                  <a:pt x="598860" y="551002"/>
                </a:cubicBezTo>
                <a:cubicBezTo>
                  <a:pt x="647785" y="540534"/>
                  <a:pt x="683621" y="498566"/>
                  <a:pt x="686299" y="448608"/>
                </a:cubicBezTo>
                <a:cubicBezTo>
                  <a:pt x="748593" y="489470"/>
                  <a:pt x="844319" y="479374"/>
                  <a:pt x="875180" y="402602"/>
                </a:cubicBezTo>
                <a:cubicBezTo>
                  <a:pt x="912709" y="309162"/>
                  <a:pt x="820126" y="243058"/>
                  <a:pt x="737258" y="240868"/>
                </a:cubicBezTo>
                <a:close/>
                <a:moveTo>
                  <a:pt x="835556" y="402031"/>
                </a:moveTo>
                <a:cubicBezTo>
                  <a:pt x="797456" y="459181"/>
                  <a:pt x="733639" y="441274"/>
                  <a:pt x="683823" y="414318"/>
                </a:cubicBezTo>
                <a:cubicBezTo>
                  <a:pt x="683061" y="411175"/>
                  <a:pt x="682299" y="408031"/>
                  <a:pt x="681346" y="404793"/>
                </a:cubicBezTo>
                <a:cubicBezTo>
                  <a:pt x="678737" y="396735"/>
                  <a:pt x="670090" y="392315"/>
                  <a:pt x="662033" y="394925"/>
                </a:cubicBezTo>
                <a:cubicBezTo>
                  <a:pt x="654456" y="397382"/>
                  <a:pt x="650019" y="405231"/>
                  <a:pt x="651819" y="412984"/>
                </a:cubicBezTo>
                <a:cubicBezTo>
                  <a:pt x="658296" y="456037"/>
                  <a:pt x="646771" y="504424"/>
                  <a:pt x="599717" y="518521"/>
                </a:cubicBezTo>
                <a:cubicBezTo>
                  <a:pt x="557617" y="531094"/>
                  <a:pt x="533042" y="505567"/>
                  <a:pt x="517802" y="472706"/>
                </a:cubicBezTo>
                <a:cubicBezTo>
                  <a:pt x="518278" y="471277"/>
                  <a:pt x="518945" y="469849"/>
                  <a:pt x="519421" y="468325"/>
                </a:cubicBezTo>
                <a:cubicBezTo>
                  <a:pt x="525422" y="449846"/>
                  <a:pt x="497228" y="442607"/>
                  <a:pt x="490846" y="460419"/>
                </a:cubicBezTo>
                <a:cubicBezTo>
                  <a:pt x="461605" y="540905"/>
                  <a:pt x="391024" y="595579"/>
                  <a:pt x="303204" y="586816"/>
                </a:cubicBezTo>
                <a:cubicBezTo>
                  <a:pt x="215383" y="578053"/>
                  <a:pt x="111656" y="488994"/>
                  <a:pt x="174426" y="396316"/>
                </a:cubicBezTo>
                <a:cubicBezTo>
                  <a:pt x="180712" y="386791"/>
                  <a:pt x="168235" y="376789"/>
                  <a:pt x="159853" y="382123"/>
                </a:cubicBezTo>
                <a:cubicBezTo>
                  <a:pt x="160799" y="374341"/>
                  <a:pt x="155260" y="367264"/>
                  <a:pt x="147480" y="366321"/>
                </a:cubicBezTo>
                <a:cubicBezTo>
                  <a:pt x="146876" y="366245"/>
                  <a:pt x="146268" y="366217"/>
                  <a:pt x="145660" y="366217"/>
                </a:cubicBezTo>
                <a:cubicBezTo>
                  <a:pt x="122134" y="367455"/>
                  <a:pt x="97273" y="372122"/>
                  <a:pt x="74032" y="365359"/>
                </a:cubicBezTo>
                <a:cubicBezTo>
                  <a:pt x="41933" y="355834"/>
                  <a:pt x="21835" y="328212"/>
                  <a:pt x="40409" y="295255"/>
                </a:cubicBezTo>
                <a:cubicBezTo>
                  <a:pt x="66127" y="249345"/>
                  <a:pt x="132040" y="234581"/>
                  <a:pt x="176236" y="259251"/>
                </a:cubicBezTo>
                <a:cubicBezTo>
                  <a:pt x="180809" y="261851"/>
                  <a:pt x="186624" y="260251"/>
                  <a:pt x="189224" y="255679"/>
                </a:cubicBezTo>
                <a:cubicBezTo>
                  <a:pt x="189771" y="254717"/>
                  <a:pt x="190146" y="253669"/>
                  <a:pt x="190333" y="252583"/>
                </a:cubicBezTo>
                <a:cubicBezTo>
                  <a:pt x="194611" y="249354"/>
                  <a:pt x="195652" y="243354"/>
                  <a:pt x="192714" y="238867"/>
                </a:cubicBezTo>
                <a:cubicBezTo>
                  <a:pt x="131182" y="157524"/>
                  <a:pt x="187380" y="64750"/>
                  <a:pt x="278439" y="40938"/>
                </a:cubicBezTo>
                <a:cubicBezTo>
                  <a:pt x="324540" y="28841"/>
                  <a:pt x="373689" y="26365"/>
                  <a:pt x="412646" y="57797"/>
                </a:cubicBezTo>
                <a:cubicBezTo>
                  <a:pt x="451603" y="89230"/>
                  <a:pt x="461605" y="137902"/>
                  <a:pt x="471130" y="183908"/>
                </a:cubicBezTo>
                <a:cubicBezTo>
                  <a:pt x="474940" y="202482"/>
                  <a:pt x="499705" y="195719"/>
                  <a:pt x="500752" y="179146"/>
                </a:cubicBezTo>
                <a:cubicBezTo>
                  <a:pt x="529804" y="138855"/>
                  <a:pt x="575238" y="98374"/>
                  <a:pt x="625911" y="95611"/>
                </a:cubicBezTo>
                <a:cubicBezTo>
                  <a:pt x="710493" y="91039"/>
                  <a:pt x="736401" y="175240"/>
                  <a:pt x="702873" y="239820"/>
                </a:cubicBezTo>
                <a:cubicBezTo>
                  <a:pt x="699653" y="246487"/>
                  <a:pt x="701658" y="254498"/>
                  <a:pt x="707635" y="258870"/>
                </a:cubicBezTo>
                <a:cubicBezTo>
                  <a:pt x="707295" y="267071"/>
                  <a:pt x="713666" y="273996"/>
                  <a:pt x="721865" y="274329"/>
                </a:cubicBezTo>
                <a:cubicBezTo>
                  <a:pt x="722456" y="274357"/>
                  <a:pt x="723048" y="274348"/>
                  <a:pt x="723637" y="274300"/>
                </a:cubicBezTo>
                <a:cubicBezTo>
                  <a:pt x="786693" y="271919"/>
                  <a:pt x="886705" y="324783"/>
                  <a:pt x="835556" y="402031"/>
                </a:cubicBezTo>
                <a:close/>
              </a:path>
            </a:pathLst>
          </a:custGeom>
          <a:solidFill>
            <a:srgbClr val="FFFFFF"/>
          </a:solidFill>
          <a:ln w="9525" cap="flat">
            <a:noFill/>
            <a:prstDash val="solid"/>
            <a:miter/>
          </a:ln>
        </p:spPr>
        <p:txBody>
          <a:bodyPr rtlCol="0" anchor="ctr"/>
          <a:lstStyle/>
          <a:p>
            <a:endParaRPr lang="zh-CN" altLang="en-US"/>
          </a:p>
        </p:txBody>
      </p:sp>
      <p:sp>
        <p:nvSpPr>
          <p:cNvPr id="9" name="任意多边形: 形状 8"/>
          <p:cNvSpPr/>
          <p:nvPr/>
        </p:nvSpPr>
        <p:spPr>
          <a:xfrm flipH="1">
            <a:off x="11511988" y="2714665"/>
            <a:ext cx="680013" cy="1364110"/>
          </a:xfrm>
          <a:custGeom>
            <a:avLst/>
            <a:gdLst>
              <a:gd name="connsiteX0" fmla="*/ 248129 w 680013"/>
              <a:gd name="connsiteY0" fmla="*/ 1359696 h 1364110"/>
              <a:gd name="connsiteX1" fmla="*/ 220697 w 680013"/>
              <a:gd name="connsiteY1" fmla="*/ 1363221 h 1364110"/>
              <a:gd name="connsiteX2" fmla="*/ 3908 w 680013"/>
              <a:gd name="connsiteY2" fmla="*/ 1296546 h 1364110"/>
              <a:gd name="connsiteX3" fmla="*/ 2015 w 680013"/>
              <a:gd name="connsiteY3" fmla="*/ 1283211 h 1364110"/>
              <a:gd name="connsiteX4" fmla="*/ 2479 w 680013"/>
              <a:gd name="connsiteY4" fmla="*/ 1282639 h 1364110"/>
              <a:gd name="connsiteX5" fmla="*/ 15816 w 680013"/>
              <a:gd name="connsiteY5" fmla="*/ 1280744 h 1364110"/>
              <a:gd name="connsiteX6" fmla="*/ 16385 w 680013"/>
              <a:gd name="connsiteY6" fmla="*/ 1281211 h 1364110"/>
              <a:gd name="connsiteX7" fmla="*/ 219077 w 680013"/>
              <a:gd name="connsiteY7" fmla="*/ 1343123 h 1364110"/>
              <a:gd name="connsiteX8" fmla="*/ 409577 w 680013"/>
              <a:gd name="connsiteY8" fmla="*/ 1249016 h 1364110"/>
              <a:gd name="connsiteX9" fmla="*/ 466727 w 680013"/>
              <a:gd name="connsiteY9" fmla="*/ 1124143 h 1364110"/>
              <a:gd name="connsiteX10" fmla="*/ 466727 w 680013"/>
              <a:gd name="connsiteY10" fmla="*/ 1119476 h 1364110"/>
              <a:gd name="connsiteX11" fmla="*/ 365096 w 680013"/>
              <a:gd name="connsiteY11" fmla="*/ 1117666 h 1364110"/>
              <a:gd name="connsiteX12" fmla="*/ 282323 w 680013"/>
              <a:gd name="connsiteY12" fmla="*/ 1031275 h 1364110"/>
              <a:gd name="connsiteX13" fmla="*/ 342331 w 680013"/>
              <a:gd name="connsiteY13" fmla="*/ 963933 h 1364110"/>
              <a:gd name="connsiteX14" fmla="*/ 429104 w 680013"/>
              <a:gd name="connsiteY14" fmla="*/ 986983 h 1364110"/>
              <a:gd name="connsiteX15" fmla="*/ 485682 w 680013"/>
              <a:gd name="connsiteY15" fmla="*/ 1094235 h 1364110"/>
              <a:gd name="connsiteX16" fmla="*/ 569883 w 680013"/>
              <a:gd name="connsiteY16" fmla="*/ 1045848 h 1364110"/>
              <a:gd name="connsiteX17" fmla="*/ 659037 w 680013"/>
              <a:gd name="connsiteY17" fmla="*/ 853633 h 1364110"/>
              <a:gd name="connsiteX18" fmla="*/ 586457 w 680013"/>
              <a:gd name="connsiteY18" fmla="*/ 657133 h 1364110"/>
              <a:gd name="connsiteX19" fmla="*/ 570740 w 680013"/>
              <a:gd name="connsiteY19" fmla="*/ 645321 h 1364110"/>
              <a:gd name="connsiteX20" fmla="*/ 562644 w 680013"/>
              <a:gd name="connsiteY20" fmla="*/ 662752 h 1364110"/>
              <a:gd name="connsiteX21" fmla="*/ 444534 w 680013"/>
              <a:gd name="connsiteY21" fmla="*/ 754573 h 1364110"/>
              <a:gd name="connsiteX22" fmla="*/ 444534 w 680013"/>
              <a:gd name="connsiteY22" fmla="*/ 754573 h 1364110"/>
              <a:gd name="connsiteX23" fmla="*/ 350522 w 680013"/>
              <a:gd name="connsiteY23" fmla="*/ 704853 h 1364110"/>
              <a:gd name="connsiteX24" fmla="*/ 379097 w 680013"/>
              <a:gd name="connsiteY24" fmla="*/ 636082 h 1364110"/>
              <a:gd name="connsiteX25" fmla="*/ 560072 w 680013"/>
              <a:gd name="connsiteY25" fmla="*/ 617032 h 1364110"/>
              <a:gd name="connsiteX26" fmla="*/ 569026 w 680013"/>
              <a:gd name="connsiteY26" fmla="*/ 517305 h 1364110"/>
              <a:gd name="connsiteX27" fmla="*/ 464251 w 680013"/>
              <a:gd name="connsiteY27" fmla="*/ 302612 h 1364110"/>
              <a:gd name="connsiteX28" fmla="*/ 377478 w 680013"/>
              <a:gd name="connsiteY28" fmla="*/ 258321 h 1364110"/>
              <a:gd name="connsiteX29" fmla="*/ 336330 w 680013"/>
              <a:gd name="connsiteY29" fmla="*/ 371573 h 1364110"/>
              <a:gd name="connsiteX30" fmla="*/ 262892 w 680013"/>
              <a:gd name="connsiteY30" fmla="*/ 429485 h 1364110"/>
              <a:gd name="connsiteX31" fmla="*/ 170976 w 680013"/>
              <a:gd name="connsiteY31" fmla="*/ 407196 h 1364110"/>
              <a:gd name="connsiteX32" fmla="*/ 161451 w 680013"/>
              <a:gd name="connsiteY32" fmla="*/ 314423 h 1364110"/>
              <a:gd name="connsiteX33" fmla="*/ 228602 w 680013"/>
              <a:gd name="connsiteY33" fmla="*/ 251463 h 1364110"/>
              <a:gd name="connsiteX34" fmla="*/ 358428 w 680013"/>
              <a:gd name="connsiteY34" fmla="*/ 234222 h 1364110"/>
              <a:gd name="connsiteX35" fmla="*/ 315947 w 680013"/>
              <a:gd name="connsiteY35" fmla="*/ 103539 h 1364110"/>
              <a:gd name="connsiteX36" fmla="*/ 69344 w 680013"/>
              <a:gd name="connsiteY36" fmla="*/ 32388 h 1364110"/>
              <a:gd name="connsiteX37" fmla="*/ 56926 w 680013"/>
              <a:gd name="connsiteY37" fmla="*/ 27168 h 1364110"/>
              <a:gd name="connsiteX38" fmla="*/ 56676 w 680013"/>
              <a:gd name="connsiteY38" fmla="*/ 26482 h 1364110"/>
              <a:gd name="connsiteX39" fmla="*/ 61856 w 680013"/>
              <a:gd name="connsiteY39" fmla="*/ 14052 h 1364110"/>
              <a:gd name="connsiteX40" fmla="*/ 62486 w 680013"/>
              <a:gd name="connsiteY40" fmla="*/ 13814 h 1364110"/>
              <a:gd name="connsiteX41" fmla="*/ 331663 w 680013"/>
              <a:gd name="connsiteY41" fmla="*/ 91538 h 1364110"/>
              <a:gd name="connsiteX42" fmla="*/ 379288 w 680013"/>
              <a:gd name="connsiteY42" fmla="*/ 238413 h 1364110"/>
              <a:gd name="connsiteX43" fmla="*/ 477395 w 680013"/>
              <a:gd name="connsiteY43" fmla="*/ 287372 h 1364110"/>
              <a:gd name="connsiteX44" fmla="*/ 589314 w 680013"/>
              <a:gd name="connsiteY44" fmla="*/ 515972 h 1364110"/>
              <a:gd name="connsiteX45" fmla="*/ 578360 w 680013"/>
              <a:gd name="connsiteY45" fmla="*/ 626748 h 1364110"/>
              <a:gd name="connsiteX46" fmla="*/ 600077 w 680013"/>
              <a:gd name="connsiteY46" fmla="*/ 642559 h 1364110"/>
              <a:gd name="connsiteX47" fmla="*/ 679421 w 680013"/>
              <a:gd name="connsiteY47" fmla="*/ 855252 h 1364110"/>
              <a:gd name="connsiteX48" fmla="*/ 584171 w 680013"/>
              <a:gd name="connsiteY48" fmla="*/ 1060897 h 1364110"/>
              <a:gd name="connsiteX49" fmla="*/ 487397 w 680013"/>
              <a:gd name="connsiteY49" fmla="*/ 1114523 h 1364110"/>
              <a:gd name="connsiteX50" fmla="*/ 486920 w 680013"/>
              <a:gd name="connsiteY50" fmla="*/ 1125572 h 1364110"/>
              <a:gd name="connsiteX51" fmla="*/ 424436 w 680013"/>
              <a:gd name="connsiteY51" fmla="*/ 1262161 h 1364110"/>
              <a:gd name="connsiteX52" fmla="*/ 248129 w 680013"/>
              <a:gd name="connsiteY52" fmla="*/ 1359696 h 1364110"/>
              <a:gd name="connsiteX53" fmla="*/ 349379 w 680013"/>
              <a:gd name="connsiteY53" fmla="*/ 983078 h 1364110"/>
              <a:gd name="connsiteX54" fmla="*/ 346808 w 680013"/>
              <a:gd name="connsiteY54" fmla="*/ 983650 h 1364110"/>
              <a:gd name="connsiteX55" fmla="*/ 302326 w 680013"/>
              <a:gd name="connsiteY55" fmla="*/ 1032322 h 1364110"/>
              <a:gd name="connsiteX56" fmla="*/ 370334 w 680013"/>
              <a:gd name="connsiteY56" fmla="*/ 1098997 h 1364110"/>
              <a:gd name="connsiteX57" fmla="*/ 466632 w 680013"/>
              <a:gd name="connsiteY57" fmla="*/ 1099950 h 1364110"/>
              <a:gd name="connsiteX58" fmla="*/ 417197 w 680013"/>
              <a:gd name="connsiteY58" fmla="*/ 1002985 h 1364110"/>
              <a:gd name="connsiteX59" fmla="*/ 349379 w 680013"/>
              <a:gd name="connsiteY59" fmla="*/ 983078 h 1364110"/>
              <a:gd name="connsiteX60" fmla="*/ 455964 w 680013"/>
              <a:gd name="connsiteY60" fmla="*/ 621128 h 1364110"/>
              <a:gd name="connsiteX61" fmla="*/ 392718 w 680013"/>
              <a:gd name="connsiteY61" fmla="*/ 651036 h 1364110"/>
              <a:gd name="connsiteX62" fmla="*/ 369953 w 680013"/>
              <a:gd name="connsiteY62" fmla="*/ 701519 h 1364110"/>
              <a:gd name="connsiteX63" fmla="*/ 441296 w 680013"/>
              <a:gd name="connsiteY63" fmla="*/ 735523 h 1364110"/>
              <a:gd name="connsiteX64" fmla="*/ 441296 w 680013"/>
              <a:gd name="connsiteY64" fmla="*/ 735523 h 1364110"/>
              <a:gd name="connsiteX65" fmla="*/ 545404 w 680013"/>
              <a:gd name="connsiteY65" fmla="*/ 653989 h 1364110"/>
              <a:gd name="connsiteX66" fmla="*/ 553691 w 680013"/>
              <a:gd name="connsiteY66" fmla="*/ 635796 h 1364110"/>
              <a:gd name="connsiteX67" fmla="*/ 455964 w 680013"/>
              <a:gd name="connsiteY67" fmla="*/ 621223 h 1364110"/>
              <a:gd name="connsiteX68" fmla="*/ 285848 w 680013"/>
              <a:gd name="connsiteY68" fmla="*/ 253939 h 1364110"/>
              <a:gd name="connsiteX69" fmla="*/ 237270 w 680013"/>
              <a:gd name="connsiteY69" fmla="*/ 269370 h 1364110"/>
              <a:gd name="connsiteX70" fmla="*/ 179358 w 680013"/>
              <a:gd name="connsiteY70" fmla="*/ 322995 h 1364110"/>
              <a:gd name="connsiteX71" fmla="*/ 185835 w 680013"/>
              <a:gd name="connsiteY71" fmla="*/ 394338 h 1364110"/>
              <a:gd name="connsiteX72" fmla="*/ 256987 w 680013"/>
              <a:gd name="connsiteY72" fmla="*/ 410816 h 1364110"/>
              <a:gd name="connsiteX73" fmla="*/ 320233 w 680013"/>
              <a:gd name="connsiteY73" fmla="*/ 360238 h 1364110"/>
              <a:gd name="connsiteX74" fmla="*/ 357761 w 680013"/>
              <a:gd name="connsiteY74" fmla="*/ 254130 h 1364110"/>
              <a:gd name="connsiteX75" fmla="*/ 285848 w 680013"/>
              <a:gd name="connsiteY75" fmla="*/ 253939 h 1364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80013" h="1364110">
                <a:moveTo>
                  <a:pt x="248129" y="1359696"/>
                </a:moveTo>
                <a:cubicBezTo>
                  <a:pt x="238604" y="1361316"/>
                  <a:pt x="229841" y="1362459"/>
                  <a:pt x="220697" y="1363221"/>
                </a:cubicBezTo>
                <a:cubicBezTo>
                  <a:pt x="142595" y="1369269"/>
                  <a:pt x="65111" y="1345438"/>
                  <a:pt x="3908" y="1296546"/>
                </a:cubicBezTo>
                <a:cubicBezTo>
                  <a:pt x="-298" y="1293384"/>
                  <a:pt x="-1145" y="1287411"/>
                  <a:pt x="2015" y="1283211"/>
                </a:cubicBezTo>
                <a:cubicBezTo>
                  <a:pt x="2163" y="1283011"/>
                  <a:pt x="2317" y="1282820"/>
                  <a:pt x="2479" y="1282639"/>
                </a:cubicBezTo>
                <a:cubicBezTo>
                  <a:pt x="5639" y="1278429"/>
                  <a:pt x="11610" y="1277591"/>
                  <a:pt x="15816" y="1280744"/>
                </a:cubicBezTo>
                <a:cubicBezTo>
                  <a:pt x="16011" y="1280896"/>
                  <a:pt x="16201" y="1281049"/>
                  <a:pt x="16385" y="1281211"/>
                </a:cubicBezTo>
                <a:cubicBezTo>
                  <a:pt x="73653" y="1326807"/>
                  <a:pt x="146107" y="1348933"/>
                  <a:pt x="219077" y="1343123"/>
                </a:cubicBezTo>
                <a:cubicBezTo>
                  <a:pt x="292231" y="1337113"/>
                  <a:pt x="360349" y="1303461"/>
                  <a:pt x="409577" y="1249016"/>
                </a:cubicBezTo>
                <a:cubicBezTo>
                  <a:pt x="441744" y="1214745"/>
                  <a:pt x="461814" y="1170892"/>
                  <a:pt x="466727" y="1124143"/>
                </a:cubicBezTo>
                <a:lnTo>
                  <a:pt x="466727" y="1119476"/>
                </a:lnTo>
                <a:cubicBezTo>
                  <a:pt x="433156" y="1126648"/>
                  <a:pt x="398389" y="1126029"/>
                  <a:pt x="365096" y="1117666"/>
                </a:cubicBezTo>
                <a:cubicBezTo>
                  <a:pt x="324233" y="1106998"/>
                  <a:pt x="280895" y="1075470"/>
                  <a:pt x="282323" y="1031275"/>
                </a:cubicBezTo>
                <a:cubicBezTo>
                  <a:pt x="285226" y="998023"/>
                  <a:pt x="309633" y="970629"/>
                  <a:pt x="342331" y="963933"/>
                </a:cubicBezTo>
                <a:cubicBezTo>
                  <a:pt x="373238" y="958475"/>
                  <a:pt x="404978" y="966914"/>
                  <a:pt x="429104" y="986983"/>
                </a:cubicBezTo>
                <a:cubicBezTo>
                  <a:pt x="461559" y="1013720"/>
                  <a:pt x="481940" y="1052353"/>
                  <a:pt x="485682" y="1094235"/>
                </a:cubicBezTo>
                <a:cubicBezTo>
                  <a:pt x="516838" y="1084205"/>
                  <a:pt x="545530" y="1067717"/>
                  <a:pt x="569883" y="1045848"/>
                </a:cubicBezTo>
                <a:cubicBezTo>
                  <a:pt x="623306" y="995689"/>
                  <a:pt x="655254" y="926814"/>
                  <a:pt x="659037" y="853633"/>
                </a:cubicBezTo>
                <a:cubicBezTo>
                  <a:pt x="664276" y="773909"/>
                  <a:pt x="637130" y="700471"/>
                  <a:pt x="586457" y="657133"/>
                </a:cubicBezTo>
                <a:cubicBezTo>
                  <a:pt x="581487" y="652846"/>
                  <a:pt x="576236" y="648903"/>
                  <a:pt x="570740" y="645321"/>
                </a:cubicBezTo>
                <a:cubicBezTo>
                  <a:pt x="568264" y="651322"/>
                  <a:pt x="565597" y="657133"/>
                  <a:pt x="562644" y="662752"/>
                </a:cubicBezTo>
                <a:cubicBezTo>
                  <a:pt x="539533" y="709930"/>
                  <a:pt x="495953" y="743810"/>
                  <a:pt x="444534" y="754573"/>
                </a:cubicBezTo>
                <a:lnTo>
                  <a:pt x="444534" y="754573"/>
                </a:lnTo>
                <a:cubicBezTo>
                  <a:pt x="405196" y="761431"/>
                  <a:pt x="358142" y="744382"/>
                  <a:pt x="350522" y="704853"/>
                </a:cubicBezTo>
                <a:cubicBezTo>
                  <a:pt x="346046" y="682183"/>
                  <a:pt x="356904" y="656466"/>
                  <a:pt x="379097" y="636082"/>
                </a:cubicBezTo>
                <a:cubicBezTo>
                  <a:pt x="425389" y="594077"/>
                  <a:pt x="499208" y="587981"/>
                  <a:pt x="560072" y="617032"/>
                </a:cubicBezTo>
                <a:cubicBezTo>
                  <a:pt x="568953" y="584581"/>
                  <a:pt x="571984" y="550814"/>
                  <a:pt x="569026" y="517305"/>
                </a:cubicBezTo>
                <a:cubicBezTo>
                  <a:pt x="562454" y="429676"/>
                  <a:pt x="524354" y="351380"/>
                  <a:pt x="464251" y="302612"/>
                </a:cubicBezTo>
                <a:cubicBezTo>
                  <a:pt x="438765" y="281905"/>
                  <a:pt x="409196" y="266817"/>
                  <a:pt x="377478" y="258321"/>
                </a:cubicBezTo>
                <a:cubicBezTo>
                  <a:pt x="373918" y="299021"/>
                  <a:pt x="359728" y="338074"/>
                  <a:pt x="336330" y="371573"/>
                </a:cubicBezTo>
                <a:cubicBezTo>
                  <a:pt x="318810" y="398357"/>
                  <a:pt x="293025" y="418693"/>
                  <a:pt x="262892" y="429485"/>
                </a:cubicBezTo>
                <a:cubicBezTo>
                  <a:pt x="230531" y="440667"/>
                  <a:pt x="194619" y="431961"/>
                  <a:pt x="170976" y="407196"/>
                </a:cubicBezTo>
                <a:cubicBezTo>
                  <a:pt x="150017" y="380765"/>
                  <a:pt x="146301" y="344570"/>
                  <a:pt x="161451" y="314423"/>
                </a:cubicBezTo>
                <a:cubicBezTo>
                  <a:pt x="176099" y="286467"/>
                  <a:pt x="199763" y="264283"/>
                  <a:pt x="228602" y="251463"/>
                </a:cubicBezTo>
                <a:cubicBezTo>
                  <a:pt x="269116" y="232641"/>
                  <a:pt x="314406" y="226631"/>
                  <a:pt x="358428" y="234222"/>
                </a:cubicBezTo>
                <a:cubicBezTo>
                  <a:pt x="358821" y="187207"/>
                  <a:pt x="343910" y="141335"/>
                  <a:pt x="315947" y="103539"/>
                </a:cubicBezTo>
                <a:cubicBezTo>
                  <a:pt x="256954" y="30225"/>
                  <a:pt x="158326" y="1765"/>
                  <a:pt x="69344" y="32388"/>
                </a:cubicBezTo>
                <a:cubicBezTo>
                  <a:pt x="64474" y="34378"/>
                  <a:pt x="58914" y="32035"/>
                  <a:pt x="56926" y="27168"/>
                </a:cubicBezTo>
                <a:cubicBezTo>
                  <a:pt x="56834" y="26939"/>
                  <a:pt x="56751" y="26711"/>
                  <a:pt x="56676" y="26482"/>
                </a:cubicBezTo>
                <a:cubicBezTo>
                  <a:pt x="54673" y="21615"/>
                  <a:pt x="56992" y="16052"/>
                  <a:pt x="61856" y="14052"/>
                </a:cubicBezTo>
                <a:cubicBezTo>
                  <a:pt x="62064" y="13966"/>
                  <a:pt x="62274" y="13881"/>
                  <a:pt x="62486" y="13814"/>
                </a:cubicBezTo>
                <a:cubicBezTo>
                  <a:pt x="159600" y="-20514"/>
                  <a:pt x="267797" y="10728"/>
                  <a:pt x="331663" y="91538"/>
                </a:cubicBezTo>
                <a:cubicBezTo>
                  <a:pt x="363470" y="133819"/>
                  <a:pt x="380233" y="185512"/>
                  <a:pt x="379288" y="238413"/>
                </a:cubicBezTo>
                <a:cubicBezTo>
                  <a:pt x="415204" y="247291"/>
                  <a:pt x="448708" y="264007"/>
                  <a:pt x="477395" y="287372"/>
                </a:cubicBezTo>
                <a:cubicBezTo>
                  <a:pt x="541499" y="339569"/>
                  <a:pt x="582170" y="422913"/>
                  <a:pt x="589314" y="515972"/>
                </a:cubicBezTo>
                <a:cubicBezTo>
                  <a:pt x="592698" y="553262"/>
                  <a:pt x="588982" y="590848"/>
                  <a:pt x="578360" y="626748"/>
                </a:cubicBezTo>
                <a:cubicBezTo>
                  <a:pt x="586014" y="631425"/>
                  <a:pt x="593277" y="636711"/>
                  <a:pt x="600077" y="642559"/>
                </a:cubicBezTo>
                <a:cubicBezTo>
                  <a:pt x="655418" y="690184"/>
                  <a:pt x="685136" y="769432"/>
                  <a:pt x="679421" y="855252"/>
                </a:cubicBezTo>
                <a:cubicBezTo>
                  <a:pt x="675429" y="933529"/>
                  <a:pt x="641294" y="1007224"/>
                  <a:pt x="584171" y="1060897"/>
                </a:cubicBezTo>
                <a:cubicBezTo>
                  <a:pt x="556259" y="1085681"/>
                  <a:pt x="523212" y="1103998"/>
                  <a:pt x="487397" y="1114523"/>
                </a:cubicBezTo>
                <a:cubicBezTo>
                  <a:pt x="487397" y="1118238"/>
                  <a:pt x="487397" y="1121857"/>
                  <a:pt x="486920" y="1125572"/>
                </a:cubicBezTo>
                <a:cubicBezTo>
                  <a:pt x="481597" y="1176712"/>
                  <a:pt x="459646" y="1224689"/>
                  <a:pt x="424436" y="1262161"/>
                </a:cubicBezTo>
                <a:cubicBezTo>
                  <a:pt x="378234" y="1313481"/>
                  <a:pt x="316155" y="1347828"/>
                  <a:pt x="248129" y="1359696"/>
                </a:cubicBezTo>
                <a:close/>
                <a:moveTo>
                  <a:pt x="349379" y="983078"/>
                </a:moveTo>
                <a:lnTo>
                  <a:pt x="346808" y="983650"/>
                </a:lnTo>
                <a:cubicBezTo>
                  <a:pt x="322989" y="988498"/>
                  <a:pt x="305020" y="1008167"/>
                  <a:pt x="302326" y="1032322"/>
                </a:cubicBezTo>
                <a:cubicBezTo>
                  <a:pt x="301278" y="1065660"/>
                  <a:pt x="336806" y="1090234"/>
                  <a:pt x="370334" y="1098997"/>
                </a:cubicBezTo>
                <a:cubicBezTo>
                  <a:pt x="401905" y="1106932"/>
                  <a:pt x="434910" y="1107265"/>
                  <a:pt x="466632" y="1099950"/>
                </a:cubicBezTo>
                <a:cubicBezTo>
                  <a:pt x="464243" y="1062193"/>
                  <a:pt x="446352" y="1027102"/>
                  <a:pt x="417197" y="1002985"/>
                </a:cubicBezTo>
                <a:cubicBezTo>
                  <a:pt x="398349" y="987193"/>
                  <a:pt x="373771" y="979982"/>
                  <a:pt x="349379" y="983078"/>
                </a:cubicBezTo>
                <a:close/>
                <a:moveTo>
                  <a:pt x="455964" y="621128"/>
                </a:moveTo>
                <a:cubicBezTo>
                  <a:pt x="432477" y="624909"/>
                  <a:pt x="410546" y="635282"/>
                  <a:pt x="392718" y="651036"/>
                </a:cubicBezTo>
                <a:cubicBezTo>
                  <a:pt x="375383" y="666753"/>
                  <a:pt x="366810" y="685612"/>
                  <a:pt x="369953" y="701519"/>
                </a:cubicBezTo>
                <a:cubicBezTo>
                  <a:pt x="375097" y="728379"/>
                  <a:pt x="411006" y="740762"/>
                  <a:pt x="441296" y="735523"/>
                </a:cubicBezTo>
                <a:lnTo>
                  <a:pt x="441296" y="735523"/>
                </a:lnTo>
                <a:cubicBezTo>
                  <a:pt x="486663" y="725741"/>
                  <a:pt x="525038" y="695690"/>
                  <a:pt x="545404" y="653989"/>
                </a:cubicBezTo>
                <a:cubicBezTo>
                  <a:pt x="548473" y="648074"/>
                  <a:pt x="551239" y="641997"/>
                  <a:pt x="553691" y="635796"/>
                </a:cubicBezTo>
                <a:cubicBezTo>
                  <a:pt x="523429" y="620880"/>
                  <a:pt x="489263" y="615785"/>
                  <a:pt x="455964" y="621223"/>
                </a:cubicBezTo>
                <a:close/>
                <a:moveTo>
                  <a:pt x="285848" y="253939"/>
                </a:moveTo>
                <a:cubicBezTo>
                  <a:pt x="269014" y="256787"/>
                  <a:pt x="252663" y="261988"/>
                  <a:pt x="237270" y="269370"/>
                </a:cubicBezTo>
                <a:cubicBezTo>
                  <a:pt x="212476" y="280209"/>
                  <a:pt x="192070" y="299107"/>
                  <a:pt x="179358" y="322995"/>
                </a:cubicBezTo>
                <a:cubicBezTo>
                  <a:pt x="167687" y="346056"/>
                  <a:pt x="170202" y="373754"/>
                  <a:pt x="185835" y="394338"/>
                </a:cubicBezTo>
                <a:cubicBezTo>
                  <a:pt x="204423" y="413035"/>
                  <a:pt x="232072" y="419436"/>
                  <a:pt x="256987" y="410816"/>
                </a:cubicBezTo>
                <a:cubicBezTo>
                  <a:pt x="282880" y="401053"/>
                  <a:pt x="305019" y="383355"/>
                  <a:pt x="320233" y="360238"/>
                </a:cubicBezTo>
                <a:cubicBezTo>
                  <a:pt x="342060" y="328892"/>
                  <a:pt x="355025" y="292230"/>
                  <a:pt x="357761" y="254130"/>
                </a:cubicBezTo>
                <a:cubicBezTo>
                  <a:pt x="333980" y="249920"/>
                  <a:pt x="309651" y="249862"/>
                  <a:pt x="285848" y="253939"/>
                </a:cubicBezTo>
                <a:close/>
              </a:path>
            </a:pathLst>
          </a:custGeom>
          <a:solidFill>
            <a:schemeClr val="accent4"/>
          </a:solidFill>
          <a:ln w="9525" cap="flat">
            <a:noFill/>
            <a:prstDash val="solid"/>
            <a:miter/>
          </a:ln>
        </p:spPr>
        <p:txBody>
          <a:bodyPr rtlCol="0" anchor="ctr"/>
          <a:lstStyle/>
          <a:p>
            <a:endParaRPr lang="zh-CN" altLang="en-US"/>
          </a:p>
        </p:txBody>
      </p:sp>
      <p:sp>
        <p:nvSpPr>
          <p:cNvPr id="10" name="任意多边形: 形状 9"/>
          <p:cNvSpPr/>
          <p:nvPr/>
        </p:nvSpPr>
        <p:spPr>
          <a:xfrm flipH="1">
            <a:off x="2765258" y="-11566"/>
            <a:ext cx="1653445" cy="566559"/>
          </a:xfrm>
          <a:custGeom>
            <a:avLst/>
            <a:gdLst>
              <a:gd name="connsiteX0" fmla="*/ 104 w 1653445"/>
              <a:gd name="connsiteY0" fmla="*/ 33 h 566559"/>
              <a:gd name="connsiteX1" fmla="*/ 1653549 w 1653445"/>
              <a:gd name="connsiteY1" fmla="*/ 262733 h 566559"/>
            </a:gdLst>
            <a:ahLst/>
            <a:cxnLst>
              <a:cxn ang="0">
                <a:pos x="connsiteX0" y="connsiteY0"/>
              </a:cxn>
              <a:cxn ang="0">
                <a:pos x="connsiteX1" y="connsiteY1"/>
              </a:cxn>
            </a:cxnLst>
            <a:rect l="l" t="t" r="r" b="b"/>
            <a:pathLst>
              <a:path w="1653445" h="566559">
                <a:moveTo>
                  <a:pt x="104" y="33"/>
                </a:moveTo>
                <a:cubicBezTo>
                  <a:pt x="104" y="33"/>
                  <a:pt x="697906" y="1075692"/>
                  <a:pt x="1653549" y="262733"/>
                </a:cubicBezTo>
              </a:path>
            </a:pathLst>
          </a:custGeom>
          <a:noFill/>
          <a:ln w="28575" cap="rnd">
            <a:solidFill>
              <a:schemeClr val="accent1"/>
            </a:solidFill>
            <a:custDash>
              <a:ds d="600000" sp="600000"/>
            </a:custDash>
            <a:round/>
          </a:ln>
        </p:spPr>
        <p:txBody>
          <a:bodyPr rtlCol="0" anchor="ctr"/>
          <a:lstStyle/>
          <a:p>
            <a:endParaRPr lang="zh-CN" altLang="en-US"/>
          </a:p>
        </p:txBody>
      </p:sp>
      <p:sp>
        <p:nvSpPr>
          <p:cNvPr id="11" name="任意多边形: 形状 10"/>
          <p:cNvSpPr/>
          <p:nvPr/>
        </p:nvSpPr>
        <p:spPr>
          <a:xfrm flipH="1">
            <a:off x="9521273" y="-14521"/>
            <a:ext cx="849398" cy="701918"/>
          </a:xfrm>
          <a:custGeom>
            <a:avLst/>
            <a:gdLst>
              <a:gd name="connsiteX0" fmla="*/ 286078 w 849398"/>
              <a:gd name="connsiteY0" fmla="*/ 563628 h 701918"/>
              <a:gd name="connsiteX1" fmla="*/ 281982 w 849398"/>
              <a:gd name="connsiteY1" fmla="*/ 546102 h 701918"/>
              <a:gd name="connsiteX2" fmla="*/ 256836 w 849398"/>
              <a:gd name="connsiteY2" fmla="*/ 375890 h 701918"/>
              <a:gd name="connsiteX3" fmla="*/ 270361 w 849398"/>
              <a:gd name="connsiteY3" fmla="*/ 301309 h 701918"/>
              <a:gd name="connsiteX4" fmla="*/ 290459 w 849398"/>
              <a:gd name="connsiteY4" fmla="*/ 261876 h 701918"/>
              <a:gd name="connsiteX5" fmla="*/ 340846 w 849398"/>
              <a:gd name="connsiteY5" fmla="*/ 238920 h 701918"/>
              <a:gd name="connsiteX6" fmla="*/ 359896 w 849398"/>
              <a:gd name="connsiteY6" fmla="*/ 245874 h 701918"/>
              <a:gd name="connsiteX7" fmla="*/ 384852 w 849398"/>
              <a:gd name="connsiteY7" fmla="*/ 275592 h 701918"/>
              <a:gd name="connsiteX8" fmla="*/ 399044 w 849398"/>
              <a:gd name="connsiteY8" fmla="*/ 331218 h 701918"/>
              <a:gd name="connsiteX9" fmla="*/ 364563 w 849398"/>
              <a:gd name="connsiteY9" fmla="*/ 509049 h 701918"/>
              <a:gd name="connsiteX10" fmla="*/ 337608 w 849398"/>
              <a:gd name="connsiteY10" fmla="*/ 550769 h 701918"/>
              <a:gd name="connsiteX11" fmla="*/ 327797 w 849398"/>
              <a:gd name="connsiteY11" fmla="*/ 564866 h 701918"/>
              <a:gd name="connsiteX12" fmla="*/ 341132 w 849398"/>
              <a:gd name="connsiteY12" fmla="*/ 593441 h 701918"/>
              <a:gd name="connsiteX13" fmla="*/ 460861 w 849398"/>
              <a:gd name="connsiteY13" fmla="*/ 668307 h 701918"/>
              <a:gd name="connsiteX14" fmla="*/ 532203 w 849398"/>
              <a:gd name="connsiteY14" fmla="*/ 660116 h 701918"/>
              <a:gd name="connsiteX15" fmla="*/ 551253 w 849398"/>
              <a:gd name="connsiteY15" fmla="*/ 646781 h 701918"/>
              <a:gd name="connsiteX16" fmla="*/ 608403 w 849398"/>
              <a:gd name="connsiteY16" fmla="*/ 559913 h 701918"/>
              <a:gd name="connsiteX17" fmla="*/ 603260 w 849398"/>
              <a:gd name="connsiteY17" fmla="*/ 533433 h 701918"/>
              <a:gd name="connsiteX18" fmla="*/ 558111 w 849398"/>
              <a:gd name="connsiteY18" fmla="*/ 457233 h 701918"/>
              <a:gd name="connsiteX19" fmla="*/ 547158 w 849398"/>
              <a:gd name="connsiteY19" fmla="*/ 364650 h 701918"/>
              <a:gd name="connsiteX20" fmla="*/ 553635 w 849398"/>
              <a:gd name="connsiteY20" fmla="*/ 342076 h 701918"/>
              <a:gd name="connsiteX21" fmla="*/ 601288 w 849398"/>
              <a:gd name="connsiteY21" fmla="*/ 321280 h 701918"/>
              <a:gd name="connsiteX22" fmla="*/ 610023 w 849398"/>
              <a:gd name="connsiteY22" fmla="*/ 326169 h 701918"/>
              <a:gd name="connsiteX23" fmla="*/ 639931 w 849398"/>
              <a:gd name="connsiteY23" fmla="*/ 368174 h 701918"/>
              <a:gd name="connsiteX24" fmla="*/ 654790 w 849398"/>
              <a:gd name="connsiteY24" fmla="*/ 492000 h 701918"/>
              <a:gd name="connsiteX25" fmla="*/ 648980 w 849398"/>
              <a:gd name="connsiteY25" fmla="*/ 534576 h 701918"/>
              <a:gd name="connsiteX26" fmla="*/ 738325 w 849398"/>
              <a:gd name="connsiteY26" fmla="*/ 562675 h 701918"/>
              <a:gd name="connsiteX27" fmla="*/ 773948 w 849398"/>
              <a:gd name="connsiteY27" fmla="*/ 542006 h 701918"/>
              <a:gd name="connsiteX28" fmla="*/ 812048 w 849398"/>
              <a:gd name="connsiteY28" fmla="*/ 476950 h 701918"/>
              <a:gd name="connsiteX29" fmla="*/ 819096 w 849398"/>
              <a:gd name="connsiteY29" fmla="*/ 433135 h 701918"/>
              <a:gd name="connsiteX30" fmla="*/ 806143 w 849398"/>
              <a:gd name="connsiteY30" fmla="*/ 329598 h 701918"/>
              <a:gd name="connsiteX31" fmla="*/ 795475 w 849398"/>
              <a:gd name="connsiteY31" fmla="*/ 286260 h 701918"/>
              <a:gd name="connsiteX32" fmla="*/ 801952 w 849398"/>
              <a:gd name="connsiteY32" fmla="*/ 273306 h 701918"/>
              <a:gd name="connsiteX33" fmla="*/ 816429 w 849398"/>
              <a:gd name="connsiteY33" fmla="*/ 274544 h 701918"/>
              <a:gd name="connsiteX34" fmla="*/ 827478 w 849398"/>
              <a:gd name="connsiteY34" fmla="*/ 291879 h 701918"/>
              <a:gd name="connsiteX35" fmla="*/ 849481 w 849398"/>
              <a:gd name="connsiteY35" fmla="*/ 425991 h 701918"/>
              <a:gd name="connsiteX36" fmla="*/ 800618 w 849398"/>
              <a:gd name="connsiteY36" fmla="*/ 546673 h 701918"/>
              <a:gd name="connsiteX37" fmla="*/ 773757 w 849398"/>
              <a:gd name="connsiteY37" fmla="*/ 571343 h 701918"/>
              <a:gd name="connsiteX38" fmla="*/ 664315 w 849398"/>
              <a:gd name="connsiteY38" fmla="*/ 580106 h 701918"/>
              <a:gd name="connsiteX39" fmla="*/ 639455 w 849398"/>
              <a:gd name="connsiteY39" fmla="*/ 568866 h 701918"/>
              <a:gd name="connsiteX40" fmla="*/ 628120 w 849398"/>
              <a:gd name="connsiteY40" fmla="*/ 590488 h 701918"/>
              <a:gd name="connsiteX41" fmla="*/ 563064 w 849398"/>
              <a:gd name="connsiteY41" fmla="*/ 670879 h 701918"/>
              <a:gd name="connsiteX42" fmla="*/ 459813 w 849398"/>
              <a:gd name="connsiteY42" fmla="*/ 700788 h 701918"/>
              <a:gd name="connsiteX43" fmla="*/ 427048 w 849398"/>
              <a:gd name="connsiteY43" fmla="*/ 692025 h 701918"/>
              <a:gd name="connsiteX44" fmla="*/ 308842 w 849398"/>
              <a:gd name="connsiteY44" fmla="*/ 600966 h 701918"/>
              <a:gd name="connsiteX45" fmla="*/ 298365 w 849398"/>
              <a:gd name="connsiteY45" fmla="*/ 590012 h 701918"/>
              <a:gd name="connsiteX46" fmla="*/ 278267 w 849398"/>
              <a:gd name="connsiteY46" fmla="*/ 598299 h 701918"/>
              <a:gd name="connsiteX47" fmla="*/ 134630 w 849398"/>
              <a:gd name="connsiteY47" fmla="*/ 591441 h 701918"/>
              <a:gd name="connsiteX48" fmla="*/ 58430 w 849398"/>
              <a:gd name="connsiteY48" fmla="*/ 509811 h 701918"/>
              <a:gd name="connsiteX49" fmla="*/ 708 w 849398"/>
              <a:gd name="connsiteY49" fmla="*/ 319311 h 701918"/>
              <a:gd name="connsiteX50" fmla="*/ 16901 w 849398"/>
              <a:gd name="connsiteY50" fmla="*/ 118429 h 701918"/>
              <a:gd name="connsiteX51" fmla="*/ 55001 w 849398"/>
              <a:gd name="connsiteY51" fmla="*/ 18417 h 701918"/>
              <a:gd name="connsiteX52" fmla="*/ 75003 w 849398"/>
              <a:gd name="connsiteY52" fmla="*/ 33 h 701918"/>
              <a:gd name="connsiteX53" fmla="*/ 74432 w 849398"/>
              <a:gd name="connsiteY53" fmla="*/ 10416 h 701918"/>
              <a:gd name="connsiteX54" fmla="*/ 30427 w 849398"/>
              <a:gd name="connsiteY54" fmla="*/ 243302 h 701918"/>
              <a:gd name="connsiteX55" fmla="*/ 38904 w 849398"/>
              <a:gd name="connsiteY55" fmla="*/ 376652 h 701918"/>
              <a:gd name="connsiteX56" fmla="*/ 119676 w 849398"/>
              <a:gd name="connsiteY56" fmla="*/ 538577 h 701918"/>
              <a:gd name="connsiteX57" fmla="*/ 193780 w 849398"/>
              <a:gd name="connsiteY57" fmla="*/ 586202 h 701918"/>
              <a:gd name="connsiteX58" fmla="*/ 286078 w 849398"/>
              <a:gd name="connsiteY58" fmla="*/ 563628 h 701918"/>
              <a:gd name="connsiteX59" fmla="*/ 315129 w 849398"/>
              <a:gd name="connsiteY59" fmla="*/ 534386 h 701918"/>
              <a:gd name="connsiteX60" fmla="*/ 329797 w 849398"/>
              <a:gd name="connsiteY60" fmla="*/ 514288 h 701918"/>
              <a:gd name="connsiteX61" fmla="*/ 367040 w 849398"/>
              <a:gd name="connsiteY61" fmla="*/ 416847 h 701918"/>
              <a:gd name="connsiteX62" fmla="*/ 369231 w 849398"/>
              <a:gd name="connsiteY62" fmla="*/ 323121 h 701918"/>
              <a:gd name="connsiteX63" fmla="*/ 358372 w 849398"/>
              <a:gd name="connsiteY63" fmla="*/ 288641 h 701918"/>
              <a:gd name="connsiteX64" fmla="*/ 344085 w 849398"/>
              <a:gd name="connsiteY64" fmla="*/ 269591 h 701918"/>
              <a:gd name="connsiteX65" fmla="*/ 319977 w 849398"/>
              <a:gd name="connsiteY65" fmla="*/ 269985 h 701918"/>
              <a:gd name="connsiteX66" fmla="*/ 318462 w 849398"/>
              <a:gd name="connsiteY66" fmla="*/ 271782 h 701918"/>
              <a:gd name="connsiteX67" fmla="*/ 301413 w 849398"/>
              <a:gd name="connsiteY67" fmla="*/ 300928 h 701918"/>
              <a:gd name="connsiteX68" fmla="*/ 288935 w 849398"/>
              <a:gd name="connsiteY68" fmla="*/ 357030 h 701918"/>
              <a:gd name="connsiteX69" fmla="*/ 306461 w 849398"/>
              <a:gd name="connsiteY69" fmla="*/ 520098 h 701918"/>
              <a:gd name="connsiteX70" fmla="*/ 315129 w 849398"/>
              <a:gd name="connsiteY70" fmla="*/ 534386 h 701918"/>
              <a:gd name="connsiteX71" fmla="*/ 621643 w 849398"/>
              <a:gd name="connsiteY71" fmla="*/ 500667 h 701918"/>
              <a:gd name="connsiteX72" fmla="*/ 624977 w 849398"/>
              <a:gd name="connsiteY72" fmla="*/ 487047 h 701918"/>
              <a:gd name="connsiteX73" fmla="*/ 621929 w 849398"/>
              <a:gd name="connsiteY73" fmla="*/ 411609 h 701918"/>
              <a:gd name="connsiteX74" fmla="*/ 606594 w 849398"/>
              <a:gd name="connsiteY74" fmla="*/ 367222 h 701918"/>
              <a:gd name="connsiteX75" fmla="*/ 583067 w 849398"/>
              <a:gd name="connsiteY75" fmla="*/ 348172 h 701918"/>
              <a:gd name="connsiteX76" fmla="*/ 577257 w 849398"/>
              <a:gd name="connsiteY76" fmla="*/ 356268 h 701918"/>
              <a:gd name="connsiteX77" fmla="*/ 572685 w 849398"/>
              <a:gd name="connsiteY77" fmla="*/ 381891 h 701918"/>
              <a:gd name="connsiteX78" fmla="*/ 613547 w 849398"/>
              <a:gd name="connsiteY78" fmla="*/ 498191 h 701918"/>
              <a:gd name="connsiteX79" fmla="*/ 621643 w 849398"/>
              <a:gd name="connsiteY79" fmla="*/ 500667 h 701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849398" h="701918">
                <a:moveTo>
                  <a:pt x="286078" y="563628"/>
                </a:moveTo>
                <a:cubicBezTo>
                  <a:pt x="285020" y="557719"/>
                  <a:pt x="283649" y="551869"/>
                  <a:pt x="281982" y="546102"/>
                </a:cubicBezTo>
                <a:cubicBezTo>
                  <a:pt x="263008" y="491441"/>
                  <a:pt x="254473" y="433702"/>
                  <a:pt x="256836" y="375890"/>
                </a:cubicBezTo>
                <a:cubicBezTo>
                  <a:pt x="257207" y="350454"/>
                  <a:pt x="261779" y="325255"/>
                  <a:pt x="270361" y="301309"/>
                </a:cubicBezTo>
                <a:cubicBezTo>
                  <a:pt x="275676" y="287504"/>
                  <a:pt x="282410" y="274288"/>
                  <a:pt x="290459" y="261876"/>
                </a:cubicBezTo>
                <a:cubicBezTo>
                  <a:pt x="302079" y="243873"/>
                  <a:pt x="321225" y="239492"/>
                  <a:pt x="340846" y="238920"/>
                </a:cubicBezTo>
                <a:cubicBezTo>
                  <a:pt x="347704" y="239475"/>
                  <a:pt x="354296" y="241877"/>
                  <a:pt x="359896" y="245874"/>
                </a:cubicBezTo>
                <a:cubicBezTo>
                  <a:pt x="370888" y="253191"/>
                  <a:pt x="379546" y="263504"/>
                  <a:pt x="384852" y="275592"/>
                </a:cubicBezTo>
                <a:cubicBezTo>
                  <a:pt x="392738" y="293183"/>
                  <a:pt x="397539" y="311999"/>
                  <a:pt x="399044" y="331218"/>
                </a:cubicBezTo>
                <a:cubicBezTo>
                  <a:pt x="404540" y="392560"/>
                  <a:pt x="392586" y="454207"/>
                  <a:pt x="364563" y="509049"/>
                </a:cubicBezTo>
                <a:cubicBezTo>
                  <a:pt x="357563" y="524143"/>
                  <a:pt x="348495" y="538185"/>
                  <a:pt x="337608" y="550769"/>
                </a:cubicBezTo>
                <a:cubicBezTo>
                  <a:pt x="334064" y="555272"/>
                  <a:pt x="330788" y="559979"/>
                  <a:pt x="327797" y="564866"/>
                </a:cubicBezTo>
                <a:cubicBezTo>
                  <a:pt x="329407" y="575475"/>
                  <a:pt x="334036" y="585395"/>
                  <a:pt x="341132" y="593441"/>
                </a:cubicBezTo>
                <a:cubicBezTo>
                  <a:pt x="370545" y="632195"/>
                  <a:pt x="413141" y="658829"/>
                  <a:pt x="460861" y="668307"/>
                </a:cubicBezTo>
                <a:cubicBezTo>
                  <a:pt x="484855" y="674279"/>
                  <a:pt x="510191" y="671370"/>
                  <a:pt x="532203" y="660116"/>
                </a:cubicBezTo>
                <a:cubicBezTo>
                  <a:pt x="539109" y="656518"/>
                  <a:pt x="545510" y="652036"/>
                  <a:pt x="551253" y="646781"/>
                </a:cubicBezTo>
                <a:cubicBezTo>
                  <a:pt x="577000" y="622831"/>
                  <a:pt x="596602" y="593036"/>
                  <a:pt x="608403" y="559913"/>
                </a:cubicBezTo>
                <a:cubicBezTo>
                  <a:pt x="612223" y="550860"/>
                  <a:pt x="610194" y="540396"/>
                  <a:pt x="603260" y="533433"/>
                </a:cubicBezTo>
                <a:cubicBezTo>
                  <a:pt x="583772" y="510938"/>
                  <a:pt x="568484" y="485129"/>
                  <a:pt x="558111" y="457233"/>
                </a:cubicBezTo>
                <a:cubicBezTo>
                  <a:pt x="546196" y="427921"/>
                  <a:pt x="542405" y="395935"/>
                  <a:pt x="547158" y="364650"/>
                </a:cubicBezTo>
                <a:cubicBezTo>
                  <a:pt x="548387" y="356889"/>
                  <a:pt x="550558" y="349307"/>
                  <a:pt x="553635" y="342076"/>
                </a:cubicBezTo>
                <a:cubicBezTo>
                  <a:pt x="561055" y="323173"/>
                  <a:pt x="582391" y="313863"/>
                  <a:pt x="601288" y="321280"/>
                </a:cubicBezTo>
                <a:cubicBezTo>
                  <a:pt x="604412" y="322504"/>
                  <a:pt x="607346" y="324149"/>
                  <a:pt x="610023" y="326169"/>
                </a:cubicBezTo>
                <a:cubicBezTo>
                  <a:pt x="624215" y="336625"/>
                  <a:pt x="634693" y="351342"/>
                  <a:pt x="639931" y="368174"/>
                </a:cubicBezTo>
                <a:cubicBezTo>
                  <a:pt x="654628" y="407689"/>
                  <a:pt x="659715" y="450131"/>
                  <a:pt x="654790" y="492000"/>
                </a:cubicBezTo>
                <a:cubicBezTo>
                  <a:pt x="653171" y="505811"/>
                  <a:pt x="651076" y="519622"/>
                  <a:pt x="648980" y="534576"/>
                </a:cubicBezTo>
                <a:cubicBezTo>
                  <a:pt x="674317" y="558389"/>
                  <a:pt x="705178" y="565056"/>
                  <a:pt x="738325" y="562675"/>
                </a:cubicBezTo>
                <a:cubicBezTo>
                  <a:pt x="752498" y="560874"/>
                  <a:pt x="765347" y="553420"/>
                  <a:pt x="773948" y="542006"/>
                </a:cubicBezTo>
                <a:cubicBezTo>
                  <a:pt x="791398" y="523477"/>
                  <a:pt x="804428" y="501235"/>
                  <a:pt x="812048" y="476950"/>
                </a:cubicBezTo>
                <a:cubicBezTo>
                  <a:pt x="815772" y="462601"/>
                  <a:pt x="818135" y="447930"/>
                  <a:pt x="819096" y="433135"/>
                </a:cubicBezTo>
                <a:cubicBezTo>
                  <a:pt x="820373" y="398151"/>
                  <a:pt x="815991" y="363191"/>
                  <a:pt x="806143" y="329598"/>
                </a:cubicBezTo>
                <a:cubicBezTo>
                  <a:pt x="802237" y="315216"/>
                  <a:pt x="798808" y="301023"/>
                  <a:pt x="795475" y="286260"/>
                </a:cubicBezTo>
                <a:cubicBezTo>
                  <a:pt x="794151" y="280936"/>
                  <a:pt x="796903" y="275441"/>
                  <a:pt x="801952" y="273306"/>
                </a:cubicBezTo>
                <a:cubicBezTo>
                  <a:pt x="806409" y="270041"/>
                  <a:pt x="812591" y="270569"/>
                  <a:pt x="816429" y="274544"/>
                </a:cubicBezTo>
                <a:cubicBezTo>
                  <a:pt x="821382" y="279407"/>
                  <a:pt x="825164" y="285336"/>
                  <a:pt x="827478" y="291879"/>
                </a:cubicBezTo>
                <a:cubicBezTo>
                  <a:pt x="838909" y="335885"/>
                  <a:pt x="849672" y="379986"/>
                  <a:pt x="849481" y="425991"/>
                </a:cubicBezTo>
                <a:cubicBezTo>
                  <a:pt x="850196" y="471173"/>
                  <a:pt x="832565" y="514715"/>
                  <a:pt x="800618" y="546673"/>
                </a:cubicBezTo>
                <a:cubicBezTo>
                  <a:pt x="792417" y="555677"/>
                  <a:pt x="783425" y="563933"/>
                  <a:pt x="773757" y="571343"/>
                </a:cubicBezTo>
                <a:cubicBezTo>
                  <a:pt x="739182" y="595822"/>
                  <a:pt x="702225" y="595441"/>
                  <a:pt x="664315" y="580106"/>
                </a:cubicBezTo>
                <a:cubicBezTo>
                  <a:pt x="656314" y="576772"/>
                  <a:pt x="648599" y="572962"/>
                  <a:pt x="639455" y="568866"/>
                </a:cubicBezTo>
                <a:cubicBezTo>
                  <a:pt x="635264" y="576867"/>
                  <a:pt x="631645" y="583630"/>
                  <a:pt x="628120" y="590488"/>
                </a:cubicBezTo>
                <a:cubicBezTo>
                  <a:pt x="612213" y="621921"/>
                  <a:pt x="594021" y="652020"/>
                  <a:pt x="563064" y="670879"/>
                </a:cubicBezTo>
                <a:cubicBezTo>
                  <a:pt x="532108" y="689739"/>
                  <a:pt x="498580" y="706598"/>
                  <a:pt x="459813" y="700788"/>
                </a:cubicBezTo>
                <a:cubicBezTo>
                  <a:pt x="448622" y="698967"/>
                  <a:pt x="437649" y="696032"/>
                  <a:pt x="427048" y="692025"/>
                </a:cubicBezTo>
                <a:cubicBezTo>
                  <a:pt x="378375" y="673737"/>
                  <a:pt x="336560" y="646590"/>
                  <a:pt x="308842" y="600966"/>
                </a:cubicBezTo>
                <a:cubicBezTo>
                  <a:pt x="305804" y="596906"/>
                  <a:pt x="302289" y="593227"/>
                  <a:pt x="298365" y="590012"/>
                </a:cubicBezTo>
                <a:cubicBezTo>
                  <a:pt x="291507" y="592373"/>
                  <a:pt x="284792" y="595140"/>
                  <a:pt x="278267" y="598299"/>
                </a:cubicBezTo>
                <a:cubicBezTo>
                  <a:pt x="228927" y="625254"/>
                  <a:pt x="180921" y="621540"/>
                  <a:pt x="134630" y="591441"/>
                </a:cubicBezTo>
                <a:cubicBezTo>
                  <a:pt x="103750" y="569913"/>
                  <a:pt x="77785" y="542093"/>
                  <a:pt x="58430" y="509811"/>
                </a:cubicBezTo>
                <a:cubicBezTo>
                  <a:pt x="22216" y="452744"/>
                  <a:pt x="2261" y="386880"/>
                  <a:pt x="708" y="319311"/>
                </a:cubicBezTo>
                <a:cubicBezTo>
                  <a:pt x="-1825" y="251947"/>
                  <a:pt x="3614" y="184519"/>
                  <a:pt x="16901" y="118429"/>
                </a:cubicBezTo>
                <a:cubicBezTo>
                  <a:pt x="24130" y="83257"/>
                  <a:pt x="36999" y="49484"/>
                  <a:pt x="55001" y="18417"/>
                </a:cubicBezTo>
                <a:cubicBezTo>
                  <a:pt x="58220" y="9356"/>
                  <a:pt x="65707" y="2474"/>
                  <a:pt x="75003" y="33"/>
                </a:cubicBezTo>
                <a:cubicBezTo>
                  <a:pt x="75346" y="3503"/>
                  <a:pt x="75156" y="7005"/>
                  <a:pt x="74432" y="10416"/>
                </a:cubicBezTo>
                <a:cubicBezTo>
                  <a:pt x="39761" y="84234"/>
                  <a:pt x="33379" y="163482"/>
                  <a:pt x="30427" y="243302"/>
                </a:cubicBezTo>
                <a:cubicBezTo>
                  <a:pt x="28074" y="287930"/>
                  <a:pt x="30922" y="332681"/>
                  <a:pt x="38904" y="376652"/>
                </a:cubicBezTo>
                <a:cubicBezTo>
                  <a:pt x="49848" y="437222"/>
                  <a:pt x="77870" y="493404"/>
                  <a:pt x="119676" y="538577"/>
                </a:cubicBezTo>
                <a:cubicBezTo>
                  <a:pt x="139373" y="561143"/>
                  <a:pt x="165072" y="577658"/>
                  <a:pt x="193780" y="586202"/>
                </a:cubicBezTo>
                <a:cubicBezTo>
                  <a:pt x="226356" y="596395"/>
                  <a:pt x="261884" y="587704"/>
                  <a:pt x="286078" y="563628"/>
                </a:cubicBezTo>
                <a:close/>
                <a:moveTo>
                  <a:pt x="315129" y="534386"/>
                </a:moveTo>
                <a:cubicBezTo>
                  <a:pt x="321701" y="525528"/>
                  <a:pt x="326178" y="520194"/>
                  <a:pt x="329797" y="514288"/>
                </a:cubicBezTo>
                <a:cubicBezTo>
                  <a:pt x="347895" y="484276"/>
                  <a:pt x="360506" y="451280"/>
                  <a:pt x="367040" y="416847"/>
                </a:cubicBezTo>
                <a:cubicBezTo>
                  <a:pt x="373669" y="386022"/>
                  <a:pt x="374412" y="354222"/>
                  <a:pt x="369231" y="323121"/>
                </a:cubicBezTo>
                <a:cubicBezTo>
                  <a:pt x="367021" y="311231"/>
                  <a:pt x="363373" y="299653"/>
                  <a:pt x="358372" y="288641"/>
                </a:cubicBezTo>
                <a:cubicBezTo>
                  <a:pt x="355038" y="281337"/>
                  <a:pt x="350162" y="274839"/>
                  <a:pt x="344085" y="269591"/>
                </a:cubicBezTo>
                <a:cubicBezTo>
                  <a:pt x="337322" y="263042"/>
                  <a:pt x="326521" y="263219"/>
                  <a:pt x="319977" y="269985"/>
                </a:cubicBezTo>
                <a:cubicBezTo>
                  <a:pt x="319434" y="270548"/>
                  <a:pt x="318929" y="271149"/>
                  <a:pt x="318462" y="271782"/>
                </a:cubicBezTo>
                <a:cubicBezTo>
                  <a:pt x="311204" y="280489"/>
                  <a:pt x="305451" y="290337"/>
                  <a:pt x="301413" y="300928"/>
                </a:cubicBezTo>
                <a:cubicBezTo>
                  <a:pt x="295383" y="319162"/>
                  <a:pt x="291202" y="337958"/>
                  <a:pt x="288935" y="357030"/>
                </a:cubicBezTo>
                <a:cubicBezTo>
                  <a:pt x="283725" y="412012"/>
                  <a:pt x="289687" y="467480"/>
                  <a:pt x="306461" y="520098"/>
                </a:cubicBezTo>
                <a:cubicBezTo>
                  <a:pt x="308880" y="525128"/>
                  <a:pt x="311785" y="529913"/>
                  <a:pt x="315129" y="534386"/>
                </a:cubicBezTo>
                <a:close/>
                <a:moveTo>
                  <a:pt x="621643" y="500667"/>
                </a:moveTo>
                <a:cubicBezTo>
                  <a:pt x="622977" y="495238"/>
                  <a:pt x="624405" y="491142"/>
                  <a:pt x="624977" y="487047"/>
                </a:cubicBezTo>
                <a:cubicBezTo>
                  <a:pt x="628501" y="461922"/>
                  <a:pt x="627463" y="436368"/>
                  <a:pt x="621929" y="411609"/>
                </a:cubicBezTo>
                <a:cubicBezTo>
                  <a:pt x="618024" y="396425"/>
                  <a:pt x="612890" y="381581"/>
                  <a:pt x="606594" y="367222"/>
                </a:cubicBezTo>
                <a:cubicBezTo>
                  <a:pt x="603031" y="356898"/>
                  <a:pt x="593906" y="349505"/>
                  <a:pt x="583067" y="348172"/>
                </a:cubicBezTo>
                <a:cubicBezTo>
                  <a:pt x="580971" y="350934"/>
                  <a:pt x="577923" y="353316"/>
                  <a:pt x="577257" y="356268"/>
                </a:cubicBezTo>
                <a:cubicBezTo>
                  <a:pt x="574656" y="364583"/>
                  <a:pt x="573123" y="373191"/>
                  <a:pt x="572685" y="381891"/>
                </a:cubicBezTo>
                <a:cubicBezTo>
                  <a:pt x="572913" y="424136"/>
                  <a:pt x="587306" y="465085"/>
                  <a:pt x="613547" y="498191"/>
                </a:cubicBezTo>
                <a:cubicBezTo>
                  <a:pt x="614309" y="498953"/>
                  <a:pt x="616595" y="498953"/>
                  <a:pt x="621643" y="500667"/>
                </a:cubicBezTo>
                <a:close/>
              </a:path>
            </a:pathLst>
          </a:custGeom>
          <a:solidFill>
            <a:schemeClr val="accent2"/>
          </a:solidFill>
          <a:ln w="9525" cap="flat">
            <a:noFill/>
            <a:prstDash val="solid"/>
            <a:miter/>
          </a:ln>
        </p:spPr>
        <p:txBody>
          <a:bodyPr rtlCol="0" anchor="ctr"/>
          <a:lstStyle/>
          <a:p>
            <a:endParaRPr lang="zh-CN" altLang="en-US"/>
          </a:p>
        </p:txBody>
      </p:sp>
      <p:sp>
        <p:nvSpPr>
          <p:cNvPr id="100" name="任意多边形: 形状 99"/>
          <p:cNvSpPr/>
          <p:nvPr/>
        </p:nvSpPr>
        <p:spPr>
          <a:xfrm flipH="1">
            <a:off x="-6622" y="804334"/>
            <a:ext cx="1110001" cy="2670837"/>
          </a:xfrm>
          <a:custGeom>
            <a:avLst/>
            <a:gdLst>
              <a:gd name="connsiteX0" fmla="*/ 1110001 w 1110001"/>
              <a:gd name="connsiteY0" fmla="*/ 796460 h 2670837"/>
              <a:gd name="connsiteX1" fmla="*/ 1110001 w 1110001"/>
              <a:gd name="connsiteY1" fmla="*/ 942445 h 2670837"/>
              <a:gd name="connsiteX2" fmla="*/ 1051009 w 1110001"/>
              <a:gd name="connsiteY2" fmla="*/ 987778 h 2670837"/>
              <a:gd name="connsiteX3" fmla="*/ 987156 w 1110001"/>
              <a:gd name="connsiteY3" fmla="*/ 1073610 h 2670837"/>
              <a:gd name="connsiteX4" fmla="*/ 932138 w 1110001"/>
              <a:gd name="connsiteY4" fmla="*/ 1273443 h 2670837"/>
              <a:gd name="connsiteX5" fmla="*/ 980727 w 1110001"/>
              <a:gd name="connsiteY5" fmla="*/ 1510710 h 2670837"/>
              <a:gd name="connsiteX6" fmla="*/ 1108341 w 1110001"/>
              <a:gd name="connsiteY6" fmla="*/ 1672732 h 2670837"/>
              <a:gd name="connsiteX7" fmla="*/ 1110001 w 1110001"/>
              <a:gd name="connsiteY7" fmla="*/ 1674772 h 2670837"/>
              <a:gd name="connsiteX8" fmla="*/ 1110001 w 1110001"/>
              <a:gd name="connsiteY8" fmla="*/ 1818644 h 2670837"/>
              <a:gd name="connsiteX9" fmla="*/ 1096163 w 1110001"/>
              <a:gd name="connsiteY9" fmla="*/ 1805740 h 2670837"/>
              <a:gd name="connsiteX10" fmla="*/ 1024020 w 1110001"/>
              <a:gd name="connsiteY10" fmla="*/ 1717917 h 2670837"/>
              <a:gd name="connsiteX11" fmla="*/ 877880 w 1110001"/>
              <a:gd name="connsiteY11" fmla="*/ 1525078 h 2670837"/>
              <a:gd name="connsiteX12" fmla="*/ 825323 w 1110001"/>
              <a:gd name="connsiteY12" fmla="*/ 1307096 h 2670837"/>
              <a:gd name="connsiteX13" fmla="*/ 997364 w 1110001"/>
              <a:gd name="connsiteY13" fmla="*/ 880204 h 2670837"/>
              <a:gd name="connsiteX14" fmla="*/ 1110001 w 1110001"/>
              <a:gd name="connsiteY14" fmla="*/ 520774 h 2670837"/>
              <a:gd name="connsiteX15" fmla="*/ 1110001 w 1110001"/>
              <a:gd name="connsiteY15" fmla="*/ 658891 h 2670837"/>
              <a:gd name="connsiteX16" fmla="*/ 973338 w 1110001"/>
              <a:gd name="connsiteY16" fmla="*/ 725726 h 2670837"/>
              <a:gd name="connsiteX17" fmla="*/ 840634 w 1110001"/>
              <a:gd name="connsiteY17" fmla="*/ 825569 h 2670837"/>
              <a:gd name="connsiteX18" fmla="*/ 668591 w 1110001"/>
              <a:gd name="connsiteY18" fmla="*/ 1333754 h 2670837"/>
              <a:gd name="connsiteX19" fmla="*/ 768413 w 1110001"/>
              <a:gd name="connsiteY19" fmla="*/ 1616205 h 2670837"/>
              <a:gd name="connsiteX20" fmla="*/ 960307 w 1110001"/>
              <a:gd name="connsiteY20" fmla="*/ 1858766 h 2670837"/>
              <a:gd name="connsiteX21" fmla="*/ 1110001 w 1110001"/>
              <a:gd name="connsiteY21" fmla="*/ 1982075 h 2670837"/>
              <a:gd name="connsiteX22" fmla="*/ 1110001 w 1110001"/>
              <a:gd name="connsiteY22" fmla="*/ 2087031 h 2670837"/>
              <a:gd name="connsiteX23" fmla="*/ 999843 w 1110001"/>
              <a:gd name="connsiteY23" fmla="*/ 2012020 h 2670837"/>
              <a:gd name="connsiteX24" fmla="*/ 856324 w 1110001"/>
              <a:gd name="connsiteY24" fmla="*/ 1889960 h 2670837"/>
              <a:gd name="connsiteX25" fmla="*/ 553833 w 1110001"/>
              <a:gd name="connsiteY25" fmla="*/ 1315226 h 2670837"/>
              <a:gd name="connsiteX26" fmla="*/ 750454 w 1110001"/>
              <a:gd name="connsiteY26" fmla="*/ 753159 h 2670837"/>
              <a:gd name="connsiteX27" fmla="*/ 1027800 w 1110001"/>
              <a:gd name="connsiteY27" fmla="*/ 554459 h 2670837"/>
              <a:gd name="connsiteX28" fmla="*/ 1110001 w 1110001"/>
              <a:gd name="connsiteY28" fmla="*/ 251794 h 2670837"/>
              <a:gd name="connsiteX29" fmla="*/ 1110001 w 1110001"/>
              <a:gd name="connsiteY29" fmla="*/ 385860 h 2670837"/>
              <a:gd name="connsiteX30" fmla="*/ 1086976 w 1110001"/>
              <a:gd name="connsiteY30" fmla="*/ 390735 h 2670837"/>
              <a:gd name="connsiteX31" fmla="*/ 743459 w 1110001"/>
              <a:gd name="connsiteY31" fmla="*/ 539523 h 2670837"/>
              <a:gd name="connsiteX32" fmla="*/ 480857 w 1110001"/>
              <a:gd name="connsiteY32" fmla="*/ 790969 h 2670837"/>
              <a:gd name="connsiteX33" fmla="*/ 430569 w 1110001"/>
              <a:gd name="connsiteY33" fmla="*/ 916882 h 2670837"/>
              <a:gd name="connsiteX34" fmla="*/ 411663 w 1110001"/>
              <a:gd name="connsiteY34" fmla="*/ 1074934 h 2670837"/>
              <a:gd name="connsiteX35" fmla="*/ 402021 w 1110001"/>
              <a:gd name="connsiteY35" fmla="*/ 1356062 h 2670837"/>
              <a:gd name="connsiteX36" fmla="*/ 507137 w 1110001"/>
              <a:gd name="connsiteY36" fmla="*/ 1675000 h 2670837"/>
              <a:gd name="connsiteX37" fmla="*/ 666513 w 1110001"/>
              <a:gd name="connsiteY37" fmla="*/ 1973522 h 2670837"/>
              <a:gd name="connsiteX38" fmla="*/ 946885 w 1110001"/>
              <a:gd name="connsiteY38" fmla="*/ 2147078 h 2670837"/>
              <a:gd name="connsiteX39" fmla="*/ 1110001 w 1110001"/>
              <a:gd name="connsiteY39" fmla="*/ 2232042 h 2670837"/>
              <a:gd name="connsiteX40" fmla="*/ 1110001 w 1110001"/>
              <a:gd name="connsiteY40" fmla="*/ 2375467 h 2670837"/>
              <a:gd name="connsiteX41" fmla="*/ 1056159 w 1110001"/>
              <a:gd name="connsiteY41" fmla="*/ 2355041 h 2670837"/>
              <a:gd name="connsiteX42" fmla="*/ 701867 w 1110001"/>
              <a:gd name="connsiteY42" fmla="*/ 2155017 h 2670837"/>
              <a:gd name="connsiteX43" fmla="*/ 464600 w 1110001"/>
              <a:gd name="connsiteY43" fmla="*/ 1878617 h 2670837"/>
              <a:gd name="connsiteX44" fmla="*/ 386140 w 1110001"/>
              <a:gd name="connsiteY44" fmla="*/ 1677648 h 2670837"/>
              <a:gd name="connsiteX45" fmla="*/ 312786 w 1110001"/>
              <a:gd name="connsiteY45" fmla="*/ 1493505 h 2670837"/>
              <a:gd name="connsiteX46" fmla="*/ 272329 w 1110001"/>
              <a:gd name="connsiteY46" fmla="*/ 1308797 h 2670837"/>
              <a:gd name="connsiteX47" fmla="*/ 275921 w 1110001"/>
              <a:gd name="connsiteY47" fmla="*/ 1157551 h 2670837"/>
              <a:gd name="connsiteX48" fmla="*/ 290855 w 1110001"/>
              <a:gd name="connsiteY48" fmla="*/ 1073232 h 2670837"/>
              <a:gd name="connsiteX49" fmla="*/ 301063 w 1110001"/>
              <a:gd name="connsiteY49" fmla="*/ 975679 h 2670837"/>
              <a:gd name="connsiteX50" fmla="*/ 338875 w 1110001"/>
              <a:gd name="connsiteY50" fmla="*/ 817437 h 2670837"/>
              <a:gd name="connsiteX51" fmla="*/ 552511 w 1110001"/>
              <a:gd name="connsiteY51" fmla="*/ 529692 h 2670837"/>
              <a:gd name="connsiteX52" fmla="*/ 884118 w 1110001"/>
              <a:gd name="connsiteY52" fmla="*/ 315868 h 2670837"/>
              <a:gd name="connsiteX53" fmla="*/ 1038362 w 1110001"/>
              <a:gd name="connsiteY53" fmla="*/ 268993 h 2670837"/>
              <a:gd name="connsiteX54" fmla="*/ 1110001 w 1110001"/>
              <a:gd name="connsiteY54" fmla="*/ 0 h 2670837"/>
              <a:gd name="connsiteX55" fmla="*/ 1110001 w 1110001"/>
              <a:gd name="connsiteY55" fmla="*/ 161154 h 2670837"/>
              <a:gd name="connsiteX56" fmla="*/ 1073718 w 1110001"/>
              <a:gd name="connsiteY56" fmla="*/ 170295 h 2670837"/>
              <a:gd name="connsiteX57" fmla="*/ 979969 w 1110001"/>
              <a:gd name="connsiteY57" fmla="*/ 196574 h 2670837"/>
              <a:gd name="connsiteX58" fmla="*/ 769548 w 1110001"/>
              <a:gd name="connsiteY58" fmla="*/ 272197 h 2670837"/>
              <a:gd name="connsiteX59" fmla="*/ 440968 w 1110001"/>
              <a:gd name="connsiteY59" fmla="*/ 513434 h 2670837"/>
              <a:gd name="connsiteX60" fmla="*/ 325074 w 1110001"/>
              <a:gd name="connsiteY60" fmla="*/ 670540 h 2670837"/>
              <a:gd name="connsiteX61" fmla="*/ 250396 w 1110001"/>
              <a:gd name="connsiteY61" fmla="*/ 819140 h 2670837"/>
              <a:gd name="connsiteX62" fmla="*/ 193679 w 1110001"/>
              <a:gd name="connsiteY62" fmla="*/ 980593 h 2670837"/>
              <a:gd name="connsiteX63" fmla="*/ 155868 w 1110001"/>
              <a:gd name="connsiteY63" fmla="*/ 1154149 h 2670837"/>
              <a:gd name="connsiteX64" fmla="*/ 284617 w 1110001"/>
              <a:gd name="connsiteY64" fmla="*/ 1872567 h 2670837"/>
              <a:gd name="connsiteX65" fmla="*/ 803200 w 1110001"/>
              <a:gd name="connsiteY65" fmla="*/ 2394365 h 2670837"/>
              <a:gd name="connsiteX66" fmla="*/ 976188 w 1110001"/>
              <a:gd name="connsiteY66" fmla="*/ 2453893 h 2670837"/>
              <a:gd name="connsiteX67" fmla="*/ 1110001 w 1110001"/>
              <a:gd name="connsiteY67" fmla="*/ 2503390 h 2670837"/>
              <a:gd name="connsiteX68" fmla="*/ 1110001 w 1110001"/>
              <a:gd name="connsiteY68" fmla="*/ 2670837 h 2670837"/>
              <a:gd name="connsiteX69" fmla="*/ 1058239 w 1110001"/>
              <a:gd name="connsiteY69" fmla="*/ 2655831 h 2670837"/>
              <a:gd name="connsiteX70" fmla="*/ 623408 w 1110001"/>
              <a:gd name="connsiteY70" fmla="*/ 2504586 h 2670837"/>
              <a:gd name="connsiteX71" fmla="*/ 316379 w 1110001"/>
              <a:gd name="connsiteY71" fmla="*/ 2247656 h 2670837"/>
              <a:gd name="connsiteX72" fmla="*/ 83837 w 1110001"/>
              <a:gd name="connsiteY72" fmla="*/ 1846855 h 2670837"/>
              <a:gd name="connsiteX73" fmla="*/ 33549 w 1110001"/>
              <a:gd name="connsiteY73" fmla="*/ 1033909 h 2670837"/>
              <a:gd name="connsiteX74" fmla="*/ 170615 w 1110001"/>
              <a:gd name="connsiteY74" fmla="*/ 673187 h 2670837"/>
              <a:gd name="connsiteX75" fmla="*/ 266468 w 1110001"/>
              <a:gd name="connsiteY75" fmla="*/ 490557 h 2670837"/>
              <a:gd name="connsiteX76" fmla="*/ 323185 w 1110001"/>
              <a:gd name="connsiteY76" fmla="*/ 427790 h 2670837"/>
              <a:gd name="connsiteX77" fmla="*/ 405235 w 1110001"/>
              <a:gd name="connsiteY77" fmla="*/ 366158 h 2670837"/>
              <a:gd name="connsiteX78" fmla="*/ 749130 w 1110001"/>
              <a:gd name="connsiteY78" fmla="*/ 142126 h 2670837"/>
              <a:gd name="connsiteX79" fmla="*/ 966736 w 1110001"/>
              <a:gd name="connsiteY79" fmla="*/ 57805 h 2670837"/>
              <a:gd name="connsiteX80" fmla="*/ 1040515 w 1110001"/>
              <a:gd name="connsiteY80" fmla="*/ 29825 h 267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110001" h="2670837">
                <a:moveTo>
                  <a:pt x="1110001" y="796460"/>
                </a:moveTo>
                <a:lnTo>
                  <a:pt x="1110001" y="942445"/>
                </a:lnTo>
                <a:lnTo>
                  <a:pt x="1051009" y="987778"/>
                </a:lnTo>
                <a:cubicBezTo>
                  <a:pt x="1026384" y="1011363"/>
                  <a:pt x="1005305" y="1038351"/>
                  <a:pt x="987156" y="1073610"/>
                </a:cubicBezTo>
                <a:cubicBezTo>
                  <a:pt x="955581" y="1135053"/>
                  <a:pt x="944049" y="1205761"/>
                  <a:pt x="932138" y="1273443"/>
                </a:cubicBezTo>
                <a:cubicBezTo>
                  <a:pt x="919321" y="1355796"/>
                  <a:pt x="936562" y="1440022"/>
                  <a:pt x="980727" y="1510710"/>
                </a:cubicBezTo>
                <a:cubicBezTo>
                  <a:pt x="1015513" y="1571208"/>
                  <a:pt x="1070529" y="1616015"/>
                  <a:pt x="1108341" y="1672732"/>
                </a:cubicBezTo>
                <a:lnTo>
                  <a:pt x="1110001" y="1674772"/>
                </a:lnTo>
                <a:lnTo>
                  <a:pt x="1110001" y="1818644"/>
                </a:lnTo>
                <a:lnTo>
                  <a:pt x="1096163" y="1805740"/>
                </a:lnTo>
                <a:cubicBezTo>
                  <a:pt x="1070280" y="1778188"/>
                  <a:pt x="1046168" y="1748861"/>
                  <a:pt x="1024020" y="1717917"/>
                </a:cubicBezTo>
                <a:cubicBezTo>
                  <a:pt x="975054" y="1650990"/>
                  <a:pt x="915691" y="1600701"/>
                  <a:pt x="877880" y="1525078"/>
                </a:cubicBezTo>
                <a:cubicBezTo>
                  <a:pt x="841448" y="1458322"/>
                  <a:pt x="823318" y="1383116"/>
                  <a:pt x="825323" y="1307096"/>
                </a:cubicBezTo>
                <a:cubicBezTo>
                  <a:pt x="835531" y="1159252"/>
                  <a:pt x="879392" y="979081"/>
                  <a:pt x="997364" y="880204"/>
                </a:cubicBezTo>
                <a:close/>
                <a:moveTo>
                  <a:pt x="1110001" y="520774"/>
                </a:moveTo>
                <a:lnTo>
                  <a:pt x="1110001" y="658891"/>
                </a:lnTo>
                <a:lnTo>
                  <a:pt x="973338" y="725726"/>
                </a:lnTo>
                <a:cubicBezTo>
                  <a:pt x="926145" y="754657"/>
                  <a:pt x="881698" y="788069"/>
                  <a:pt x="840634" y="825569"/>
                </a:cubicBezTo>
                <a:cubicBezTo>
                  <a:pt x="699031" y="958097"/>
                  <a:pt x="624164" y="1138080"/>
                  <a:pt x="668591" y="1333754"/>
                </a:cubicBezTo>
                <a:cubicBezTo>
                  <a:pt x="688632" y="1422043"/>
                  <a:pt x="717369" y="1540582"/>
                  <a:pt x="768413" y="1616205"/>
                </a:cubicBezTo>
                <a:cubicBezTo>
                  <a:pt x="825321" y="1700146"/>
                  <a:pt x="884684" y="1789761"/>
                  <a:pt x="960307" y="1858766"/>
                </a:cubicBezTo>
                <a:lnTo>
                  <a:pt x="1110001" y="1982075"/>
                </a:lnTo>
                <a:lnTo>
                  <a:pt x="1110001" y="2087031"/>
                </a:lnTo>
                <a:lnTo>
                  <a:pt x="999843" y="2012020"/>
                </a:lnTo>
                <a:cubicBezTo>
                  <a:pt x="948585" y="1974705"/>
                  <a:pt x="899429" y="1934767"/>
                  <a:pt x="856324" y="1889960"/>
                </a:cubicBezTo>
                <a:cubicBezTo>
                  <a:pt x="702621" y="1731152"/>
                  <a:pt x="591644" y="1534532"/>
                  <a:pt x="553833" y="1315226"/>
                </a:cubicBezTo>
                <a:cubicBezTo>
                  <a:pt x="517156" y="1099512"/>
                  <a:pt x="594671" y="900624"/>
                  <a:pt x="750454" y="753159"/>
                </a:cubicBezTo>
                <a:cubicBezTo>
                  <a:pt x="832579" y="673584"/>
                  <a:pt x="926050" y="606639"/>
                  <a:pt x="1027800" y="554459"/>
                </a:cubicBezTo>
                <a:close/>
                <a:moveTo>
                  <a:pt x="1110001" y="251794"/>
                </a:moveTo>
                <a:lnTo>
                  <a:pt x="1110001" y="385860"/>
                </a:lnTo>
                <a:lnTo>
                  <a:pt x="1086976" y="390735"/>
                </a:lnTo>
                <a:cubicBezTo>
                  <a:pt x="962575" y="428358"/>
                  <a:pt x="851412" y="463900"/>
                  <a:pt x="743459" y="539523"/>
                </a:cubicBezTo>
                <a:cubicBezTo>
                  <a:pt x="642351" y="607906"/>
                  <a:pt x="553569" y="692925"/>
                  <a:pt x="480857" y="790969"/>
                </a:cubicBezTo>
                <a:cubicBezTo>
                  <a:pt x="453824" y="828214"/>
                  <a:pt x="446259" y="873965"/>
                  <a:pt x="430569" y="916882"/>
                </a:cubicBezTo>
                <a:cubicBezTo>
                  <a:pt x="411663" y="969629"/>
                  <a:pt x="421683" y="1021053"/>
                  <a:pt x="411663" y="1074934"/>
                </a:cubicBezTo>
                <a:cubicBezTo>
                  <a:pt x="394082" y="1169274"/>
                  <a:pt x="384439" y="1260021"/>
                  <a:pt x="402021" y="1356062"/>
                </a:cubicBezTo>
                <a:cubicBezTo>
                  <a:pt x="422816" y="1468173"/>
                  <a:pt x="464600" y="1569319"/>
                  <a:pt x="507137" y="1675000"/>
                </a:cubicBezTo>
                <a:cubicBezTo>
                  <a:pt x="549674" y="1780684"/>
                  <a:pt x="586164" y="1892985"/>
                  <a:pt x="666513" y="1973522"/>
                </a:cubicBezTo>
                <a:cubicBezTo>
                  <a:pt x="746861" y="2054062"/>
                  <a:pt x="852356" y="2089225"/>
                  <a:pt x="946885" y="2147078"/>
                </a:cubicBezTo>
                <a:lnTo>
                  <a:pt x="1110001" y="2232042"/>
                </a:lnTo>
                <a:lnTo>
                  <a:pt x="1110001" y="2375467"/>
                </a:lnTo>
                <a:lnTo>
                  <a:pt x="1056159" y="2355041"/>
                </a:lnTo>
                <a:cubicBezTo>
                  <a:pt x="932007" y="2299703"/>
                  <a:pt x="813372" y="2232738"/>
                  <a:pt x="701867" y="2155017"/>
                </a:cubicBezTo>
                <a:cubicBezTo>
                  <a:pt x="601515" y="2083497"/>
                  <a:pt x="520088" y="1988647"/>
                  <a:pt x="464600" y="1878617"/>
                </a:cubicBezTo>
                <a:cubicBezTo>
                  <a:pt x="433026" y="1814337"/>
                  <a:pt x="414498" y="1743440"/>
                  <a:pt x="386140" y="1677648"/>
                </a:cubicBezTo>
                <a:cubicBezTo>
                  <a:pt x="358424" y="1617622"/>
                  <a:pt x="333941" y="1556141"/>
                  <a:pt x="312786" y="1493505"/>
                </a:cubicBezTo>
                <a:cubicBezTo>
                  <a:pt x="293654" y="1433311"/>
                  <a:pt x="280117" y="1371469"/>
                  <a:pt x="272329" y="1308797"/>
                </a:cubicBezTo>
                <a:cubicBezTo>
                  <a:pt x="266468" y="1256617"/>
                  <a:pt x="277432" y="1208218"/>
                  <a:pt x="275921" y="1157551"/>
                </a:cubicBezTo>
                <a:cubicBezTo>
                  <a:pt x="275862" y="1128777"/>
                  <a:pt x="280929" y="1100229"/>
                  <a:pt x="290855" y="1073232"/>
                </a:cubicBezTo>
                <a:cubicBezTo>
                  <a:pt x="298588" y="1041318"/>
                  <a:pt x="302028" y="1008499"/>
                  <a:pt x="301063" y="975679"/>
                </a:cubicBezTo>
                <a:cubicBezTo>
                  <a:pt x="302955" y="919528"/>
                  <a:pt x="324320" y="871129"/>
                  <a:pt x="338875" y="817437"/>
                </a:cubicBezTo>
                <a:cubicBezTo>
                  <a:pt x="369692" y="703625"/>
                  <a:pt x="467624" y="607773"/>
                  <a:pt x="552511" y="529692"/>
                </a:cubicBezTo>
                <a:cubicBezTo>
                  <a:pt x="647795" y="441970"/>
                  <a:pt x="761609" y="360486"/>
                  <a:pt x="884118" y="315868"/>
                </a:cubicBezTo>
                <a:cubicBezTo>
                  <a:pt x="935069" y="298715"/>
                  <a:pt x="986507" y="283084"/>
                  <a:pt x="1038362" y="268993"/>
                </a:cubicBezTo>
                <a:close/>
                <a:moveTo>
                  <a:pt x="1110001" y="0"/>
                </a:moveTo>
                <a:lnTo>
                  <a:pt x="1110001" y="161154"/>
                </a:lnTo>
                <a:lnTo>
                  <a:pt x="1073718" y="170295"/>
                </a:lnTo>
                <a:cubicBezTo>
                  <a:pt x="1042027" y="179370"/>
                  <a:pt x="1010596" y="188823"/>
                  <a:pt x="979969" y="196574"/>
                </a:cubicBezTo>
                <a:cubicBezTo>
                  <a:pt x="910018" y="215480"/>
                  <a:pt x="838933" y="248754"/>
                  <a:pt x="769548" y="272197"/>
                </a:cubicBezTo>
                <a:cubicBezTo>
                  <a:pt x="637399" y="316815"/>
                  <a:pt x="547217" y="430626"/>
                  <a:pt x="440968" y="513434"/>
                </a:cubicBezTo>
                <a:cubicBezTo>
                  <a:pt x="389336" y="554837"/>
                  <a:pt x="349389" y="608983"/>
                  <a:pt x="325074" y="670540"/>
                </a:cubicBezTo>
                <a:cubicBezTo>
                  <a:pt x="303523" y="721586"/>
                  <a:pt x="271382" y="766392"/>
                  <a:pt x="250396" y="819140"/>
                </a:cubicBezTo>
                <a:cubicBezTo>
                  <a:pt x="229412" y="871887"/>
                  <a:pt x="214099" y="927280"/>
                  <a:pt x="193679" y="980593"/>
                </a:cubicBezTo>
                <a:cubicBezTo>
                  <a:pt x="173168" y="1036441"/>
                  <a:pt x="160445" y="1094842"/>
                  <a:pt x="155868" y="1154149"/>
                </a:cubicBezTo>
                <a:cubicBezTo>
                  <a:pt x="132954" y="1400868"/>
                  <a:pt x="177459" y="1649158"/>
                  <a:pt x="284617" y="1872567"/>
                </a:cubicBezTo>
                <a:cubicBezTo>
                  <a:pt x="389733" y="2093007"/>
                  <a:pt x="558749" y="2322900"/>
                  <a:pt x="803200" y="2394365"/>
                </a:cubicBezTo>
                <a:cubicBezTo>
                  <a:pt x="861903" y="2411474"/>
                  <a:pt x="919187" y="2432365"/>
                  <a:pt x="976188" y="2453893"/>
                </a:cubicBezTo>
                <a:lnTo>
                  <a:pt x="1110001" y="2503390"/>
                </a:lnTo>
                <a:lnTo>
                  <a:pt x="1110001" y="2670837"/>
                </a:lnTo>
                <a:lnTo>
                  <a:pt x="1058239" y="2655831"/>
                </a:lnTo>
                <a:cubicBezTo>
                  <a:pt x="914744" y="2605353"/>
                  <a:pt x="755748" y="2581721"/>
                  <a:pt x="623408" y="2504586"/>
                </a:cubicBezTo>
                <a:cubicBezTo>
                  <a:pt x="501087" y="2433500"/>
                  <a:pt x="400129" y="2363927"/>
                  <a:pt x="316379" y="2247656"/>
                </a:cubicBezTo>
                <a:cubicBezTo>
                  <a:pt x="225441" y="2121366"/>
                  <a:pt x="137909" y="1994129"/>
                  <a:pt x="83837" y="1846855"/>
                </a:cubicBezTo>
                <a:cubicBezTo>
                  <a:pt x="-8988" y="1593518"/>
                  <a:pt x="-23168" y="1296888"/>
                  <a:pt x="33549" y="1033909"/>
                </a:cubicBezTo>
                <a:cubicBezTo>
                  <a:pt x="60585" y="908186"/>
                  <a:pt x="113898" y="786622"/>
                  <a:pt x="170615" y="673187"/>
                </a:cubicBezTo>
                <a:cubicBezTo>
                  <a:pt x="201998" y="610609"/>
                  <a:pt x="219581" y="544440"/>
                  <a:pt x="266468" y="490557"/>
                </a:cubicBezTo>
                <a:cubicBezTo>
                  <a:pt x="285373" y="469573"/>
                  <a:pt x="302955" y="446696"/>
                  <a:pt x="323185" y="427790"/>
                </a:cubicBezTo>
                <a:cubicBezTo>
                  <a:pt x="348517" y="403970"/>
                  <a:pt x="379902" y="389601"/>
                  <a:pt x="405235" y="366158"/>
                </a:cubicBezTo>
                <a:cubicBezTo>
                  <a:pt x="504868" y="274466"/>
                  <a:pt x="616790" y="182395"/>
                  <a:pt x="749130" y="142126"/>
                </a:cubicBezTo>
                <a:cubicBezTo>
                  <a:pt x="824753" y="119060"/>
                  <a:pt x="891113" y="80304"/>
                  <a:pt x="966736" y="57805"/>
                </a:cubicBezTo>
                <a:cubicBezTo>
                  <a:pt x="992258" y="50243"/>
                  <a:pt x="1016552" y="40270"/>
                  <a:pt x="1040515" y="29825"/>
                </a:cubicBezTo>
                <a:close/>
              </a:path>
            </a:pathLst>
          </a:custGeom>
          <a:solidFill>
            <a:schemeClr val="accent2"/>
          </a:solidFill>
          <a:ln w="9525" cap="flat">
            <a:noFill/>
            <a:prstDash val="solid"/>
            <a:miter/>
          </a:ln>
        </p:spPr>
        <p:txBody>
          <a:bodyPr rtlCol="0" anchor="ctr"/>
          <a:lstStyle/>
          <a:p>
            <a:endParaRPr lang="zh-CN" altLang="en-US"/>
          </a:p>
        </p:txBody>
      </p:sp>
      <p:sp>
        <p:nvSpPr>
          <p:cNvPr id="18" name="任意多边形: 形状 17"/>
          <p:cNvSpPr/>
          <p:nvPr/>
        </p:nvSpPr>
        <p:spPr>
          <a:xfrm flipH="1">
            <a:off x="5844660" y="1143429"/>
            <a:ext cx="883671" cy="619234"/>
          </a:xfrm>
          <a:custGeom>
            <a:avLst/>
            <a:gdLst>
              <a:gd name="connsiteX0" fmla="*/ 737258 w 883671"/>
              <a:gd name="connsiteY0" fmla="*/ 240586 h 619234"/>
              <a:gd name="connsiteX1" fmla="*/ 674488 w 883671"/>
              <a:gd name="connsiteY1" fmla="*/ 68374 h 619234"/>
              <a:gd name="connsiteX2" fmla="*/ 494275 w 883671"/>
              <a:gd name="connsiteY2" fmla="*/ 144574 h 619234"/>
              <a:gd name="connsiteX3" fmla="*/ 240338 w 883671"/>
              <a:gd name="connsiteY3" fmla="*/ 19035 h 619234"/>
              <a:gd name="connsiteX4" fmla="*/ 147469 w 883671"/>
              <a:gd name="connsiteY4" fmla="*/ 221536 h 619234"/>
              <a:gd name="connsiteX5" fmla="*/ 4594 w 883671"/>
              <a:gd name="connsiteY5" fmla="*/ 295260 h 619234"/>
              <a:gd name="connsiteX6" fmla="*/ 30788 w 883671"/>
              <a:gd name="connsiteY6" fmla="*/ 379842 h 619234"/>
              <a:gd name="connsiteX7" fmla="*/ 148041 w 883671"/>
              <a:gd name="connsiteY7" fmla="*/ 395558 h 619234"/>
              <a:gd name="connsiteX8" fmla="*/ 256435 w 883671"/>
              <a:gd name="connsiteY8" fmla="*/ 609299 h 619234"/>
              <a:gd name="connsiteX9" fmla="*/ 501609 w 883671"/>
              <a:gd name="connsiteY9" fmla="*/ 508620 h 619234"/>
              <a:gd name="connsiteX10" fmla="*/ 598859 w 883671"/>
              <a:gd name="connsiteY10" fmla="*/ 551006 h 619234"/>
              <a:gd name="connsiteX11" fmla="*/ 685918 w 883671"/>
              <a:gd name="connsiteY11" fmla="*/ 448231 h 619234"/>
              <a:gd name="connsiteX12" fmla="*/ 875180 w 883671"/>
              <a:gd name="connsiteY12" fmla="*/ 401463 h 619234"/>
              <a:gd name="connsiteX13" fmla="*/ 737258 w 883671"/>
              <a:gd name="connsiteY13" fmla="*/ 240586 h 619234"/>
              <a:gd name="connsiteX14" fmla="*/ 835651 w 883671"/>
              <a:gd name="connsiteY14" fmla="*/ 401654 h 619234"/>
              <a:gd name="connsiteX15" fmla="*/ 683822 w 883671"/>
              <a:gd name="connsiteY15" fmla="*/ 414036 h 619234"/>
              <a:gd name="connsiteX16" fmla="*/ 681346 w 883671"/>
              <a:gd name="connsiteY16" fmla="*/ 404511 h 619234"/>
              <a:gd name="connsiteX17" fmla="*/ 662029 w 883671"/>
              <a:gd name="connsiteY17" fmla="*/ 394647 h 619234"/>
              <a:gd name="connsiteX18" fmla="*/ 651818 w 883671"/>
              <a:gd name="connsiteY18" fmla="*/ 412703 h 619234"/>
              <a:gd name="connsiteX19" fmla="*/ 599717 w 883671"/>
              <a:gd name="connsiteY19" fmla="*/ 518240 h 619234"/>
              <a:gd name="connsiteX20" fmla="*/ 517801 w 883671"/>
              <a:gd name="connsiteY20" fmla="*/ 472425 h 619234"/>
              <a:gd name="connsiteX21" fmla="*/ 519516 w 883671"/>
              <a:gd name="connsiteY21" fmla="*/ 468043 h 619234"/>
              <a:gd name="connsiteX22" fmla="*/ 490941 w 883671"/>
              <a:gd name="connsiteY22" fmla="*/ 460138 h 619234"/>
              <a:gd name="connsiteX23" fmla="*/ 303584 w 883671"/>
              <a:gd name="connsiteY23" fmla="*/ 586439 h 619234"/>
              <a:gd name="connsiteX24" fmla="*/ 174711 w 883671"/>
              <a:gd name="connsiteY24" fmla="*/ 395939 h 619234"/>
              <a:gd name="connsiteX25" fmla="*/ 160138 w 883671"/>
              <a:gd name="connsiteY25" fmla="*/ 381747 h 619234"/>
              <a:gd name="connsiteX26" fmla="*/ 147965 w 883671"/>
              <a:gd name="connsiteY26" fmla="*/ 365956 h 619234"/>
              <a:gd name="connsiteX27" fmla="*/ 146041 w 883671"/>
              <a:gd name="connsiteY27" fmla="*/ 365840 h 619234"/>
              <a:gd name="connsiteX28" fmla="*/ 74317 w 883671"/>
              <a:gd name="connsiteY28" fmla="*/ 364983 h 619234"/>
              <a:gd name="connsiteX29" fmla="*/ 40694 w 883671"/>
              <a:gd name="connsiteY29" fmla="*/ 294879 h 619234"/>
              <a:gd name="connsiteX30" fmla="*/ 176521 w 883671"/>
              <a:gd name="connsiteY30" fmla="*/ 258874 h 619234"/>
              <a:gd name="connsiteX31" fmla="*/ 189513 w 883671"/>
              <a:gd name="connsiteY31" fmla="*/ 255304 h 619234"/>
              <a:gd name="connsiteX32" fmla="*/ 190618 w 883671"/>
              <a:gd name="connsiteY32" fmla="*/ 252207 h 619234"/>
              <a:gd name="connsiteX33" fmla="*/ 192999 w 883671"/>
              <a:gd name="connsiteY33" fmla="*/ 238491 h 619234"/>
              <a:gd name="connsiteX34" fmla="*/ 278724 w 883671"/>
              <a:gd name="connsiteY34" fmla="*/ 40561 h 619234"/>
              <a:gd name="connsiteX35" fmla="*/ 413026 w 883671"/>
              <a:gd name="connsiteY35" fmla="*/ 57420 h 619234"/>
              <a:gd name="connsiteX36" fmla="*/ 470939 w 883671"/>
              <a:gd name="connsiteY36" fmla="*/ 183151 h 619234"/>
              <a:gd name="connsiteX37" fmla="*/ 500561 w 883671"/>
              <a:gd name="connsiteY37" fmla="*/ 178388 h 619234"/>
              <a:gd name="connsiteX38" fmla="*/ 625815 w 883671"/>
              <a:gd name="connsiteY38" fmla="*/ 94854 h 619234"/>
              <a:gd name="connsiteX39" fmla="*/ 702682 w 883671"/>
              <a:gd name="connsiteY39" fmla="*/ 239062 h 619234"/>
              <a:gd name="connsiteX40" fmla="*/ 707444 w 883671"/>
              <a:gd name="connsiteY40" fmla="*/ 258112 h 619234"/>
              <a:gd name="connsiteX41" fmla="*/ 721675 w 883671"/>
              <a:gd name="connsiteY41" fmla="*/ 273575 h 619234"/>
              <a:gd name="connsiteX42" fmla="*/ 723446 w 883671"/>
              <a:gd name="connsiteY42" fmla="*/ 273543 h 619234"/>
              <a:gd name="connsiteX43" fmla="*/ 835651 w 883671"/>
              <a:gd name="connsiteY43" fmla="*/ 401178 h 619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83671" h="619234">
                <a:moveTo>
                  <a:pt x="737258" y="240586"/>
                </a:moveTo>
                <a:cubicBezTo>
                  <a:pt x="774881" y="178864"/>
                  <a:pt x="744401" y="94092"/>
                  <a:pt x="674488" y="68374"/>
                </a:cubicBezTo>
                <a:cubicBezTo>
                  <a:pt x="607813" y="43990"/>
                  <a:pt x="531613" y="85424"/>
                  <a:pt x="494275" y="144574"/>
                </a:cubicBezTo>
                <a:cubicBezTo>
                  <a:pt x="464461" y="25988"/>
                  <a:pt x="365592" y="-32972"/>
                  <a:pt x="240338" y="19035"/>
                </a:cubicBezTo>
                <a:cubicBezTo>
                  <a:pt x="163662" y="50943"/>
                  <a:pt x="103274" y="149337"/>
                  <a:pt x="147469" y="221536"/>
                </a:cubicBezTo>
                <a:cubicBezTo>
                  <a:pt x="92701" y="206963"/>
                  <a:pt x="24311" y="240586"/>
                  <a:pt x="4594" y="295260"/>
                </a:cubicBezTo>
                <a:cubicBezTo>
                  <a:pt x="-6769" y="326134"/>
                  <a:pt x="3966" y="360794"/>
                  <a:pt x="30788" y="379842"/>
                </a:cubicBezTo>
                <a:cubicBezTo>
                  <a:pt x="63840" y="404988"/>
                  <a:pt x="109274" y="403178"/>
                  <a:pt x="148041" y="395558"/>
                </a:cubicBezTo>
                <a:cubicBezTo>
                  <a:pt x="86033" y="478235"/>
                  <a:pt x="170425" y="581676"/>
                  <a:pt x="256435" y="609299"/>
                </a:cubicBezTo>
                <a:cubicBezTo>
                  <a:pt x="355210" y="641017"/>
                  <a:pt x="454175" y="594249"/>
                  <a:pt x="501609" y="508620"/>
                </a:cubicBezTo>
                <a:cubicBezTo>
                  <a:pt x="523317" y="540103"/>
                  <a:pt x="561017" y="556533"/>
                  <a:pt x="598859" y="551006"/>
                </a:cubicBezTo>
                <a:cubicBezTo>
                  <a:pt x="647799" y="540410"/>
                  <a:pt x="683518" y="498249"/>
                  <a:pt x="685918" y="448231"/>
                </a:cubicBezTo>
                <a:cubicBezTo>
                  <a:pt x="748592" y="488236"/>
                  <a:pt x="844414" y="478711"/>
                  <a:pt x="875180" y="401463"/>
                </a:cubicBezTo>
                <a:cubicBezTo>
                  <a:pt x="912708" y="308404"/>
                  <a:pt x="820125" y="242301"/>
                  <a:pt x="737258" y="240586"/>
                </a:cubicBezTo>
                <a:close/>
                <a:moveTo>
                  <a:pt x="835651" y="401654"/>
                </a:moveTo>
                <a:cubicBezTo>
                  <a:pt x="797551" y="458804"/>
                  <a:pt x="733733" y="440897"/>
                  <a:pt x="683822" y="414036"/>
                </a:cubicBezTo>
                <a:cubicBezTo>
                  <a:pt x="683060" y="410893"/>
                  <a:pt x="682393" y="407750"/>
                  <a:pt x="681346" y="404511"/>
                </a:cubicBezTo>
                <a:cubicBezTo>
                  <a:pt x="678736" y="396454"/>
                  <a:pt x="670087" y="392038"/>
                  <a:pt x="662029" y="394647"/>
                </a:cubicBezTo>
                <a:cubicBezTo>
                  <a:pt x="654457" y="397101"/>
                  <a:pt x="650018" y="404946"/>
                  <a:pt x="651818" y="412703"/>
                </a:cubicBezTo>
                <a:cubicBezTo>
                  <a:pt x="658295" y="455756"/>
                  <a:pt x="646770" y="504048"/>
                  <a:pt x="599717" y="518240"/>
                </a:cubicBezTo>
                <a:cubicBezTo>
                  <a:pt x="557616" y="530813"/>
                  <a:pt x="533042" y="505286"/>
                  <a:pt x="517801" y="472425"/>
                </a:cubicBezTo>
                <a:lnTo>
                  <a:pt x="519516" y="468043"/>
                </a:lnTo>
                <a:cubicBezTo>
                  <a:pt x="525422" y="449565"/>
                  <a:pt x="497227" y="442326"/>
                  <a:pt x="490941" y="460138"/>
                </a:cubicBezTo>
                <a:cubicBezTo>
                  <a:pt x="461509" y="540528"/>
                  <a:pt x="391309" y="595202"/>
                  <a:pt x="303584" y="586439"/>
                </a:cubicBezTo>
                <a:cubicBezTo>
                  <a:pt x="215859" y="577676"/>
                  <a:pt x="112036" y="488617"/>
                  <a:pt x="174711" y="395939"/>
                </a:cubicBezTo>
                <a:cubicBezTo>
                  <a:pt x="180998" y="386414"/>
                  <a:pt x="168520" y="376889"/>
                  <a:pt x="160138" y="381747"/>
                </a:cubicBezTo>
                <a:cubicBezTo>
                  <a:pt x="161138" y="374026"/>
                  <a:pt x="155690" y="366956"/>
                  <a:pt x="147965" y="365956"/>
                </a:cubicBezTo>
                <a:cubicBezTo>
                  <a:pt x="147327" y="365873"/>
                  <a:pt x="146688" y="365834"/>
                  <a:pt x="146041" y="365840"/>
                </a:cubicBezTo>
                <a:cubicBezTo>
                  <a:pt x="122419" y="367078"/>
                  <a:pt x="97558" y="371745"/>
                  <a:pt x="74317" y="364983"/>
                </a:cubicBezTo>
                <a:cubicBezTo>
                  <a:pt x="42218" y="355458"/>
                  <a:pt x="22121" y="327835"/>
                  <a:pt x="40694" y="294879"/>
                </a:cubicBezTo>
                <a:cubicBezTo>
                  <a:pt x="66507" y="248968"/>
                  <a:pt x="132325" y="234205"/>
                  <a:pt x="176521" y="258874"/>
                </a:cubicBezTo>
                <a:cubicBezTo>
                  <a:pt x="181093" y="261476"/>
                  <a:pt x="186913" y="259877"/>
                  <a:pt x="189513" y="255304"/>
                </a:cubicBezTo>
                <a:cubicBezTo>
                  <a:pt x="190056" y="254344"/>
                  <a:pt x="190427" y="253295"/>
                  <a:pt x="190618" y="252207"/>
                </a:cubicBezTo>
                <a:cubicBezTo>
                  <a:pt x="194894" y="248973"/>
                  <a:pt x="195942" y="242977"/>
                  <a:pt x="192999" y="238491"/>
                </a:cubicBezTo>
                <a:cubicBezTo>
                  <a:pt x="131467" y="157147"/>
                  <a:pt x="187665" y="64374"/>
                  <a:pt x="278724" y="40561"/>
                </a:cubicBezTo>
                <a:cubicBezTo>
                  <a:pt x="324825" y="28464"/>
                  <a:pt x="373974" y="25988"/>
                  <a:pt x="413026" y="57420"/>
                </a:cubicBezTo>
                <a:cubicBezTo>
                  <a:pt x="452079" y="88853"/>
                  <a:pt x="461604" y="137145"/>
                  <a:pt x="470939" y="183151"/>
                </a:cubicBezTo>
                <a:cubicBezTo>
                  <a:pt x="474749" y="202201"/>
                  <a:pt x="499514" y="194961"/>
                  <a:pt x="500561" y="178388"/>
                </a:cubicBezTo>
                <a:cubicBezTo>
                  <a:pt x="529613" y="138097"/>
                  <a:pt x="575047" y="97616"/>
                  <a:pt x="625815" y="94854"/>
                </a:cubicBezTo>
                <a:cubicBezTo>
                  <a:pt x="710302" y="90282"/>
                  <a:pt x="736210" y="174483"/>
                  <a:pt x="702682" y="239062"/>
                </a:cubicBezTo>
                <a:cubicBezTo>
                  <a:pt x="699462" y="245730"/>
                  <a:pt x="701463" y="253744"/>
                  <a:pt x="707444" y="258112"/>
                </a:cubicBezTo>
                <a:cubicBezTo>
                  <a:pt x="707102" y="266311"/>
                  <a:pt x="713474" y="273234"/>
                  <a:pt x="721675" y="273575"/>
                </a:cubicBezTo>
                <a:cubicBezTo>
                  <a:pt x="722265" y="273600"/>
                  <a:pt x="722856" y="273588"/>
                  <a:pt x="723446" y="273543"/>
                </a:cubicBezTo>
                <a:cubicBezTo>
                  <a:pt x="787264" y="271161"/>
                  <a:pt x="886800" y="324025"/>
                  <a:pt x="835651" y="401178"/>
                </a:cubicBezTo>
                <a:close/>
              </a:path>
            </a:pathLst>
          </a:custGeom>
          <a:solidFill>
            <a:srgbClr val="FFFFFF"/>
          </a:solidFill>
          <a:ln w="9525" cap="flat">
            <a:noFill/>
            <a:prstDash val="solid"/>
            <a:miter/>
          </a:ln>
        </p:spPr>
        <p:txBody>
          <a:bodyPr rtlCol="0" anchor="ctr"/>
          <a:lstStyle/>
          <a:p>
            <a:endParaRPr lang="zh-CN" altLang="en-US"/>
          </a:p>
        </p:txBody>
      </p:sp>
      <p:sp>
        <p:nvSpPr>
          <p:cNvPr id="24" name="任意多边形: 形状 23"/>
          <p:cNvSpPr/>
          <p:nvPr/>
        </p:nvSpPr>
        <p:spPr>
          <a:xfrm flipH="1">
            <a:off x="8809919" y="1239249"/>
            <a:ext cx="948120" cy="577889"/>
          </a:xfrm>
          <a:custGeom>
            <a:avLst/>
            <a:gdLst>
              <a:gd name="connsiteX0" fmla="*/ 3878 w 948120"/>
              <a:gd name="connsiteY0" fmla="*/ 365437 h 577889"/>
              <a:gd name="connsiteX1" fmla="*/ 32453 w 948120"/>
              <a:gd name="connsiteY1" fmla="*/ 445638 h 577889"/>
              <a:gd name="connsiteX2" fmla="*/ 146753 w 948120"/>
              <a:gd name="connsiteY2" fmla="*/ 560985 h 577889"/>
              <a:gd name="connsiteX3" fmla="*/ 322299 w 948120"/>
              <a:gd name="connsiteY3" fmla="*/ 548127 h 577889"/>
              <a:gd name="connsiteX4" fmla="*/ 368971 w 948120"/>
              <a:gd name="connsiteY4" fmla="*/ 420682 h 577889"/>
              <a:gd name="connsiteX5" fmla="*/ 327538 w 948120"/>
              <a:gd name="connsiteY5" fmla="*/ 313716 h 577889"/>
              <a:gd name="connsiteX6" fmla="*/ 288199 w 948120"/>
              <a:gd name="connsiteY6" fmla="*/ 310764 h 577889"/>
              <a:gd name="connsiteX7" fmla="*/ 278370 w 948120"/>
              <a:gd name="connsiteY7" fmla="*/ 356874 h 577889"/>
              <a:gd name="connsiteX8" fmla="*/ 278674 w 948120"/>
              <a:gd name="connsiteY8" fmla="*/ 357341 h 577889"/>
              <a:gd name="connsiteX9" fmla="*/ 335824 w 948120"/>
              <a:gd name="connsiteY9" fmla="*/ 408681 h 577889"/>
              <a:gd name="connsiteX10" fmla="*/ 425741 w 948120"/>
              <a:gd name="connsiteY10" fmla="*/ 443923 h 577889"/>
              <a:gd name="connsiteX11" fmla="*/ 570140 w 948120"/>
              <a:gd name="connsiteY11" fmla="*/ 387535 h 577889"/>
              <a:gd name="connsiteX12" fmla="*/ 536992 w 948120"/>
              <a:gd name="connsiteY12" fmla="*/ 237135 h 577889"/>
              <a:gd name="connsiteX13" fmla="*/ 494320 w 948120"/>
              <a:gd name="connsiteY13" fmla="*/ 214275 h 577889"/>
              <a:gd name="connsiteX14" fmla="*/ 471079 w 948120"/>
              <a:gd name="connsiteY14" fmla="*/ 250661 h 577889"/>
              <a:gd name="connsiteX15" fmla="*/ 496130 w 948120"/>
              <a:gd name="connsiteY15" fmla="*/ 287332 h 577889"/>
              <a:gd name="connsiteX16" fmla="*/ 554233 w 948120"/>
              <a:gd name="connsiteY16" fmla="*/ 315907 h 577889"/>
              <a:gd name="connsiteX17" fmla="*/ 728064 w 948120"/>
              <a:gd name="connsiteY17" fmla="*/ 337243 h 577889"/>
              <a:gd name="connsiteX18" fmla="*/ 891037 w 948120"/>
              <a:gd name="connsiteY18" fmla="*/ 276569 h 577889"/>
              <a:gd name="connsiteX19" fmla="*/ 948187 w 948120"/>
              <a:gd name="connsiteY19" fmla="*/ 156554 h 577889"/>
              <a:gd name="connsiteX20" fmla="*/ 793215 w 948120"/>
              <a:gd name="connsiteY20" fmla="*/ 13107 h 577889"/>
              <a:gd name="connsiteX21" fmla="*/ 631290 w 948120"/>
              <a:gd name="connsiteY21" fmla="*/ 1392 h 577889"/>
              <a:gd name="connsiteX22" fmla="*/ 442124 w 948120"/>
              <a:gd name="connsiteY22" fmla="*/ 34253 h 577889"/>
              <a:gd name="connsiteX23" fmla="*/ 73030 w 948120"/>
              <a:gd name="connsiteY23" fmla="*/ 250566 h 577889"/>
              <a:gd name="connsiteX24" fmla="*/ 1783 w 948120"/>
              <a:gd name="connsiteY24" fmla="*/ 335719 h 577889"/>
              <a:gd name="connsiteX25" fmla="*/ 3783 w 948120"/>
              <a:gd name="connsiteY25" fmla="*/ 348102 h 577889"/>
              <a:gd name="connsiteX26" fmla="*/ 16166 w 948120"/>
              <a:gd name="connsiteY26" fmla="*/ 346101 h 577889"/>
              <a:gd name="connsiteX27" fmla="*/ 335634 w 948120"/>
              <a:gd name="connsiteY27" fmla="*/ 91689 h 577889"/>
              <a:gd name="connsiteX28" fmla="*/ 683392 w 948120"/>
              <a:gd name="connsiteY28" fmla="*/ 17870 h 577889"/>
              <a:gd name="connsiteX29" fmla="*/ 822076 w 948120"/>
              <a:gd name="connsiteY29" fmla="*/ 39206 h 577889"/>
              <a:gd name="connsiteX30" fmla="*/ 909896 w 948120"/>
              <a:gd name="connsiteY30" fmla="*/ 94260 h 577889"/>
              <a:gd name="connsiteX31" fmla="*/ 851794 w 948120"/>
              <a:gd name="connsiteY31" fmla="*/ 283808 h 577889"/>
              <a:gd name="connsiteX32" fmla="*/ 691583 w 948120"/>
              <a:gd name="connsiteY32" fmla="*/ 320384 h 577889"/>
              <a:gd name="connsiteX33" fmla="*/ 539183 w 948120"/>
              <a:gd name="connsiteY33" fmla="*/ 291333 h 577889"/>
              <a:gd name="connsiteX34" fmla="*/ 496321 w 948120"/>
              <a:gd name="connsiteY34" fmla="*/ 264853 h 577889"/>
              <a:gd name="connsiteX35" fmla="*/ 491558 w 948120"/>
              <a:gd name="connsiteY35" fmla="*/ 258852 h 577889"/>
              <a:gd name="connsiteX36" fmla="*/ 488605 w 948120"/>
              <a:gd name="connsiteY36" fmla="*/ 252375 h 577889"/>
              <a:gd name="connsiteX37" fmla="*/ 490034 w 948120"/>
              <a:gd name="connsiteY37" fmla="*/ 241422 h 577889"/>
              <a:gd name="connsiteX38" fmla="*/ 494987 w 948120"/>
              <a:gd name="connsiteY38" fmla="*/ 235230 h 577889"/>
              <a:gd name="connsiteX39" fmla="*/ 498988 w 948120"/>
              <a:gd name="connsiteY39" fmla="*/ 231801 h 577889"/>
              <a:gd name="connsiteX40" fmla="*/ 500131 w 948120"/>
              <a:gd name="connsiteY40" fmla="*/ 230849 h 577889"/>
              <a:gd name="connsiteX41" fmla="*/ 504322 w 948120"/>
              <a:gd name="connsiteY41" fmla="*/ 230849 h 577889"/>
              <a:gd name="connsiteX42" fmla="*/ 511942 w 948120"/>
              <a:gd name="connsiteY42" fmla="*/ 235897 h 577889"/>
              <a:gd name="connsiteX43" fmla="*/ 543565 w 948120"/>
              <a:gd name="connsiteY43" fmla="*/ 286951 h 577889"/>
              <a:gd name="connsiteX44" fmla="*/ 525848 w 948120"/>
              <a:gd name="connsiteY44" fmla="*/ 417920 h 577889"/>
              <a:gd name="connsiteX45" fmla="*/ 447076 w 948120"/>
              <a:gd name="connsiteY45" fmla="*/ 429540 h 577889"/>
              <a:gd name="connsiteX46" fmla="*/ 360018 w 948120"/>
              <a:gd name="connsiteY46" fmla="*/ 401823 h 577889"/>
              <a:gd name="connsiteX47" fmla="*/ 299439 w 948120"/>
              <a:gd name="connsiteY47" fmla="*/ 357531 h 577889"/>
              <a:gd name="connsiteX48" fmla="*/ 289914 w 948120"/>
              <a:gd name="connsiteY48" fmla="*/ 337624 h 577889"/>
              <a:gd name="connsiteX49" fmla="*/ 291438 w 948120"/>
              <a:gd name="connsiteY49" fmla="*/ 331147 h 577889"/>
              <a:gd name="connsiteX50" fmla="*/ 298296 w 948120"/>
              <a:gd name="connsiteY50" fmla="*/ 324670 h 577889"/>
              <a:gd name="connsiteX51" fmla="*/ 308583 w 948120"/>
              <a:gd name="connsiteY51" fmla="*/ 323146 h 577889"/>
              <a:gd name="connsiteX52" fmla="*/ 312679 w 948120"/>
              <a:gd name="connsiteY52" fmla="*/ 324956 h 577889"/>
              <a:gd name="connsiteX53" fmla="*/ 319060 w 948120"/>
              <a:gd name="connsiteY53" fmla="*/ 329814 h 577889"/>
              <a:gd name="connsiteX54" fmla="*/ 341444 w 948120"/>
              <a:gd name="connsiteY54" fmla="*/ 370390 h 577889"/>
              <a:gd name="connsiteX55" fmla="*/ 341444 w 948120"/>
              <a:gd name="connsiteY55" fmla="*/ 490310 h 577889"/>
              <a:gd name="connsiteX56" fmla="*/ 303820 w 948120"/>
              <a:gd name="connsiteY56" fmla="*/ 539364 h 577889"/>
              <a:gd name="connsiteX57" fmla="*/ 228668 w 948120"/>
              <a:gd name="connsiteY57" fmla="*/ 559271 h 577889"/>
              <a:gd name="connsiteX58" fmla="*/ 80650 w 948120"/>
              <a:gd name="connsiteY58" fmla="*/ 488691 h 577889"/>
              <a:gd name="connsiteX59" fmla="*/ 26357 w 948120"/>
              <a:gd name="connsiteY59" fmla="*/ 382201 h 577889"/>
              <a:gd name="connsiteX60" fmla="*/ 21499 w 948120"/>
              <a:gd name="connsiteY60" fmla="*/ 362675 h 577889"/>
              <a:gd name="connsiteX61" fmla="*/ 10755 w 948120"/>
              <a:gd name="connsiteY61" fmla="*/ 356226 h 577889"/>
              <a:gd name="connsiteX62" fmla="*/ 4069 w 948120"/>
              <a:gd name="connsiteY62" fmla="*/ 365437 h 57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948120" h="577889">
                <a:moveTo>
                  <a:pt x="3878" y="365437"/>
                </a:moveTo>
                <a:cubicBezTo>
                  <a:pt x="9688" y="393355"/>
                  <a:pt x="19299" y="420339"/>
                  <a:pt x="32453" y="445638"/>
                </a:cubicBezTo>
                <a:cubicBezTo>
                  <a:pt x="57123" y="494977"/>
                  <a:pt x="94937" y="538792"/>
                  <a:pt x="146753" y="560985"/>
                </a:cubicBezTo>
                <a:cubicBezTo>
                  <a:pt x="200188" y="584036"/>
                  <a:pt x="275150" y="586989"/>
                  <a:pt x="322299" y="548127"/>
                </a:cubicBezTo>
                <a:cubicBezTo>
                  <a:pt x="359542" y="517456"/>
                  <a:pt x="371353" y="467069"/>
                  <a:pt x="368971" y="420682"/>
                </a:cubicBezTo>
                <a:cubicBezTo>
                  <a:pt x="367162" y="385059"/>
                  <a:pt x="357256" y="337338"/>
                  <a:pt x="327538" y="313716"/>
                </a:cubicBezTo>
                <a:cubicBezTo>
                  <a:pt x="316536" y="304096"/>
                  <a:pt x="300506" y="302896"/>
                  <a:pt x="288199" y="310764"/>
                </a:cubicBezTo>
                <a:cubicBezTo>
                  <a:pt x="272750" y="320784"/>
                  <a:pt x="268349" y="341425"/>
                  <a:pt x="278370" y="356874"/>
                </a:cubicBezTo>
                <a:cubicBezTo>
                  <a:pt x="278465" y="357027"/>
                  <a:pt x="278570" y="357188"/>
                  <a:pt x="278674" y="357341"/>
                </a:cubicBezTo>
                <a:cubicBezTo>
                  <a:pt x="291152" y="379820"/>
                  <a:pt x="314488" y="396012"/>
                  <a:pt x="335824" y="408681"/>
                </a:cubicBezTo>
                <a:cubicBezTo>
                  <a:pt x="363780" y="425035"/>
                  <a:pt x="394117" y="436922"/>
                  <a:pt x="425741" y="443923"/>
                </a:cubicBezTo>
                <a:cubicBezTo>
                  <a:pt x="479557" y="455734"/>
                  <a:pt x="551470" y="449448"/>
                  <a:pt x="570140" y="387535"/>
                </a:cubicBezTo>
                <a:cubicBezTo>
                  <a:pt x="584999" y="338386"/>
                  <a:pt x="566901" y="277331"/>
                  <a:pt x="536992" y="237135"/>
                </a:cubicBezTo>
                <a:cubicBezTo>
                  <a:pt x="527944" y="224943"/>
                  <a:pt x="511466" y="207227"/>
                  <a:pt x="494320" y="214275"/>
                </a:cubicBezTo>
                <a:cubicBezTo>
                  <a:pt x="480081" y="220771"/>
                  <a:pt x="470984" y="235011"/>
                  <a:pt x="471079" y="250661"/>
                </a:cubicBezTo>
                <a:cubicBezTo>
                  <a:pt x="472127" y="266187"/>
                  <a:pt x="484224" y="278474"/>
                  <a:pt x="496130" y="287332"/>
                </a:cubicBezTo>
                <a:cubicBezTo>
                  <a:pt x="513885" y="299838"/>
                  <a:pt x="533487" y="309478"/>
                  <a:pt x="554233" y="315907"/>
                </a:cubicBezTo>
                <a:cubicBezTo>
                  <a:pt x="610249" y="334195"/>
                  <a:pt x="669285" y="341444"/>
                  <a:pt x="728064" y="337243"/>
                </a:cubicBezTo>
                <a:cubicBezTo>
                  <a:pt x="785881" y="333338"/>
                  <a:pt x="847698" y="317241"/>
                  <a:pt x="891037" y="276569"/>
                </a:cubicBezTo>
                <a:cubicBezTo>
                  <a:pt x="922660" y="246946"/>
                  <a:pt x="947520" y="200369"/>
                  <a:pt x="948187" y="156554"/>
                </a:cubicBezTo>
                <a:cubicBezTo>
                  <a:pt x="950282" y="71686"/>
                  <a:pt x="864462" y="29681"/>
                  <a:pt x="793215" y="13107"/>
                </a:cubicBezTo>
                <a:cubicBezTo>
                  <a:pt x="740056" y="1611"/>
                  <a:pt x="685544" y="-2333"/>
                  <a:pt x="631290" y="1392"/>
                </a:cubicBezTo>
                <a:cubicBezTo>
                  <a:pt x="567196" y="5173"/>
                  <a:pt x="503741" y="16203"/>
                  <a:pt x="442124" y="34253"/>
                </a:cubicBezTo>
                <a:cubicBezTo>
                  <a:pt x="303916" y="74448"/>
                  <a:pt x="173804" y="147029"/>
                  <a:pt x="73030" y="250566"/>
                </a:cubicBezTo>
                <a:cubicBezTo>
                  <a:pt x="47188" y="277131"/>
                  <a:pt x="23376" y="305601"/>
                  <a:pt x="1783" y="335719"/>
                </a:cubicBezTo>
                <a:cubicBezTo>
                  <a:pt x="-1084" y="339691"/>
                  <a:pt x="-189" y="345235"/>
                  <a:pt x="3783" y="348102"/>
                </a:cubicBezTo>
                <a:cubicBezTo>
                  <a:pt x="7755" y="350969"/>
                  <a:pt x="13298" y="350073"/>
                  <a:pt x="16166" y="346101"/>
                </a:cubicBezTo>
                <a:cubicBezTo>
                  <a:pt x="98014" y="234278"/>
                  <a:pt x="208323" y="146429"/>
                  <a:pt x="335634" y="91689"/>
                </a:cubicBezTo>
                <a:cubicBezTo>
                  <a:pt x="444847" y="42216"/>
                  <a:pt x="563500" y="17032"/>
                  <a:pt x="683392" y="17870"/>
                </a:cubicBezTo>
                <a:cubicBezTo>
                  <a:pt x="730426" y="17975"/>
                  <a:pt x="777184" y="25166"/>
                  <a:pt x="822076" y="39206"/>
                </a:cubicBezTo>
                <a:cubicBezTo>
                  <a:pt x="854842" y="50255"/>
                  <a:pt x="887989" y="66733"/>
                  <a:pt x="909896" y="94260"/>
                </a:cubicBezTo>
                <a:cubicBezTo>
                  <a:pt x="958759" y="155792"/>
                  <a:pt x="911896" y="246660"/>
                  <a:pt x="851794" y="283808"/>
                </a:cubicBezTo>
                <a:cubicBezTo>
                  <a:pt x="804169" y="312383"/>
                  <a:pt x="746161" y="321241"/>
                  <a:pt x="691583" y="320384"/>
                </a:cubicBezTo>
                <a:cubicBezTo>
                  <a:pt x="639396" y="320498"/>
                  <a:pt x="587666" y="310640"/>
                  <a:pt x="539183" y="291333"/>
                </a:cubicBezTo>
                <a:cubicBezTo>
                  <a:pt x="523248" y="285503"/>
                  <a:pt x="508665" y="276493"/>
                  <a:pt x="496321" y="264853"/>
                </a:cubicBezTo>
                <a:cubicBezTo>
                  <a:pt x="494797" y="263139"/>
                  <a:pt x="491749" y="259233"/>
                  <a:pt x="491558" y="258852"/>
                </a:cubicBezTo>
                <a:cubicBezTo>
                  <a:pt x="490387" y="256785"/>
                  <a:pt x="489396" y="254614"/>
                  <a:pt x="488605" y="252375"/>
                </a:cubicBezTo>
                <a:cubicBezTo>
                  <a:pt x="487586" y="248680"/>
                  <a:pt x="488101" y="244727"/>
                  <a:pt x="490034" y="241422"/>
                </a:cubicBezTo>
                <a:cubicBezTo>
                  <a:pt x="491387" y="239136"/>
                  <a:pt x="493054" y="237050"/>
                  <a:pt x="494987" y="235230"/>
                </a:cubicBezTo>
                <a:cubicBezTo>
                  <a:pt x="496254" y="234011"/>
                  <a:pt x="497588" y="232868"/>
                  <a:pt x="498988" y="231801"/>
                </a:cubicBezTo>
                <a:cubicBezTo>
                  <a:pt x="500512" y="230658"/>
                  <a:pt x="500702" y="230754"/>
                  <a:pt x="500131" y="230849"/>
                </a:cubicBezTo>
                <a:cubicBezTo>
                  <a:pt x="501483" y="230363"/>
                  <a:pt x="502969" y="230363"/>
                  <a:pt x="504322" y="230849"/>
                </a:cubicBezTo>
                <a:cubicBezTo>
                  <a:pt x="507160" y="232030"/>
                  <a:pt x="509751" y="233745"/>
                  <a:pt x="511942" y="235897"/>
                </a:cubicBezTo>
                <a:cubicBezTo>
                  <a:pt x="526315" y="250223"/>
                  <a:pt x="537145" y="267701"/>
                  <a:pt x="543565" y="286951"/>
                </a:cubicBezTo>
                <a:cubicBezTo>
                  <a:pt x="559471" y="327337"/>
                  <a:pt x="569282" y="390678"/>
                  <a:pt x="525848" y="417920"/>
                </a:cubicBezTo>
                <a:cubicBezTo>
                  <a:pt x="502798" y="432398"/>
                  <a:pt x="473175" y="432969"/>
                  <a:pt x="447076" y="429540"/>
                </a:cubicBezTo>
                <a:cubicBezTo>
                  <a:pt x="416730" y="425168"/>
                  <a:pt x="387307" y="415805"/>
                  <a:pt x="360018" y="401823"/>
                </a:cubicBezTo>
                <a:cubicBezTo>
                  <a:pt x="336996" y="391383"/>
                  <a:pt x="316365" y="376305"/>
                  <a:pt x="299439" y="357531"/>
                </a:cubicBezTo>
                <a:cubicBezTo>
                  <a:pt x="294372" y="351978"/>
                  <a:pt x="291057" y="345054"/>
                  <a:pt x="289914" y="337624"/>
                </a:cubicBezTo>
                <a:cubicBezTo>
                  <a:pt x="289895" y="335376"/>
                  <a:pt x="290419" y="333157"/>
                  <a:pt x="291438" y="331147"/>
                </a:cubicBezTo>
                <a:cubicBezTo>
                  <a:pt x="293238" y="328528"/>
                  <a:pt x="295581" y="326318"/>
                  <a:pt x="298296" y="324670"/>
                </a:cubicBezTo>
                <a:cubicBezTo>
                  <a:pt x="301344" y="322689"/>
                  <a:pt x="305097" y="322137"/>
                  <a:pt x="308583" y="323146"/>
                </a:cubicBezTo>
                <a:cubicBezTo>
                  <a:pt x="307345" y="323146"/>
                  <a:pt x="313250" y="325242"/>
                  <a:pt x="312679" y="324956"/>
                </a:cubicBezTo>
                <a:cubicBezTo>
                  <a:pt x="314955" y="326375"/>
                  <a:pt x="317089" y="328004"/>
                  <a:pt x="319060" y="329814"/>
                </a:cubicBezTo>
                <a:cubicBezTo>
                  <a:pt x="329548" y="341434"/>
                  <a:pt x="337206" y="355322"/>
                  <a:pt x="341444" y="370390"/>
                </a:cubicBezTo>
                <a:cubicBezTo>
                  <a:pt x="354970" y="409224"/>
                  <a:pt x="354970" y="451476"/>
                  <a:pt x="341444" y="490310"/>
                </a:cubicBezTo>
                <a:cubicBezTo>
                  <a:pt x="334177" y="510103"/>
                  <a:pt x="321051" y="527210"/>
                  <a:pt x="303820" y="539364"/>
                </a:cubicBezTo>
                <a:cubicBezTo>
                  <a:pt x="281380" y="553499"/>
                  <a:pt x="255157" y="560442"/>
                  <a:pt x="228668" y="559271"/>
                </a:cubicBezTo>
                <a:cubicBezTo>
                  <a:pt x="171156" y="559509"/>
                  <a:pt x="116673" y="533525"/>
                  <a:pt x="80650" y="488691"/>
                </a:cubicBezTo>
                <a:cubicBezTo>
                  <a:pt x="55704" y="457125"/>
                  <a:pt x="37244" y="420930"/>
                  <a:pt x="26357" y="382201"/>
                </a:cubicBezTo>
                <a:cubicBezTo>
                  <a:pt x="24547" y="375819"/>
                  <a:pt x="22738" y="369247"/>
                  <a:pt x="21499" y="362675"/>
                </a:cubicBezTo>
                <a:cubicBezTo>
                  <a:pt x="20309" y="357931"/>
                  <a:pt x="15508" y="355045"/>
                  <a:pt x="10755" y="356226"/>
                </a:cubicBezTo>
                <a:cubicBezTo>
                  <a:pt x="6593" y="357274"/>
                  <a:pt x="3773" y="361151"/>
                  <a:pt x="4069" y="365437"/>
                </a:cubicBezTo>
                <a:close/>
              </a:path>
            </a:pathLst>
          </a:custGeom>
          <a:solidFill>
            <a:schemeClr val="accent1"/>
          </a:solidFill>
          <a:ln w="9525" cap="flat">
            <a:noFill/>
            <a:prstDash val="solid"/>
            <a:miter/>
          </a:ln>
        </p:spPr>
        <p:txBody>
          <a:bodyPr rtlCol="0" anchor="ctr"/>
          <a:lstStyle/>
          <a:p>
            <a:endParaRPr lang="zh-CN" altLang="en-US"/>
          </a:p>
        </p:txBody>
      </p:sp>
      <p:grpSp>
        <p:nvGrpSpPr>
          <p:cNvPr id="89" name="组合 88"/>
          <p:cNvGrpSpPr/>
          <p:nvPr/>
        </p:nvGrpSpPr>
        <p:grpSpPr>
          <a:xfrm flipH="1">
            <a:off x="10074893" y="4278557"/>
            <a:ext cx="1729274" cy="1728788"/>
            <a:chOff x="5268244" y="2090784"/>
            <a:chExt cx="1729274" cy="1728788"/>
          </a:xfrm>
        </p:grpSpPr>
        <p:sp>
          <p:nvSpPr>
            <p:cNvPr id="19" name="任意多边形: 形状 18"/>
            <p:cNvSpPr/>
            <p:nvPr/>
          </p:nvSpPr>
          <p:spPr>
            <a:xfrm rot="18900000">
              <a:off x="5268730" y="2090784"/>
              <a:ext cx="1728788" cy="1728788"/>
            </a:xfrm>
            <a:custGeom>
              <a:avLst/>
              <a:gdLst>
                <a:gd name="connsiteX0" fmla="*/ 1728892 w 1728788"/>
                <a:gd name="connsiteY0" fmla="*/ 864427 h 1728788"/>
                <a:gd name="connsiteX1" fmla="*/ 864498 w 1728788"/>
                <a:gd name="connsiteY1" fmla="*/ 1728822 h 1728788"/>
                <a:gd name="connsiteX2" fmla="*/ 104 w 1728788"/>
                <a:gd name="connsiteY2" fmla="*/ 864428 h 1728788"/>
                <a:gd name="connsiteX3" fmla="*/ 864498 w 1728788"/>
                <a:gd name="connsiteY3" fmla="*/ 34 h 1728788"/>
                <a:gd name="connsiteX4" fmla="*/ 1728892 w 1728788"/>
                <a:gd name="connsiteY4" fmla="*/ 864427 h 1728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788" h="1728788">
                  <a:moveTo>
                    <a:pt x="1728892" y="864427"/>
                  </a:moveTo>
                  <a:cubicBezTo>
                    <a:pt x="1728892" y="1341819"/>
                    <a:pt x="1341890" y="1728822"/>
                    <a:pt x="864498" y="1728822"/>
                  </a:cubicBezTo>
                  <a:cubicBezTo>
                    <a:pt x="387106" y="1728822"/>
                    <a:pt x="104" y="1341819"/>
                    <a:pt x="104" y="864428"/>
                  </a:cubicBezTo>
                  <a:cubicBezTo>
                    <a:pt x="104" y="387036"/>
                    <a:pt x="387106" y="34"/>
                    <a:pt x="864498" y="34"/>
                  </a:cubicBezTo>
                  <a:cubicBezTo>
                    <a:pt x="1341890" y="34"/>
                    <a:pt x="1728892" y="387036"/>
                    <a:pt x="1728892" y="864427"/>
                  </a:cubicBezTo>
                  <a:close/>
                </a:path>
              </a:pathLst>
            </a:custGeom>
            <a:solidFill>
              <a:schemeClr val="accent1"/>
            </a:solidFill>
            <a:ln w="9525" cap="flat">
              <a:noFill/>
              <a:prstDash val="solid"/>
              <a:miter/>
            </a:ln>
          </p:spPr>
          <p:txBody>
            <a:bodyPr rtlCol="0" anchor="ctr"/>
            <a:lstStyle/>
            <a:p>
              <a:endParaRPr lang="zh-CN" altLang="en-US"/>
            </a:p>
          </p:txBody>
        </p:sp>
        <p:sp>
          <p:nvSpPr>
            <p:cNvPr id="20" name="任意多边形: 形状 19"/>
            <p:cNvSpPr/>
            <p:nvPr/>
          </p:nvSpPr>
          <p:spPr>
            <a:xfrm>
              <a:off x="5701871" y="2090852"/>
              <a:ext cx="595127" cy="339437"/>
            </a:xfrm>
            <a:custGeom>
              <a:avLst/>
              <a:gdLst>
                <a:gd name="connsiteX0" fmla="*/ 183 w 595127"/>
                <a:gd name="connsiteY0" fmla="*/ 115075 h 339437"/>
                <a:gd name="connsiteX1" fmla="*/ 275170 w 595127"/>
                <a:gd name="connsiteY1" fmla="*/ 338151 h 339437"/>
                <a:gd name="connsiteX2" fmla="*/ 582065 w 595127"/>
                <a:gd name="connsiteY2" fmla="*/ 13158 h 339437"/>
                <a:gd name="connsiteX3" fmla="*/ 420140 w 595127"/>
                <a:gd name="connsiteY3" fmla="*/ 109 h 339437"/>
                <a:gd name="connsiteX4" fmla="*/ 183 w 595127"/>
                <a:gd name="connsiteY4" fmla="*/ 115075 h 339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127" h="339437">
                  <a:moveTo>
                    <a:pt x="183" y="115075"/>
                  </a:moveTo>
                  <a:cubicBezTo>
                    <a:pt x="-1246" y="206515"/>
                    <a:pt x="13994" y="319958"/>
                    <a:pt x="275170" y="338151"/>
                  </a:cubicBezTo>
                  <a:cubicBezTo>
                    <a:pt x="543965" y="357201"/>
                    <a:pt x="631595" y="166129"/>
                    <a:pt x="582065" y="13158"/>
                  </a:cubicBezTo>
                  <a:cubicBezTo>
                    <a:pt x="528621" y="3766"/>
                    <a:pt x="474404" y="-606"/>
                    <a:pt x="420140" y="109"/>
                  </a:cubicBezTo>
                  <a:cubicBezTo>
                    <a:pt x="272617" y="1795"/>
                    <a:pt x="127999" y="41380"/>
                    <a:pt x="183" y="115075"/>
                  </a:cubicBezTo>
                  <a:close/>
                </a:path>
              </a:pathLst>
            </a:custGeom>
            <a:solidFill>
              <a:schemeClr val="accent1">
                <a:lumMod val="20000"/>
                <a:lumOff val="80000"/>
                <a:alpha val="51000"/>
              </a:schemeClr>
            </a:solidFill>
            <a:ln w="9525" cap="flat">
              <a:noFill/>
              <a:prstDash val="solid"/>
              <a:miter/>
            </a:ln>
          </p:spPr>
          <p:txBody>
            <a:bodyPr rtlCol="0" anchor="ctr"/>
            <a:lstStyle/>
            <a:p>
              <a:endParaRPr lang="zh-CN" altLang="en-US"/>
            </a:p>
          </p:txBody>
        </p:sp>
        <p:sp>
          <p:nvSpPr>
            <p:cNvPr id="21" name="任意多边形: 形状 20"/>
            <p:cNvSpPr/>
            <p:nvPr/>
          </p:nvSpPr>
          <p:spPr>
            <a:xfrm>
              <a:off x="6411559" y="2151887"/>
              <a:ext cx="569312" cy="645703"/>
            </a:xfrm>
            <a:custGeom>
              <a:avLst/>
              <a:gdLst>
                <a:gd name="connsiteX0" fmla="*/ 569417 w 569312"/>
                <a:gd name="connsiteY0" fmla="*/ 633922 h 645703"/>
                <a:gd name="connsiteX1" fmla="*/ 41351 w 569312"/>
                <a:gd name="connsiteY1" fmla="*/ 33 h 645703"/>
                <a:gd name="connsiteX2" fmla="*/ 20396 w 569312"/>
                <a:gd name="connsiteY2" fmla="*/ 321026 h 645703"/>
                <a:gd name="connsiteX3" fmla="*/ 569417 w 569312"/>
                <a:gd name="connsiteY3" fmla="*/ 633922 h 645703"/>
              </a:gdLst>
              <a:ahLst/>
              <a:cxnLst>
                <a:cxn ang="0">
                  <a:pos x="connsiteX0" y="connsiteY0"/>
                </a:cxn>
                <a:cxn ang="0">
                  <a:pos x="connsiteX1" y="connsiteY1"/>
                </a:cxn>
                <a:cxn ang="0">
                  <a:pos x="connsiteX2" y="connsiteY2"/>
                </a:cxn>
                <a:cxn ang="0">
                  <a:pos x="connsiteX3" y="connsiteY3"/>
                </a:cxn>
              </a:cxnLst>
              <a:rect l="l" t="t" r="r" b="b"/>
              <a:pathLst>
                <a:path w="569312" h="645703">
                  <a:moveTo>
                    <a:pt x="569417" y="633922"/>
                  </a:moveTo>
                  <a:cubicBezTo>
                    <a:pt x="511819" y="346972"/>
                    <a:pt x="313175" y="108523"/>
                    <a:pt x="41351" y="33"/>
                  </a:cubicBezTo>
                  <a:cubicBezTo>
                    <a:pt x="9347" y="63470"/>
                    <a:pt x="-21419" y="171483"/>
                    <a:pt x="20396" y="321026"/>
                  </a:cubicBezTo>
                  <a:cubicBezTo>
                    <a:pt x="86023" y="555436"/>
                    <a:pt x="269379" y="687357"/>
                    <a:pt x="569417" y="633922"/>
                  </a:cubicBezTo>
                  <a:close/>
                </a:path>
              </a:pathLst>
            </a:custGeom>
            <a:solidFill>
              <a:schemeClr val="accent1">
                <a:lumMod val="20000"/>
                <a:lumOff val="80000"/>
                <a:alpha val="51000"/>
              </a:schemeClr>
            </a:solidFill>
            <a:ln w="9525" cap="flat">
              <a:noFill/>
              <a:prstDash val="solid"/>
              <a:miter/>
            </a:ln>
          </p:spPr>
          <p:txBody>
            <a:bodyPr rtlCol="0" anchor="ctr"/>
            <a:lstStyle/>
            <a:p>
              <a:endParaRPr lang="zh-CN" altLang="en-US"/>
            </a:p>
          </p:txBody>
        </p:sp>
        <p:sp>
          <p:nvSpPr>
            <p:cNvPr id="22" name="任意多边形: 形状 21"/>
            <p:cNvSpPr/>
            <p:nvPr/>
          </p:nvSpPr>
          <p:spPr>
            <a:xfrm>
              <a:off x="6379392" y="2930829"/>
              <a:ext cx="617957" cy="803732"/>
            </a:xfrm>
            <a:custGeom>
              <a:avLst/>
              <a:gdLst>
                <a:gd name="connsiteX0" fmla="*/ 618062 w 617957"/>
                <a:gd name="connsiteY0" fmla="*/ 39004 h 803732"/>
                <a:gd name="connsiteX1" fmla="*/ 4937 w 617957"/>
                <a:gd name="connsiteY1" fmla="*/ 334279 h 803732"/>
                <a:gd name="connsiteX2" fmla="*/ 128762 w 617957"/>
                <a:gd name="connsiteY2" fmla="*/ 803766 h 803732"/>
                <a:gd name="connsiteX3" fmla="*/ 618062 w 617957"/>
                <a:gd name="connsiteY3" fmla="*/ 39004 h 803732"/>
              </a:gdLst>
              <a:ahLst/>
              <a:cxnLst>
                <a:cxn ang="0">
                  <a:pos x="connsiteX0" y="connsiteY0"/>
                </a:cxn>
                <a:cxn ang="0">
                  <a:pos x="connsiteX1" y="connsiteY1"/>
                </a:cxn>
                <a:cxn ang="0">
                  <a:pos x="connsiteX2" y="connsiteY2"/>
                </a:cxn>
                <a:cxn ang="0">
                  <a:pos x="connsiteX3" y="connsiteY3"/>
                </a:cxn>
              </a:cxnLst>
              <a:rect l="l" t="t" r="r" b="b"/>
              <a:pathLst>
                <a:path w="617957" h="803732">
                  <a:moveTo>
                    <a:pt x="618062" y="39004"/>
                  </a:moveTo>
                  <a:cubicBezTo>
                    <a:pt x="429943" y="-42911"/>
                    <a:pt x="43132" y="-18146"/>
                    <a:pt x="4937" y="334279"/>
                  </a:cubicBezTo>
                  <a:cubicBezTo>
                    <a:pt x="-21828" y="581357"/>
                    <a:pt x="68564" y="732614"/>
                    <a:pt x="128762" y="803766"/>
                  </a:cubicBezTo>
                  <a:cubicBezTo>
                    <a:pt x="423342" y="661862"/>
                    <a:pt x="612680" y="365930"/>
                    <a:pt x="618062" y="39004"/>
                  </a:cubicBezTo>
                  <a:close/>
                </a:path>
              </a:pathLst>
            </a:custGeom>
            <a:solidFill>
              <a:schemeClr val="accent1">
                <a:lumMod val="20000"/>
                <a:lumOff val="80000"/>
                <a:alpha val="51000"/>
              </a:schemeClr>
            </a:solidFill>
            <a:ln w="9525" cap="flat">
              <a:noFill/>
              <a:prstDash val="solid"/>
              <a:miter/>
            </a:ln>
          </p:spPr>
          <p:txBody>
            <a:bodyPr rtlCol="0" anchor="ctr"/>
            <a:lstStyle/>
            <a:p>
              <a:endParaRPr lang="zh-CN" altLang="en-US"/>
            </a:p>
          </p:txBody>
        </p:sp>
        <p:sp>
          <p:nvSpPr>
            <p:cNvPr id="23" name="任意多边形: 形状 22"/>
            <p:cNvSpPr/>
            <p:nvPr/>
          </p:nvSpPr>
          <p:spPr>
            <a:xfrm>
              <a:off x="5268244" y="2531173"/>
              <a:ext cx="879431" cy="1285875"/>
            </a:xfrm>
            <a:custGeom>
              <a:avLst/>
              <a:gdLst>
                <a:gd name="connsiteX0" fmla="*/ 778805 w 879431"/>
                <a:gd name="connsiteY0" fmla="*/ 812516 h 1285875"/>
                <a:gd name="connsiteX1" fmla="*/ 302555 w 879431"/>
                <a:gd name="connsiteY1" fmla="*/ 681071 h 1285875"/>
                <a:gd name="connsiteX2" fmla="*/ 330654 w 879431"/>
                <a:gd name="connsiteY2" fmla="*/ 142432 h 1285875"/>
                <a:gd name="connsiteX3" fmla="*/ 111579 w 879431"/>
                <a:gd name="connsiteY3" fmla="*/ 33 h 1285875"/>
                <a:gd name="connsiteX4" fmla="*/ 440458 w 879431"/>
                <a:gd name="connsiteY4" fmla="*/ 1177676 h 1285875"/>
                <a:gd name="connsiteX5" fmla="*/ 791759 w 879431"/>
                <a:gd name="connsiteY5" fmla="*/ 1285908 h 1285875"/>
                <a:gd name="connsiteX6" fmla="*/ 778805 w 879431"/>
                <a:gd name="connsiteY6" fmla="*/ 812516 h 128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9431" h="1285875">
                  <a:moveTo>
                    <a:pt x="778805" y="812516"/>
                  </a:moveTo>
                  <a:cubicBezTo>
                    <a:pt x="571255" y="648591"/>
                    <a:pt x="429142" y="874047"/>
                    <a:pt x="302555" y="681071"/>
                  </a:cubicBezTo>
                  <a:cubicBezTo>
                    <a:pt x="175968" y="488094"/>
                    <a:pt x="468766" y="409704"/>
                    <a:pt x="330654" y="142432"/>
                  </a:cubicBezTo>
                  <a:cubicBezTo>
                    <a:pt x="274170" y="33180"/>
                    <a:pt x="190541" y="510"/>
                    <a:pt x="111579" y="33"/>
                  </a:cubicBezTo>
                  <a:cubicBezTo>
                    <a:pt x="-122803" y="416047"/>
                    <a:pt x="24444" y="943294"/>
                    <a:pt x="440458" y="1177676"/>
                  </a:cubicBezTo>
                  <a:cubicBezTo>
                    <a:pt x="548443" y="1238521"/>
                    <a:pt x="668258" y="1275431"/>
                    <a:pt x="791759" y="1285908"/>
                  </a:cubicBezTo>
                  <a:cubicBezTo>
                    <a:pt x="885580" y="1149987"/>
                    <a:pt x="935015" y="935865"/>
                    <a:pt x="778805" y="812516"/>
                  </a:cubicBezTo>
                  <a:close/>
                </a:path>
              </a:pathLst>
            </a:custGeom>
            <a:solidFill>
              <a:schemeClr val="accent1">
                <a:lumMod val="20000"/>
                <a:lumOff val="80000"/>
                <a:alpha val="51000"/>
              </a:schemeClr>
            </a:solidFill>
            <a:ln w="9525" cap="flat">
              <a:noFill/>
              <a:prstDash val="solid"/>
              <a:miter/>
            </a:ln>
          </p:spPr>
          <p:txBody>
            <a:bodyPr rtlCol="0" anchor="ctr"/>
            <a:lstStyle/>
            <a:p>
              <a:endParaRPr lang="zh-CN" altLang="en-US"/>
            </a:p>
          </p:txBody>
        </p:sp>
        <p:sp>
          <p:nvSpPr>
            <p:cNvPr id="25" name="任意多边形: 形状 24"/>
            <p:cNvSpPr/>
            <p:nvPr/>
          </p:nvSpPr>
          <p:spPr>
            <a:xfrm>
              <a:off x="5682311" y="2684748"/>
              <a:ext cx="319892" cy="319900"/>
            </a:xfrm>
            <a:custGeom>
              <a:avLst/>
              <a:gdLst>
                <a:gd name="connsiteX0" fmla="*/ 318066 w 319892"/>
                <a:gd name="connsiteY0" fmla="*/ 135352 h 319900"/>
                <a:gd name="connsiteX1" fmla="*/ 184678 w 319892"/>
                <a:gd name="connsiteY1" fmla="*/ 318003 h 319900"/>
                <a:gd name="connsiteX2" fmla="*/ 2036 w 319892"/>
                <a:gd name="connsiteY2" fmla="*/ 184615 h 319900"/>
                <a:gd name="connsiteX3" fmla="*/ 135186 w 319892"/>
                <a:gd name="connsiteY3" fmla="*/ 2002 h 319900"/>
                <a:gd name="connsiteX4" fmla="*/ 318028 w 319892"/>
                <a:gd name="connsiteY4" fmla="*/ 135123 h 319900"/>
                <a:gd name="connsiteX5" fmla="*/ 318066 w 319892"/>
                <a:gd name="connsiteY5" fmla="*/ 135352 h 31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9892" h="319900">
                  <a:moveTo>
                    <a:pt x="318066" y="135352"/>
                  </a:moveTo>
                  <a:cubicBezTo>
                    <a:pt x="331668" y="222620"/>
                    <a:pt x="271946" y="304392"/>
                    <a:pt x="184678" y="318003"/>
                  </a:cubicBezTo>
                  <a:cubicBezTo>
                    <a:pt x="97410" y="331605"/>
                    <a:pt x="15638" y="271883"/>
                    <a:pt x="2036" y="184615"/>
                  </a:cubicBezTo>
                  <a:cubicBezTo>
                    <a:pt x="-11556" y="97433"/>
                    <a:pt x="48023" y="15718"/>
                    <a:pt x="135186" y="2002"/>
                  </a:cubicBezTo>
                  <a:cubicBezTo>
                    <a:pt x="222435" y="-11733"/>
                    <a:pt x="304302" y="47865"/>
                    <a:pt x="318028" y="135123"/>
                  </a:cubicBezTo>
                  <a:cubicBezTo>
                    <a:pt x="318037" y="135200"/>
                    <a:pt x="318056" y="135276"/>
                    <a:pt x="318066" y="135352"/>
                  </a:cubicBezTo>
                  <a:close/>
                </a:path>
              </a:pathLst>
            </a:custGeom>
            <a:solidFill>
              <a:schemeClr val="tx2"/>
            </a:solidFill>
            <a:ln w="9525" cap="flat">
              <a:noFill/>
              <a:prstDash val="solid"/>
              <a:miter/>
            </a:ln>
          </p:spPr>
          <p:txBody>
            <a:bodyPr rtlCol="0" anchor="ctr"/>
            <a:lstStyle/>
            <a:p>
              <a:endParaRPr lang="zh-CN" altLang="en-US"/>
            </a:p>
          </p:txBody>
        </p:sp>
        <p:sp>
          <p:nvSpPr>
            <p:cNvPr id="26" name="任意多边形: 形状 25"/>
            <p:cNvSpPr/>
            <p:nvPr/>
          </p:nvSpPr>
          <p:spPr>
            <a:xfrm rot="18671999">
              <a:off x="6262861" y="2593572"/>
              <a:ext cx="319849" cy="319849"/>
            </a:xfrm>
            <a:custGeom>
              <a:avLst/>
              <a:gdLst>
                <a:gd name="connsiteX0" fmla="*/ 319953 w 319849"/>
                <a:gd name="connsiteY0" fmla="*/ 159958 h 319849"/>
                <a:gd name="connsiteX1" fmla="*/ 160029 w 319849"/>
                <a:gd name="connsiteY1" fmla="*/ 319883 h 319849"/>
                <a:gd name="connsiteX2" fmla="*/ 104 w 319849"/>
                <a:gd name="connsiteY2" fmla="*/ 159958 h 319849"/>
                <a:gd name="connsiteX3" fmla="*/ 160029 w 319849"/>
                <a:gd name="connsiteY3" fmla="*/ 33 h 319849"/>
                <a:gd name="connsiteX4" fmla="*/ 319953 w 319849"/>
                <a:gd name="connsiteY4" fmla="*/ 159958 h 319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849" h="319849">
                  <a:moveTo>
                    <a:pt x="319953" y="159958"/>
                  </a:moveTo>
                  <a:cubicBezTo>
                    <a:pt x="319953" y="248282"/>
                    <a:pt x="248353" y="319883"/>
                    <a:pt x="160029" y="319883"/>
                  </a:cubicBezTo>
                  <a:cubicBezTo>
                    <a:pt x="71705" y="319883"/>
                    <a:pt x="104" y="248282"/>
                    <a:pt x="104" y="159958"/>
                  </a:cubicBezTo>
                  <a:cubicBezTo>
                    <a:pt x="104" y="71634"/>
                    <a:pt x="71705" y="33"/>
                    <a:pt x="160029" y="33"/>
                  </a:cubicBezTo>
                  <a:cubicBezTo>
                    <a:pt x="248353" y="33"/>
                    <a:pt x="319953" y="71634"/>
                    <a:pt x="319953" y="159958"/>
                  </a:cubicBezTo>
                  <a:close/>
                </a:path>
              </a:pathLst>
            </a:custGeom>
            <a:solidFill>
              <a:schemeClr val="tx2"/>
            </a:solidFill>
            <a:ln w="9525" cap="flat">
              <a:noFill/>
              <a:prstDash val="solid"/>
              <a:miter/>
            </a:ln>
          </p:spPr>
          <p:txBody>
            <a:bodyPr rtlCol="0" anchor="ctr"/>
            <a:lstStyle/>
            <a:p>
              <a:endParaRPr lang="zh-CN" altLang="en-US"/>
            </a:p>
          </p:txBody>
        </p:sp>
        <p:sp>
          <p:nvSpPr>
            <p:cNvPr id="27" name="任意多边形: 形状 26"/>
            <p:cNvSpPr/>
            <p:nvPr/>
          </p:nvSpPr>
          <p:spPr>
            <a:xfrm>
              <a:off x="5867069" y="2702432"/>
              <a:ext cx="135046" cy="255936"/>
            </a:xfrm>
            <a:custGeom>
              <a:avLst/>
              <a:gdLst>
                <a:gd name="connsiteX0" fmla="*/ 2053 w 135046"/>
                <a:gd name="connsiteY0" fmla="*/ 138336 h 255936"/>
                <a:gd name="connsiteX1" fmla="*/ 87778 w 135046"/>
                <a:gd name="connsiteY1" fmla="*/ 255970 h 255936"/>
                <a:gd name="connsiteX2" fmla="*/ 89064 w 135046"/>
                <a:gd name="connsiteY2" fmla="*/ 30342 h 255936"/>
                <a:gd name="connsiteX3" fmla="*/ 47392 w 135046"/>
                <a:gd name="connsiteY3" fmla="*/ 33 h 255936"/>
                <a:gd name="connsiteX4" fmla="*/ 2053 w 135046"/>
                <a:gd name="connsiteY4" fmla="*/ 138336 h 255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46" h="255936">
                  <a:moveTo>
                    <a:pt x="2053" y="138336"/>
                  </a:moveTo>
                  <a:cubicBezTo>
                    <a:pt x="10007" y="189067"/>
                    <a:pt x="41916" y="232862"/>
                    <a:pt x="87778" y="255970"/>
                  </a:cubicBezTo>
                  <a:cubicBezTo>
                    <a:pt x="150434" y="194019"/>
                    <a:pt x="151015" y="93007"/>
                    <a:pt x="89064" y="30342"/>
                  </a:cubicBezTo>
                  <a:cubicBezTo>
                    <a:pt x="76910" y="18055"/>
                    <a:pt x="62832" y="7815"/>
                    <a:pt x="47392" y="33"/>
                  </a:cubicBezTo>
                  <a:cubicBezTo>
                    <a:pt x="10931" y="36171"/>
                    <a:pt x="-5938" y="87625"/>
                    <a:pt x="2053" y="138336"/>
                  </a:cubicBezTo>
                  <a:close/>
                </a:path>
              </a:pathLst>
            </a:custGeom>
            <a:solidFill>
              <a:schemeClr val="accent1">
                <a:lumMod val="50000"/>
              </a:schemeClr>
            </a:solidFill>
            <a:ln w="9525" cap="flat">
              <a:noFill/>
              <a:prstDash val="solid"/>
              <a:miter/>
            </a:ln>
          </p:spPr>
          <p:txBody>
            <a:bodyPr rtlCol="0" anchor="ctr"/>
            <a:lstStyle/>
            <a:p>
              <a:endParaRPr lang="zh-CN" altLang="en-US"/>
            </a:p>
          </p:txBody>
        </p:sp>
        <p:sp>
          <p:nvSpPr>
            <p:cNvPr id="28" name="任意多边形: 形状 27"/>
            <p:cNvSpPr/>
            <p:nvPr/>
          </p:nvSpPr>
          <p:spPr>
            <a:xfrm>
              <a:off x="6447427" y="2610897"/>
              <a:ext cx="135046" cy="255936"/>
            </a:xfrm>
            <a:custGeom>
              <a:avLst/>
              <a:gdLst>
                <a:gd name="connsiteX0" fmla="*/ 2053 w 135046"/>
                <a:gd name="connsiteY0" fmla="*/ 138336 h 255936"/>
                <a:gd name="connsiteX1" fmla="*/ 87778 w 135046"/>
                <a:gd name="connsiteY1" fmla="*/ 255970 h 255936"/>
                <a:gd name="connsiteX2" fmla="*/ 89064 w 135046"/>
                <a:gd name="connsiteY2" fmla="*/ 30342 h 255936"/>
                <a:gd name="connsiteX3" fmla="*/ 47392 w 135046"/>
                <a:gd name="connsiteY3" fmla="*/ 33 h 255936"/>
                <a:gd name="connsiteX4" fmla="*/ 2053 w 135046"/>
                <a:gd name="connsiteY4" fmla="*/ 138336 h 255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46" h="255936">
                  <a:moveTo>
                    <a:pt x="2053" y="138336"/>
                  </a:moveTo>
                  <a:cubicBezTo>
                    <a:pt x="10007" y="189067"/>
                    <a:pt x="41915" y="232862"/>
                    <a:pt x="87778" y="255970"/>
                  </a:cubicBezTo>
                  <a:cubicBezTo>
                    <a:pt x="150434" y="194019"/>
                    <a:pt x="151015" y="93007"/>
                    <a:pt x="89064" y="30342"/>
                  </a:cubicBezTo>
                  <a:cubicBezTo>
                    <a:pt x="76910" y="18055"/>
                    <a:pt x="62832" y="7815"/>
                    <a:pt x="47392" y="33"/>
                  </a:cubicBezTo>
                  <a:cubicBezTo>
                    <a:pt x="10930" y="36171"/>
                    <a:pt x="-5938" y="87625"/>
                    <a:pt x="2053" y="138336"/>
                  </a:cubicBezTo>
                  <a:close/>
                </a:path>
              </a:pathLst>
            </a:custGeom>
            <a:solidFill>
              <a:schemeClr val="accent1">
                <a:lumMod val="50000"/>
              </a:schemeClr>
            </a:solidFill>
            <a:ln w="9525" cap="flat">
              <a:noFill/>
              <a:prstDash val="solid"/>
              <a:miter/>
            </a:ln>
          </p:spPr>
          <p:txBody>
            <a:bodyPr rtlCol="0" anchor="ctr"/>
            <a:lstStyle/>
            <a:p>
              <a:endParaRPr lang="zh-CN" altLang="en-US"/>
            </a:p>
          </p:txBody>
        </p:sp>
        <p:sp>
          <p:nvSpPr>
            <p:cNvPr id="29" name="任意多边形: 形状 28"/>
            <p:cNvSpPr/>
            <p:nvPr/>
          </p:nvSpPr>
          <p:spPr>
            <a:xfrm>
              <a:off x="6038795" y="2892068"/>
              <a:ext cx="234178" cy="129671"/>
            </a:xfrm>
            <a:custGeom>
              <a:avLst/>
              <a:gdLst>
                <a:gd name="connsiteX0" fmla="*/ 1110 w 234178"/>
                <a:gd name="connsiteY0" fmla="*/ 58810 h 129671"/>
                <a:gd name="connsiteX1" fmla="*/ 234282 w 234178"/>
                <a:gd name="connsiteY1" fmla="*/ 9852 h 129671"/>
                <a:gd name="connsiteX2" fmla="*/ 216185 w 234178"/>
                <a:gd name="connsiteY2" fmla="*/ 7851 h 129671"/>
                <a:gd name="connsiteX3" fmla="*/ 112124 w 234178"/>
                <a:gd name="connsiteY3" fmla="*/ 111817 h 129671"/>
                <a:gd name="connsiteX4" fmla="*/ 17684 w 234178"/>
                <a:gd name="connsiteY4" fmla="*/ 51285 h 129671"/>
                <a:gd name="connsiteX5" fmla="*/ 1110 w 234178"/>
                <a:gd name="connsiteY5" fmla="*/ 58810 h 1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178" h="129671">
                  <a:moveTo>
                    <a:pt x="1110" y="58810"/>
                  </a:moveTo>
                  <a:cubicBezTo>
                    <a:pt x="58260" y="175301"/>
                    <a:pt x="229710" y="140725"/>
                    <a:pt x="234282" y="9852"/>
                  </a:cubicBezTo>
                  <a:cubicBezTo>
                    <a:pt x="234282" y="-1769"/>
                    <a:pt x="216566" y="-3864"/>
                    <a:pt x="216185" y="7851"/>
                  </a:cubicBezTo>
                  <a:cubicBezTo>
                    <a:pt x="216156" y="65297"/>
                    <a:pt x="169570" y="111845"/>
                    <a:pt x="112124" y="111817"/>
                  </a:cubicBezTo>
                  <a:cubicBezTo>
                    <a:pt x="71529" y="111798"/>
                    <a:pt x="34658" y="88166"/>
                    <a:pt x="17684" y="51285"/>
                  </a:cubicBezTo>
                  <a:cubicBezTo>
                    <a:pt x="12540" y="40713"/>
                    <a:pt x="-4128" y="48237"/>
                    <a:pt x="1110" y="58810"/>
                  </a:cubicBezTo>
                  <a:close/>
                </a:path>
              </a:pathLst>
            </a:custGeom>
            <a:solidFill>
              <a:schemeClr val="tx2"/>
            </a:solidFill>
            <a:ln w="9525" cap="flat">
              <a:noFill/>
              <a:prstDash val="solid"/>
              <a:miter/>
            </a:ln>
          </p:spPr>
          <p:txBody>
            <a:bodyPr rtlCol="0" anchor="ctr"/>
            <a:lstStyle/>
            <a:p>
              <a:endParaRPr lang="zh-CN" altLang="en-US"/>
            </a:p>
          </p:txBody>
        </p:sp>
        <p:sp>
          <p:nvSpPr>
            <p:cNvPr id="30" name="任意多边形: 形状 29"/>
            <p:cNvSpPr/>
            <p:nvPr/>
          </p:nvSpPr>
          <p:spPr>
            <a:xfrm>
              <a:off x="6049898" y="2531173"/>
              <a:ext cx="178498" cy="385381"/>
            </a:xfrm>
            <a:custGeom>
              <a:avLst/>
              <a:gdLst>
                <a:gd name="connsiteX0" fmla="*/ 178498 w 178498"/>
                <a:gd name="connsiteY0" fmla="*/ 360426 h 385381"/>
                <a:gd name="connsiteX1" fmla="*/ 19812 w 178498"/>
                <a:gd name="connsiteY1" fmla="*/ 385382 h 385381"/>
                <a:gd name="connsiteX2" fmla="*/ 0 w 178498"/>
                <a:gd name="connsiteY2" fmla="*/ 13049 h 385381"/>
                <a:gd name="connsiteX3" fmla="*/ 82677 w 178498"/>
                <a:gd name="connsiteY3" fmla="*/ 0 h 385381"/>
                <a:gd name="connsiteX4" fmla="*/ 178498 w 178498"/>
                <a:gd name="connsiteY4" fmla="*/ 360426 h 38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498" h="385381">
                  <a:moveTo>
                    <a:pt x="178498" y="360426"/>
                  </a:moveTo>
                  <a:lnTo>
                    <a:pt x="19812" y="385382"/>
                  </a:lnTo>
                  <a:lnTo>
                    <a:pt x="0" y="13049"/>
                  </a:lnTo>
                  <a:lnTo>
                    <a:pt x="82677" y="0"/>
                  </a:lnTo>
                  <a:lnTo>
                    <a:pt x="178498" y="360426"/>
                  </a:lnTo>
                  <a:close/>
                </a:path>
              </a:pathLst>
            </a:custGeom>
            <a:solidFill>
              <a:srgbClr val="FE6A83"/>
            </a:solidFill>
            <a:ln w="9525" cap="flat">
              <a:noFill/>
              <a:prstDash val="solid"/>
              <a:miter/>
            </a:ln>
          </p:spPr>
          <p:txBody>
            <a:bodyPr rtlCol="0" anchor="ctr"/>
            <a:lstStyle/>
            <a:p>
              <a:endParaRPr lang="zh-CN" altLang="en-US"/>
            </a:p>
          </p:txBody>
        </p:sp>
        <p:sp>
          <p:nvSpPr>
            <p:cNvPr id="31" name="任意多边形: 形状 30"/>
            <p:cNvSpPr/>
            <p:nvPr/>
          </p:nvSpPr>
          <p:spPr>
            <a:xfrm>
              <a:off x="6065710" y="2819209"/>
              <a:ext cx="147351" cy="38004"/>
            </a:xfrm>
            <a:custGeom>
              <a:avLst/>
              <a:gdLst>
                <a:gd name="connsiteX0" fmla="*/ 104 w 147351"/>
                <a:gd name="connsiteY0" fmla="*/ 22608 h 38004"/>
                <a:gd name="connsiteX1" fmla="*/ 961 w 147351"/>
                <a:gd name="connsiteY1" fmla="*/ 38038 h 38004"/>
                <a:gd name="connsiteX2" fmla="*/ 68684 w 147351"/>
                <a:gd name="connsiteY2" fmla="*/ 27561 h 38004"/>
                <a:gd name="connsiteX3" fmla="*/ 147456 w 147351"/>
                <a:gd name="connsiteY3" fmla="*/ 14892 h 38004"/>
                <a:gd name="connsiteX4" fmla="*/ 143551 w 147351"/>
                <a:gd name="connsiteY4" fmla="*/ 33 h 38004"/>
                <a:gd name="connsiteX5" fmla="*/ 66208 w 147351"/>
                <a:gd name="connsiteY5" fmla="*/ 11940 h 3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51" h="38004">
                  <a:moveTo>
                    <a:pt x="104" y="22608"/>
                  </a:moveTo>
                  <a:lnTo>
                    <a:pt x="961" y="38038"/>
                  </a:lnTo>
                  <a:cubicBezTo>
                    <a:pt x="22774" y="34704"/>
                    <a:pt x="45443" y="31275"/>
                    <a:pt x="68684" y="27561"/>
                  </a:cubicBezTo>
                  <a:cubicBezTo>
                    <a:pt x="95926" y="23274"/>
                    <a:pt x="122310" y="19083"/>
                    <a:pt x="147456" y="14892"/>
                  </a:cubicBezTo>
                  <a:lnTo>
                    <a:pt x="143551" y="33"/>
                  </a:lnTo>
                  <a:cubicBezTo>
                    <a:pt x="118785" y="3748"/>
                    <a:pt x="92877" y="7749"/>
                    <a:pt x="66208" y="11940"/>
                  </a:cubicBezTo>
                  <a:close/>
                </a:path>
              </a:pathLst>
            </a:custGeom>
            <a:solidFill>
              <a:schemeClr val="tx2"/>
            </a:solidFill>
            <a:ln w="9525" cap="flat">
              <a:noFill/>
              <a:prstDash val="solid"/>
              <a:miter/>
            </a:ln>
          </p:spPr>
          <p:txBody>
            <a:bodyPr rtlCol="0" anchor="ctr"/>
            <a:lstStyle/>
            <a:p>
              <a:endParaRPr lang="zh-CN" altLang="en-US"/>
            </a:p>
          </p:txBody>
        </p:sp>
        <p:sp>
          <p:nvSpPr>
            <p:cNvPr id="32" name="任意多边形: 形状 31"/>
            <p:cNvSpPr/>
            <p:nvPr/>
          </p:nvSpPr>
          <p:spPr>
            <a:xfrm>
              <a:off x="6061519" y="2741199"/>
              <a:ext cx="130968" cy="35813"/>
            </a:xfrm>
            <a:custGeom>
              <a:avLst/>
              <a:gdLst>
                <a:gd name="connsiteX0" fmla="*/ 104 w 130968"/>
                <a:gd name="connsiteY0" fmla="*/ 20226 h 35813"/>
                <a:gd name="connsiteX1" fmla="*/ 866 w 130968"/>
                <a:gd name="connsiteY1" fmla="*/ 35847 h 35813"/>
                <a:gd name="connsiteX2" fmla="*/ 60397 w 130968"/>
                <a:gd name="connsiteY2" fmla="*/ 26322 h 35813"/>
                <a:gd name="connsiteX3" fmla="*/ 131073 w 130968"/>
                <a:gd name="connsiteY3" fmla="*/ 15083 h 35813"/>
                <a:gd name="connsiteX4" fmla="*/ 127072 w 130968"/>
                <a:gd name="connsiteY4" fmla="*/ 33 h 35813"/>
                <a:gd name="connsiteX5" fmla="*/ 57921 w 130968"/>
                <a:gd name="connsiteY5" fmla="*/ 10796 h 35813"/>
                <a:gd name="connsiteX6" fmla="*/ 104 w 130968"/>
                <a:gd name="connsiteY6" fmla="*/ 20226 h 3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68" h="35813">
                  <a:moveTo>
                    <a:pt x="104" y="20226"/>
                  </a:moveTo>
                  <a:lnTo>
                    <a:pt x="866" y="35847"/>
                  </a:lnTo>
                  <a:lnTo>
                    <a:pt x="60397" y="26322"/>
                  </a:lnTo>
                  <a:lnTo>
                    <a:pt x="131073" y="15083"/>
                  </a:lnTo>
                  <a:lnTo>
                    <a:pt x="127072" y="33"/>
                  </a:lnTo>
                  <a:cubicBezTo>
                    <a:pt x="104784" y="3462"/>
                    <a:pt x="81638" y="6987"/>
                    <a:pt x="57921" y="10796"/>
                  </a:cubicBezTo>
                  <a:cubicBezTo>
                    <a:pt x="38204" y="14416"/>
                    <a:pt x="18868" y="17178"/>
                    <a:pt x="104" y="20226"/>
                  </a:cubicBezTo>
                  <a:close/>
                </a:path>
              </a:pathLst>
            </a:custGeom>
            <a:solidFill>
              <a:schemeClr val="tx2"/>
            </a:solidFill>
            <a:ln w="9525" cap="flat">
              <a:noFill/>
              <a:prstDash val="solid"/>
              <a:miter/>
            </a:ln>
          </p:spPr>
          <p:txBody>
            <a:bodyPr rtlCol="0" anchor="ctr"/>
            <a:lstStyle/>
            <a:p>
              <a:endParaRPr lang="zh-CN" altLang="en-US"/>
            </a:p>
          </p:txBody>
        </p:sp>
        <p:sp>
          <p:nvSpPr>
            <p:cNvPr id="33" name="任意多边形: 形状 32"/>
            <p:cNvSpPr/>
            <p:nvPr/>
          </p:nvSpPr>
          <p:spPr>
            <a:xfrm>
              <a:off x="6057232" y="2663666"/>
              <a:ext cx="114585" cy="33146"/>
            </a:xfrm>
            <a:custGeom>
              <a:avLst/>
              <a:gdLst>
                <a:gd name="connsiteX0" fmla="*/ 114690 w 114585"/>
                <a:gd name="connsiteY0" fmla="*/ 15083 h 33146"/>
                <a:gd name="connsiteX1" fmla="*/ 110689 w 114585"/>
                <a:gd name="connsiteY1" fmla="*/ 33 h 33146"/>
                <a:gd name="connsiteX2" fmla="*/ 49825 w 114585"/>
                <a:gd name="connsiteY2" fmla="*/ 9558 h 33146"/>
                <a:gd name="connsiteX3" fmla="*/ 104 w 114585"/>
                <a:gd name="connsiteY3" fmla="*/ 17464 h 33146"/>
                <a:gd name="connsiteX4" fmla="*/ 961 w 114585"/>
                <a:gd name="connsiteY4" fmla="*/ 33180 h 33146"/>
                <a:gd name="connsiteX5" fmla="*/ 52206 w 114585"/>
                <a:gd name="connsiteY5" fmla="*/ 25179 h 3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585" h="33146">
                  <a:moveTo>
                    <a:pt x="114690" y="15083"/>
                  </a:moveTo>
                  <a:lnTo>
                    <a:pt x="110689" y="33"/>
                  </a:lnTo>
                  <a:lnTo>
                    <a:pt x="49825" y="9558"/>
                  </a:lnTo>
                  <a:lnTo>
                    <a:pt x="104" y="17464"/>
                  </a:lnTo>
                  <a:lnTo>
                    <a:pt x="961" y="33180"/>
                  </a:lnTo>
                  <a:lnTo>
                    <a:pt x="52206" y="25179"/>
                  </a:lnTo>
                  <a:close/>
                </a:path>
              </a:pathLst>
            </a:custGeom>
            <a:solidFill>
              <a:schemeClr val="tx2"/>
            </a:solidFill>
            <a:ln w="9525" cap="flat">
              <a:noFill/>
              <a:prstDash val="solid"/>
              <a:miter/>
            </a:ln>
          </p:spPr>
          <p:txBody>
            <a:bodyPr rtlCol="0" anchor="ctr"/>
            <a:lstStyle/>
            <a:p>
              <a:endParaRPr lang="zh-CN" altLang="en-US"/>
            </a:p>
          </p:txBody>
        </p:sp>
        <p:sp>
          <p:nvSpPr>
            <p:cNvPr id="34" name="任意多边形: 形状 33"/>
            <p:cNvSpPr/>
            <p:nvPr/>
          </p:nvSpPr>
          <p:spPr>
            <a:xfrm>
              <a:off x="6052946" y="2585846"/>
              <a:ext cx="98202" cy="30575"/>
            </a:xfrm>
            <a:custGeom>
              <a:avLst/>
              <a:gdLst>
                <a:gd name="connsiteX0" fmla="*/ 98307 w 98202"/>
                <a:gd name="connsiteY0" fmla="*/ 15178 h 30575"/>
                <a:gd name="connsiteX1" fmla="*/ 94306 w 98202"/>
                <a:gd name="connsiteY1" fmla="*/ 33 h 30575"/>
                <a:gd name="connsiteX2" fmla="*/ 41633 w 98202"/>
                <a:gd name="connsiteY2" fmla="*/ 8225 h 30575"/>
                <a:gd name="connsiteX3" fmla="*/ 104 w 98202"/>
                <a:gd name="connsiteY3" fmla="*/ 14892 h 30575"/>
                <a:gd name="connsiteX4" fmla="*/ 961 w 98202"/>
                <a:gd name="connsiteY4" fmla="*/ 30609 h 30575"/>
                <a:gd name="connsiteX5" fmla="*/ 44110 w 98202"/>
                <a:gd name="connsiteY5" fmla="*/ 23846 h 30575"/>
                <a:gd name="connsiteX6" fmla="*/ 98307 w 98202"/>
                <a:gd name="connsiteY6" fmla="*/ 15178 h 3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202" h="30575">
                  <a:moveTo>
                    <a:pt x="98307" y="15178"/>
                  </a:moveTo>
                  <a:lnTo>
                    <a:pt x="94306" y="33"/>
                  </a:lnTo>
                  <a:lnTo>
                    <a:pt x="41633" y="8225"/>
                  </a:lnTo>
                  <a:lnTo>
                    <a:pt x="104" y="14892"/>
                  </a:lnTo>
                  <a:lnTo>
                    <a:pt x="961" y="30609"/>
                  </a:lnTo>
                  <a:lnTo>
                    <a:pt x="44110" y="23846"/>
                  </a:lnTo>
                  <a:cubicBezTo>
                    <a:pt x="62588" y="20988"/>
                    <a:pt x="80685" y="18036"/>
                    <a:pt x="98307" y="15178"/>
                  </a:cubicBezTo>
                  <a:close/>
                </a:path>
              </a:pathLst>
            </a:custGeom>
            <a:solidFill>
              <a:schemeClr val="tx2"/>
            </a:solidFill>
            <a:ln w="9525" cap="flat">
              <a:noFill/>
              <a:prstDash val="solid"/>
              <a:miter/>
            </a:ln>
          </p:spPr>
          <p:txBody>
            <a:bodyPr rtlCol="0" anchor="ctr"/>
            <a:lstStyle/>
            <a:p>
              <a:endParaRPr lang="zh-CN" altLang="en-US"/>
            </a:p>
          </p:txBody>
        </p:sp>
        <p:sp>
          <p:nvSpPr>
            <p:cNvPr id="35" name="任意多边形: 形状 34"/>
            <p:cNvSpPr/>
            <p:nvPr/>
          </p:nvSpPr>
          <p:spPr>
            <a:xfrm>
              <a:off x="5573267" y="3033617"/>
              <a:ext cx="325755" cy="325755"/>
            </a:xfrm>
            <a:custGeom>
              <a:avLst/>
              <a:gdLst>
                <a:gd name="connsiteX0" fmla="*/ 325755 w 325755"/>
                <a:gd name="connsiteY0" fmla="*/ 162877 h 325755"/>
                <a:gd name="connsiteX1" fmla="*/ 162878 w 325755"/>
                <a:gd name="connsiteY1" fmla="*/ 325755 h 325755"/>
                <a:gd name="connsiteX2" fmla="*/ 0 w 325755"/>
                <a:gd name="connsiteY2" fmla="*/ 162877 h 325755"/>
                <a:gd name="connsiteX3" fmla="*/ 162878 w 325755"/>
                <a:gd name="connsiteY3" fmla="*/ 0 h 325755"/>
                <a:gd name="connsiteX4" fmla="*/ 325755 w 325755"/>
                <a:gd name="connsiteY4" fmla="*/ 162877 h 32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55" h="325755">
                  <a:moveTo>
                    <a:pt x="325755" y="162877"/>
                  </a:moveTo>
                  <a:cubicBezTo>
                    <a:pt x="325755" y="252832"/>
                    <a:pt x="252832" y="325755"/>
                    <a:pt x="162878" y="325755"/>
                  </a:cubicBezTo>
                  <a:cubicBezTo>
                    <a:pt x="72923" y="325755"/>
                    <a:pt x="0" y="252832"/>
                    <a:pt x="0" y="162877"/>
                  </a:cubicBezTo>
                  <a:cubicBezTo>
                    <a:pt x="0" y="72923"/>
                    <a:pt x="72923" y="0"/>
                    <a:pt x="162878" y="0"/>
                  </a:cubicBezTo>
                  <a:cubicBezTo>
                    <a:pt x="252832" y="0"/>
                    <a:pt x="325755" y="72923"/>
                    <a:pt x="325755" y="162877"/>
                  </a:cubicBezTo>
                  <a:close/>
                </a:path>
              </a:pathLst>
            </a:custGeom>
            <a:solidFill>
              <a:srgbClr val="FE6A83"/>
            </a:solidFill>
            <a:ln w="9525" cap="flat">
              <a:noFill/>
              <a:prstDash val="solid"/>
              <a:miter/>
            </a:ln>
          </p:spPr>
          <p:txBody>
            <a:bodyPr rtlCol="0" anchor="ctr"/>
            <a:lstStyle/>
            <a:p>
              <a:endParaRPr lang="zh-CN" altLang="en-US"/>
            </a:p>
          </p:txBody>
        </p:sp>
        <p:sp>
          <p:nvSpPr>
            <p:cNvPr id="36" name="任意多边形: 形状 35"/>
            <p:cNvSpPr/>
            <p:nvPr/>
          </p:nvSpPr>
          <p:spPr>
            <a:xfrm>
              <a:off x="6549770" y="2841974"/>
              <a:ext cx="325755" cy="325755"/>
            </a:xfrm>
            <a:custGeom>
              <a:avLst/>
              <a:gdLst>
                <a:gd name="connsiteX0" fmla="*/ 325755 w 325755"/>
                <a:gd name="connsiteY0" fmla="*/ 162878 h 325755"/>
                <a:gd name="connsiteX1" fmla="*/ 162878 w 325755"/>
                <a:gd name="connsiteY1" fmla="*/ 325755 h 325755"/>
                <a:gd name="connsiteX2" fmla="*/ 1 w 325755"/>
                <a:gd name="connsiteY2" fmla="*/ 162878 h 325755"/>
                <a:gd name="connsiteX3" fmla="*/ 162878 w 325755"/>
                <a:gd name="connsiteY3" fmla="*/ 0 h 325755"/>
                <a:gd name="connsiteX4" fmla="*/ 325755 w 325755"/>
                <a:gd name="connsiteY4" fmla="*/ 162878 h 32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55" h="325755">
                  <a:moveTo>
                    <a:pt x="325755" y="162878"/>
                  </a:moveTo>
                  <a:cubicBezTo>
                    <a:pt x="325755" y="252832"/>
                    <a:pt x="252832" y="325755"/>
                    <a:pt x="162878" y="325755"/>
                  </a:cubicBezTo>
                  <a:cubicBezTo>
                    <a:pt x="72923" y="325755"/>
                    <a:pt x="1" y="252832"/>
                    <a:pt x="1" y="162878"/>
                  </a:cubicBezTo>
                  <a:cubicBezTo>
                    <a:pt x="1" y="72923"/>
                    <a:pt x="72924" y="0"/>
                    <a:pt x="162878" y="0"/>
                  </a:cubicBezTo>
                  <a:cubicBezTo>
                    <a:pt x="252833" y="0"/>
                    <a:pt x="325755" y="72923"/>
                    <a:pt x="325755" y="162878"/>
                  </a:cubicBezTo>
                  <a:close/>
                </a:path>
              </a:pathLst>
            </a:custGeom>
            <a:solidFill>
              <a:srgbClr val="FE6A83"/>
            </a:solidFill>
            <a:ln w="9525" cap="flat">
              <a:noFill/>
              <a:prstDash val="solid"/>
              <a:miter/>
            </a:ln>
          </p:spPr>
          <p:txBody>
            <a:bodyPr rtlCol="0" anchor="ctr"/>
            <a:lstStyle/>
            <a:p>
              <a:endParaRPr lang="zh-CN" altLang="en-US"/>
            </a:p>
          </p:txBody>
        </p:sp>
      </p:grpSp>
      <p:sp>
        <p:nvSpPr>
          <p:cNvPr id="83" name="任意多边形: 形状 82"/>
          <p:cNvSpPr/>
          <p:nvPr/>
        </p:nvSpPr>
        <p:spPr>
          <a:xfrm flipH="1">
            <a:off x="1592017" y="4127002"/>
            <a:ext cx="1411733" cy="801453"/>
          </a:xfrm>
          <a:custGeom>
            <a:avLst/>
            <a:gdLst>
              <a:gd name="connsiteX0" fmla="*/ 505817 w 1411733"/>
              <a:gd name="connsiteY0" fmla="*/ 504276 h 801453"/>
              <a:gd name="connsiteX1" fmla="*/ 519747 w 1411733"/>
              <a:gd name="connsiteY1" fmla="*/ 521742 h 801453"/>
              <a:gd name="connsiteX2" fmla="*/ 533368 w 1411733"/>
              <a:gd name="connsiteY2" fmla="*/ 538410 h 801453"/>
              <a:gd name="connsiteX3" fmla="*/ 624332 w 1411733"/>
              <a:gd name="connsiteY3" fmla="*/ 541173 h 801453"/>
              <a:gd name="connsiteX4" fmla="*/ 639572 w 1411733"/>
              <a:gd name="connsiteY4" fmla="*/ 526028 h 801453"/>
              <a:gd name="connsiteX5" fmla="*/ 651002 w 1411733"/>
              <a:gd name="connsiteY5" fmla="*/ 524409 h 801453"/>
              <a:gd name="connsiteX6" fmla="*/ 656412 w 1411733"/>
              <a:gd name="connsiteY6" fmla="*/ 536744 h 801453"/>
              <a:gd name="connsiteX7" fmla="*/ 655098 w 1411733"/>
              <a:gd name="connsiteY7" fmla="*/ 539077 h 801453"/>
              <a:gd name="connsiteX8" fmla="*/ 580993 w 1411733"/>
              <a:gd name="connsiteY8" fmla="*/ 584797 h 801453"/>
              <a:gd name="connsiteX9" fmla="*/ 500983 w 1411733"/>
              <a:gd name="connsiteY9" fmla="*/ 534696 h 801453"/>
              <a:gd name="connsiteX10" fmla="*/ 498506 w 1411733"/>
              <a:gd name="connsiteY10" fmla="*/ 505454 h 801453"/>
              <a:gd name="connsiteX11" fmla="*/ 505817 w 1411733"/>
              <a:gd name="connsiteY11" fmla="*/ 504276 h 801453"/>
              <a:gd name="connsiteX12" fmla="*/ 518795 w 1411733"/>
              <a:gd name="connsiteY12" fmla="*/ 339623 h 801453"/>
              <a:gd name="connsiteX13" fmla="*/ 541369 w 1411733"/>
              <a:gd name="connsiteY13" fmla="*/ 364769 h 801453"/>
              <a:gd name="connsiteX14" fmla="*/ 523939 w 1411733"/>
              <a:gd name="connsiteY14" fmla="*/ 389725 h 801453"/>
              <a:gd name="connsiteX15" fmla="*/ 498411 w 1411733"/>
              <a:gd name="connsiteY15" fmla="*/ 366484 h 801453"/>
              <a:gd name="connsiteX16" fmla="*/ 518795 w 1411733"/>
              <a:gd name="connsiteY16" fmla="*/ 339623 h 801453"/>
              <a:gd name="connsiteX17" fmla="*/ 643477 w 1411733"/>
              <a:gd name="connsiteY17" fmla="*/ 335146 h 801453"/>
              <a:gd name="connsiteX18" fmla="*/ 657383 w 1411733"/>
              <a:gd name="connsiteY18" fmla="*/ 358768 h 801453"/>
              <a:gd name="connsiteX19" fmla="*/ 637285 w 1411733"/>
              <a:gd name="connsiteY19" fmla="*/ 386105 h 801453"/>
              <a:gd name="connsiteX20" fmla="*/ 614902 w 1411733"/>
              <a:gd name="connsiteY20" fmla="*/ 361721 h 801453"/>
              <a:gd name="connsiteX21" fmla="*/ 643477 w 1411733"/>
              <a:gd name="connsiteY21" fmla="*/ 335146 h 801453"/>
              <a:gd name="connsiteX22" fmla="*/ 749029 w 1411733"/>
              <a:gd name="connsiteY22" fmla="*/ 21594 h 801453"/>
              <a:gd name="connsiteX23" fmla="*/ 659003 w 1411733"/>
              <a:gd name="connsiteY23" fmla="*/ 39871 h 801453"/>
              <a:gd name="connsiteX24" fmla="*/ 588708 w 1411733"/>
              <a:gd name="connsiteY24" fmla="*/ 108070 h 801453"/>
              <a:gd name="connsiteX25" fmla="*/ 547846 w 1411733"/>
              <a:gd name="connsiteY25" fmla="*/ 189128 h 801453"/>
              <a:gd name="connsiteX26" fmla="*/ 518414 w 1411733"/>
              <a:gd name="connsiteY26" fmla="*/ 191223 h 801453"/>
              <a:gd name="connsiteX27" fmla="*/ 502793 w 1411733"/>
              <a:gd name="connsiteY27" fmla="*/ 160267 h 801453"/>
              <a:gd name="connsiteX28" fmla="*/ 446976 w 1411733"/>
              <a:gd name="connsiteY28" fmla="*/ 95307 h 801453"/>
              <a:gd name="connsiteX29" fmla="*/ 328962 w 1411733"/>
              <a:gd name="connsiteY29" fmla="*/ 100545 h 801453"/>
              <a:gd name="connsiteX30" fmla="*/ 288671 w 1411733"/>
              <a:gd name="connsiteY30" fmla="*/ 156076 h 801453"/>
              <a:gd name="connsiteX31" fmla="*/ 253333 w 1411733"/>
              <a:gd name="connsiteY31" fmla="*/ 280568 h 801453"/>
              <a:gd name="connsiteX32" fmla="*/ 228664 w 1411733"/>
              <a:gd name="connsiteY32" fmla="*/ 296094 h 801453"/>
              <a:gd name="connsiteX33" fmla="*/ 66739 w 1411733"/>
              <a:gd name="connsiteY33" fmla="*/ 317430 h 801453"/>
              <a:gd name="connsiteX34" fmla="*/ 23781 w 1411733"/>
              <a:gd name="connsiteY34" fmla="*/ 402012 h 801453"/>
              <a:gd name="connsiteX35" fmla="*/ 86646 w 1411733"/>
              <a:gd name="connsiteY35" fmla="*/ 472211 h 801453"/>
              <a:gd name="connsiteX36" fmla="*/ 86550 w 1411733"/>
              <a:gd name="connsiteY36" fmla="*/ 471735 h 801453"/>
              <a:gd name="connsiteX37" fmla="*/ 167418 w 1411733"/>
              <a:gd name="connsiteY37" fmla="*/ 484117 h 801453"/>
              <a:gd name="connsiteX38" fmla="*/ 334200 w 1411733"/>
              <a:gd name="connsiteY38" fmla="*/ 435444 h 801453"/>
              <a:gd name="connsiteX39" fmla="*/ 356108 w 1411733"/>
              <a:gd name="connsiteY39" fmla="*/ 433158 h 801453"/>
              <a:gd name="connsiteX40" fmla="*/ 351346 w 1411733"/>
              <a:gd name="connsiteY40" fmla="*/ 452208 h 801453"/>
              <a:gd name="connsiteX41" fmla="*/ 321532 w 1411733"/>
              <a:gd name="connsiteY41" fmla="*/ 637565 h 801453"/>
              <a:gd name="connsiteX42" fmla="*/ 401638 w 1411733"/>
              <a:gd name="connsiteY42" fmla="*/ 748912 h 801453"/>
              <a:gd name="connsiteX43" fmla="*/ 637286 w 1411733"/>
              <a:gd name="connsiteY43" fmla="*/ 746721 h 801453"/>
              <a:gd name="connsiteX44" fmla="*/ 749109 w 1411733"/>
              <a:gd name="connsiteY44" fmla="*/ 660139 h 801453"/>
              <a:gd name="connsiteX45" fmla="*/ 775017 w 1411733"/>
              <a:gd name="connsiteY45" fmla="*/ 631564 h 801453"/>
              <a:gd name="connsiteX46" fmla="*/ 837025 w 1411733"/>
              <a:gd name="connsiteY46" fmla="*/ 627849 h 801453"/>
              <a:gd name="connsiteX47" fmla="*/ 868839 w 1411733"/>
              <a:gd name="connsiteY47" fmla="*/ 656996 h 801453"/>
              <a:gd name="connsiteX48" fmla="*/ 1090009 w 1411733"/>
              <a:gd name="connsiteY48" fmla="*/ 710431 h 801453"/>
              <a:gd name="connsiteX49" fmla="*/ 1229646 w 1411733"/>
              <a:gd name="connsiteY49" fmla="*/ 437540 h 801453"/>
              <a:gd name="connsiteX50" fmla="*/ 1251554 w 1411733"/>
              <a:gd name="connsiteY50" fmla="*/ 403917 h 801453"/>
              <a:gd name="connsiteX51" fmla="*/ 1360234 w 1411733"/>
              <a:gd name="connsiteY51" fmla="*/ 360673 h 801453"/>
              <a:gd name="connsiteX52" fmla="*/ 1373950 w 1411733"/>
              <a:gd name="connsiteY52" fmla="*/ 241420 h 801453"/>
              <a:gd name="connsiteX53" fmla="*/ 1347565 w 1411733"/>
              <a:gd name="connsiteY53" fmla="*/ 207321 h 801453"/>
              <a:gd name="connsiteX54" fmla="*/ 992092 w 1411733"/>
              <a:gd name="connsiteY54" fmla="*/ 176841 h 801453"/>
              <a:gd name="connsiteX55" fmla="*/ 975042 w 1411733"/>
              <a:gd name="connsiteY55" fmla="*/ 189985 h 801453"/>
              <a:gd name="connsiteX56" fmla="*/ 950563 w 1411733"/>
              <a:gd name="connsiteY56" fmla="*/ 179984 h 801453"/>
              <a:gd name="connsiteX57" fmla="*/ 749029 w 1411733"/>
              <a:gd name="connsiteY57" fmla="*/ 21594 h 801453"/>
              <a:gd name="connsiteX58" fmla="*/ 751300 w 1411733"/>
              <a:gd name="connsiteY58" fmla="*/ 628 h 801453"/>
              <a:gd name="connsiteX59" fmla="*/ 973233 w 1411733"/>
              <a:gd name="connsiteY59" fmla="*/ 153981 h 801453"/>
              <a:gd name="connsiteX60" fmla="*/ 994569 w 1411733"/>
              <a:gd name="connsiteY60" fmla="*/ 146837 h 801453"/>
              <a:gd name="connsiteX61" fmla="*/ 1243171 w 1411733"/>
              <a:gd name="connsiteY61" fmla="*/ 119119 h 801453"/>
              <a:gd name="connsiteX62" fmla="*/ 1386046 w 1411733"/>
              <a:gd name="connsiteY62" fmla="*/ 217608 h 801453"/>
              <a:gd name="connsiteX63" fmla="*/ 1351756 w 1411733"/>
              <a:gd name="connsiteY63" fmla="*/ 398583 h 801453"/>
              <a:gd name="connsiteX64" fmla="*/ 1292511 w 1411733"/>
              <a:gd name="connsiteY64" fmla="*/ 423348 h 801453"/>
              <a:gd name="connsiteX65" fmla="*/ 1255935 w 1411733"/>
              <a:gd name="connsiteY65" fmla="*/ 435540 h 801453"/>
              <a:gd name="connsiteX66" fmla="*/ 1261935 w 1411733"/>
              <a:gd name="connsiteY66" fmla="*/ 464781 h 801453"/>
              <a:gd name="connsiteX67" fmla="*/ 1163923 w 1411733"/>
              <a:gd name="connsiteY67" fmla="*/ 702906 h 801453"/>
              <a:gd name="connsiteX68" fmla="*/ 855599 w 1411733"/>
              <a:gd name="connsiteY68" fmla="*/ 677284 h 801453"/>
              <a:gd name="connsiteX69" fmla="*/ 805783 w 1411733"/>
              <a:gd name="connsiteY69" fmla="*/ 640041 h 801453"/>
              <a:gd name="connsiteX70" fmla="*/ 759968 w 1411733"/>
              <a:gd name="connsiteY70" fmla="*/ 683285 h 801453"/>
              <a:gd name="connsiteX71" fmla="*/ 540226 w 1411733"/>
              <a:gd name="connsiteY71" fmla="*/ 799395 h 801453"/>
              <a:gd name="connsiteX72" fmla="*/ 297720 w 1411733"/>
              <a:gd name="connsiteY72" fmla="*/ 555269 h 801453"/>
              <a:gd name="connsiteX73" fmla="*/ 311722 w 1411733"/>
              <a:gd name="connsiteY73" fmla="*/ 477069 h 801453"/>
              <a:gd name="connsiteX74" fmla="*/ 248190 w 1411733"/>
              <a:gd name="connsiteY74" fmla="*/ 495357 h 801453"/>
              <a:gd name="connsiteX75" fmla="*/ 75311 w 1411733"/>
              <a:gd name="connsiteY75" fmla="*/ 492785 h 801453"/>
              <a:gd name="connsiteX76" fmla="*/ 730 w 1411733"/>
              <a:gd name="connsiteY76" fmla="*/ 405345 h 801453"/>
              <a:gd name="connsiteX77" fmla="*/ 49974 w 1411733"/>
              <a:gd name="connsiteY77" fmla="*/ 300285 h 801453"/>
              <a:gd name="connsiteX78" fmla="*/ 157416 w 1411733"/>
              <a:gd name="connsiteY78" fmla="*/ 260089 h 801453"/>
              <a:gd name="connsiteX79" fmla="*/ 227044 w 1411733"/>
              <a:gd name="connsiteY79" fmla="*/ 257708 h 801453"/>
              <a:gd name="connsiteX80" fmla="*/ 252476 w 1411733"/>
              <a:gd name="connsiteY80" fmla="*/ 185127 h 801453"/>
              <a:gd name="connsiteX81" fmla="*/ 317532 w 1411733"/>
              <a:gd name="connsiteY81" fmla="*/ 80352 h 801453"/>
              <a:gd name="connsiteX82" fmla="*/ 456692 w 1411733"/>
              <a:gd name="connsiteY82" fmla="*/ 74161 h 801453"/>
              <a:gd name="connsiteX83" fmla="*/ 508603 w 1411733"/>
              <a:gd name="connsiteY83" fmla="*/ 125596 h 801453"/>
              <a:gd name="connsiteX84" fmla="*/ 536226 w 1411733"/>
              <a:gd name="connsiteY84" fmla="*/ 157695 h 801453"/>
              <a:gd name="connsiteX85" fmla="*/ 751300 w 1411733"/>
              <a:gd name="connsiteY85" fmla="*/ 628 h 80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411733" h="801453">
                <a:moveTo>
                  <a:pt x="505817" y="504276"/>
                </a:moveTo>
                <a:cubicBezTo>
                  <a:pt x="511960" y="506347"/>
                  <a:pt x="515104" y="516670"/>
                  <a:pt x="519747" y="521742"/>
                </a:cubicBezTo>
                <a:cubicBezTo>
                  <a:pt x="524510" y="527076"/>
                  <a:pt x="528320" y="533362"/>
                  <a:pt x="533368" y="538410"/>
                </a:cubicBezTo>
                <a:cubicBezTo>
                  <a:pt x="561943" y="566985"/>
                  <a:pt x="593852" y="568319"/>
                  <a:pt x="624332" y="541173"/>
                </a:cubicBezTo>
                <a:cubicBezTo>
                  <a:pt x="629666" y="536410"/>
                  <a:pt x="633857" y="530314"/>
                  <a:pt x="639572" y="526028"/>
                </a:cubicBezTo>
                <a:cubicBezTo>
                  <a:pt x="642934" y="523770"/>
                  <a:pt x="647144" y="523170"/>
                  <a:pt x="651002" y="524409"/>
                </a:cubicBezTo>
                <a:cubicBezTo>
                  <a:pt x="655907" y="526323"/>
                  <a:pt x="658326" y="531848"/>
                  <a:pt x="656412" y="536744"/>
                </a:cubicBezTo>
                <a:cubicBezTo>
                  <a:pt x="656088" y="537582"/>
                  <a:pt x="655640" y="538363"/>
                  <a:pt x="655098" y="539077"/>
                </a:cubicBezTo>
                <a:cubicBezTo>
                  <a:pt x="640134" y="566271"/>
                  <a:pt x="612007" y="583626"/>
                  <a:pt x="580993" y="584797"/>
                </a:cubicBezTo>
                <a:cubicBezTo>
                  <a:pt x="545370" y="583464"/>
                  <a:pt x="520223" y="563652"/>
                  <a:pt x="500983" y="534696"/>
                </a:cubicBezTo>
                <a:cubicBezTo>
                  <a:pt x="494982" y="525742"/>
                  <a:pt x="484219" y="513455"/>
                  <a:pt x="498506" y="505454"/>
                </a:cubicBezTo>
                <a:cubicBezTo>
                  <a:pt x="501387" y="503811"/>
                  <a:pt x="503769" y="503585"/>
                  <a:pt x="505817" y="504276"/>
                </a:cubicBezTo>
                <a:close/>
                <a:moveTo>
                  <a:pt x="518795" y="339623"/>
                </a:moveTo>
                <a:cubicBezTo>
                  <a:pt x="534892" y="340195"/>
                  <a:pt x="540893" y="350672"/>
                  <a:pt x="541369" y="364769"/>
                </a:cubicBezTo>
                <a:cubicBezTo>
                  <a:pt x="541846" y="376961"/>
                  <a:pt x="537464" y="388677"/>
                  <a:pt x="523939" y="389725"/>
                </a:cubicBezTo>
                <a:cubicBezTo>
                  <a:pt x="509175" y="390868"/>
                  <a:pt x="500793" y="380200"/>
                  <a:pt x="498411" y="366484"/>
                </a:cubicBezTo>
                <a:cubicBezTo>
                  <a:pt x="495554" y="350958"/>
                  <a:pt x="505174" y="343243"/>
                  <a:pt x="518795" y="339623"/>
                </a:cubicBezTo>
                <a:close/>
                <a:moveTo>
                  <a:pt x="643477" y="335146"/>
                </a:moveTo>
                <a:cubicBezTo>
                  <a:pt x="655002" y="338099"/>
                  <a:pt x="657383" y="348291"/>
                  <a:pt x="657383" y="358768"/>
                </a:cubicBezTo>
                <a:cubicBezTo>
                  <a:pt x="657859" y="372960"/>
                  <a:pt x="653192" y="385629"/>
                  <a:pt x="637285" y="386105"/>
                </a:cubicBezTo>
                <a:cubicBezTo>
                  <a:pt x="621664" y="386581"/>
                  <a:pt x="615473" y="375246"/>
                  <a:pt x="614902" y="361721"/>
                </a:cubicBezTo>
                <a:cubicBezTo>
                  <a:pt x="614330" y="348195"/>
                  <a:pt x="631951" y="332193"/>
                  <a:pt x="643477" y="335146"/>
                </a:cubicBezTo>
                <a:close/>
                <a:moveTo>
                  <a:pt x="749029" y="21594"/>
                </a:moveTo>
                <a:cubicBezTo>
                  <a:pt x="718742" y="20738"/>
                  <a:pt x="688007" y="26488"/>
                  <a:pt x="659003" y="39871"/>
                </a:cubicBezTo>
                <a:cubicBezTo>
                  <a:pt x="627475" y="54444"/>
                  <a:pt x="607282" y="80257"/>
                  <a:pt x="588708" y="108070"/>
                </a:cubicBezTo>
                <a:cubicBezTo>
                  <a:pt x="572402" y="133654"/>
                  <a:pt x="558714" y="160810"/>
                  <a:pt x="547846" y="189128"/>
                </a:cubicBezTo>
                <a:cubicBezTo>
                  <a:pt x="539750" y="208940"/>
                  <a:pt x="529368" y="209226"/>
                  <a:pt x="518414" y="191223"/>
                </a:cubicBezTo>
                <a:cubicBezTo>
                  <a:pt x="512413" y="181698"/>
                  <a:pt x="508222" y="170459"/>
                  <a:pt x="502793" y="160267"/>
                </a:cubicBezTo>
                <a:cubicBezTo>
                  <a:pt x="489534" y="134540"/>
                  <a:pt x="470417" y="112280"/>
                  <a:pt x="446976" y="95307"/>
                </a:cubicBezTo>
                <a:cubicBezTo>
                  <a:pt x="406019" y="66732"/>
                  <a:pt x="366871" y="68351"/>
                  <a:pt x="328962" y="100545"/>
                </a:cubicBezTo>
                <a:cubicBezTo>
                  <a:pt x="311293" y="115576"/>
                  <a:pt x="297481" y="134616"/>
                  <a:pt x="288671" y="156076"/>
                </a:cubicBezTo>
                <a:cubicBezTo>
                  <a:pt x="272098" y="196081"/>
                  <a:pt x="255524" y="236372"/>
                  <a:pt x="253333" y="280568"/>
                </a:cubicBezTo>
                <a:cubicBezTo>
                  <a:pt x="252381" y="298951"/>
                  <a:pt x="244665" y="303999"/>
                  <a:pt x="228664" y="296094"/>
                </a:cubicBezTo>
                <a:cubicBezTo>
                  <a:pt x="169990" y="267519"/>
                  <a:pt x="116840" y="286092"/>
                  <a:pt x="66739" y="317430"/>
                </a:cubicBezTo>
                <a:cubicBezTo>
                  <a:pt x="36878" y="334575"/>
                  <a:pt x="20009" y="367788"/>
                  <a:pt x="23781" y="402012"/>
                </a:cubicBezTo>
                <a:cubicBezTo>
                  <a:pt x="27686" y="439635"/>
                  <a:pt x="54642" y="459066"/>
                  <a:pt x="86646" y="472211"/>
                </a:cubicBezTo>
                <a:lnTo>
                  <a:pt x="86550" y="471735"/>
                </a:lnTo>
                <a:cubicBezTo>
                  <a:pt x="109315" y="481260"/>
                  <a:pt x="133509" y="483736"/>
                  <a:pt x="167418" y="484117"/>
                </a:cubicBezTo>
                <a:cubicBezTo>
                  <a:pt x="226139" y="481679"/>
                  <a:pt x="283385" y="464972"/>
                  <a:pt x="334200" y="435444"/>
                </a:cubicBezTo>
                <a:cubicBezTo>
                  <a:pt x="341154" y="431253"/>
                  <a:pt x="348774" y="423157"/>
                  <a:pt x="356108" y="433158"/>
                </a:cubicBezTo>
                <a:cubicBezTo>
                  <a:pt x="361061" y="439826"/>
                  <a:pt x="354393" y="446112"/>
                  <a:pt x="351346" y="452208"/>
                </a:cubicBezTo>
                <a:cubicBezTo>
                  <a:pt x="322390" y="509396"/>
                  <a:pt x="311969" y="574186"/>
                  <a:pt x="321532" y="637565"/>
                </a:cubicBezTo>
                <a:cubicBezTo>
                  <a:pt x="327790" y="685799"/>
                  <a:pt x="357899" y="727643"/>
                  <a:pt x="401638" y="748912"/>
                </a:cubicBezTo>
                <a:cubicBezTo>
                  <a:pt x="480409" y="789965"/>
                  <a:pt x="559181" y="783107"/>
                  <a:pt x="637286" y="746721"/>
                </a:cubicBezTo>
                <a:cubicBezTo>
                  <a:pt x="679844" y="725424"/>
                  <a:pt x="717839" y="696010"/>
                  <a:pt x="749109" y="660139"/>
                </a:cubicBezTo>
                <a:cubicBezTo>
                  <a:pt x="757873" y="650614"/>
                  <a:pt x="766064" y="640422"/>
                  <a:pt x="775017" y="631564"/>
                </a:cubicBezTo>
                <a:cubicBezTo>
                  <a:pt x="799306" y="606609"/>
                  <a:pt x="811213" y="605847"/>
                  <a:pt x="837025" y="627849"/>
                </a:cubicBezTo>
                <a:cubicBezTo>
                  <a:pt x="847979" y="637374"/>
                  <a:pt x="857694" y="647947"/>
                  <a:pt x="868839" y="656996"/>
                </a:cubicBezTo>
                <a:cubicBezTo>
                  <a:pt x="934180" y="709955"/>
                  <a:pt x="1007999" y="731005"/>
                  <a:pt x="1090009" y="710431"/>
                </a:cubicBezTo>
                <a:cubicBezTo>
                  <a:pt x="1208310" y="680713"/>
                  <a:pt x="1272985" y="552602"/>
                  <a:pt x="1229646" y="437540"/>
                </a:cubicBezTo>
                <a:cubicBezTo>
                  <a:pt x="1217359" y="404964"/>
                  <a:pt x="1217454" y="404202"/>
                  <a:pt x="1251554" y="403917"/>
                </a:cubicBezTo>
                <a:cubicBezTo>
                  <a:pt x="1293368" y="403917"/>
                  <a:pt x="1330706" y="391534"/>
                  <a:pt x="1360234" y="360673"/>
                </a:cubicBezTo>
                <a:cubicBezTo>
                  <a:pt x="1392713" y="329307"/>
                  <a:pt x="1398457" y="279339"/>
                  <a:pt x="1373950" y="241420"/>
                </a:cubicBezTo>
                <a:cubicBezTo>
                  <a:pt x="1366587" y="229009"/>
                  <a:pt x="1357728" y="217560"/>
                  <a:pt x="1347565" y="207321"/>
                </a:cubicBezTo>
                <a:cubicBezTo>
                  <a:pt x="1257459" y="114642"/>
                  <a:pt x="1096582" y="100926"/>
                  <a:pt x="992092" y="176841"/>
                </a:cubicBezTo>
                <a:cubicBezTo>
                  <a:pt x="986673" y="181546"/>
                  <a:pt x="980976" y="185937"/>
                  <a:pt x="975042" y="189985"/>
                </a:cubicBezTo>
                <a:cubicBezTo>
                  <a:pt x="963327" y="196748"/>
                  <a:pt x="954945" y="197415"/>
                  <a:pt x="950563" y="179984"/>
                </a:cubicBezTo>
                <a:cubicBezTo>
                  <a:pt x="926703" y="86187"/>
                  <a:pt x="839889" y="24161"/>
                  <a:pt x="749029" y="21594"/>
                </a:cubicBezTo>
                <a:close/>
                <a:moveTo>
                  <a:pt x="751300" y="628"/>
                </a:moveTo>
                <a:cubicBezTo>
                  <a:pt x="854075" y="7867"/>
                  <a:pt x="934561" y="52444"/>
                  <a:pt x="973233" y="153981"/>
                </a:cubicBezTo>
                <a:cubicBezTo>
                  <a:pt x="983329" y="156076"/>
                  <a:pt x="988473" y="150456"/>
                  <a:pt x="994569" y="146837"/>
                </a:cubicBezTo>
                <a:cubicBezTo>
                  <a:pt x="1073341" y="100641"/>
                  <a:pt x="1157065" y="93878"/>
                  <a:pt x="1243171" y="119119"/>
                </a:cubicBezTo>
                <a:cubicBezTo>
                  <a:pt x="1300664" y="134626"/>
                  <a:pt x="1351099" y="169392"/>
                  <a:pt x="1386046" y="217608"/>
                </a:cubicBezTo>
                <a:cubicBezTo>
                  <a:pt x="1430719" y="280092"/>
                  <a:pt x="1415764" y="357054"/>
                  <a:pt x="1351756" y="398583"/>
                </a:cubicBezTo>
                <a:cubicBezTo>
                  <a:pt x="1333344" y="409727"/>
                  <a:pt x="1313380" y="418071"/>
                  <a:pt x="1292511" y="423348"/>
                </a:cubicBezTo>
                <a:cubicBezTo>
                  <a:pt x="1280605" y="426872"/>
                  <a:pt x="1266412" y="424300"/>
                  <a:pt x="1255935" y="435540"/>
                </a:cubicBezTo>
                <a:cubicBezTo>
                  <a:pt x="1257935" y="445065"/>
                  <a:pt x="1260030" y="454590"/>
                  <a:pt x="1261935" y="464781"/>
                </a:cubicBezTo>
                <a:cubicBezTo>
                  <a:pt x="1280005" y="556631"/>
                  <a:pt x="1241419" y="650386"/>
                  <a:pt x="1163923" y="702906"/>
                </a:cubicBezTo>
                <a:cubicBezTo>
                  <a:pt x="1074293" y="763295"/>
                  <a:pt x="948373" y="752341"/>
                  <a:pt x="855599" y="677284"/>
                </a:cubicBezTo>
                <a:cubicBezTo>
                  <a:pt x="839311" y="664044"/>
                  <a:pt x="828167" y="637755"/>
                  <a:pt x="805783" y="640041"/>
                </a:cubicBezTo>
                <a:cubicBezTo>
                  <a:pt x="783399" y="642327"/>
                  <a:pt x="774541" y="667854"/>
                  <a:pt x="759968" y="683285"/>
                </a:cubicBezTo>
                <a:cubicBezTo>
                  <a:pt x="699484" y="747102"/>
                  <a:pt x="628237" y="789298"/>
                  <a:pt x="540226" y="799395"/>
                </a:cubicBezTo>
                <a:cubicBezTo>
                  <a:pt x="381921" y="817492"/>
                  <a:pt x="279527" y="714622"/>
                  <a:pt x="297720" y="555269"/>
                </a:cubicBezTo>
                <a:cubicBezTo>
                  <a:pt x="300482" y="531171"/>
                  <a:pt x="306197" y="507644"/>
                  <a:pt x="311722" y="477069"/>
                </a:cubicBezTo>
                <a:cubicBezTo>
                  <a:pt x="286480" y="484403"/>
                  <a:pt x="267525" y="490499"/>
                  <a:pt x="248190" y="495357"/>
                </a:cubicBezTo>
                <a:cubicBezTo>
                  <a:pt x="190373" y="509930"/>
                  <a:pt x="132556" y="516216"/>
                  <a:pt x="75311" y="492785"/>
                </a:cubicBezTo>
                <a:cubicBezTo>
                  <a:pt x="35877" y="476592"/>
                  <a:pt x="5683" y="450303"/>
                  <a:pt x="730" y="405345"/>
                </a:cubicBezTo>
                <a:cubicBezTo>
                  <a:pt x="-4223" y="360387"/>
                  <a:pt x="16447" y="326859"/>
                  <a:pt x="49974" y="300285"/>
                </a:cubicBezTo>
                <a:cubicBezTo>
                  <a:pt x="81598" y="275520"/>
                  <a:pt x="119031" y="267042"/>
                  <a:pt x="157416" y="260089"/>
                </a:cubicBezTo>
                <a:cubicBezTo>
                  <a:pt x="181610" y="255708"/>
                  <a:pt x="211518" y="274853"/>
                  <a:pt x="227044" y="257708"/>
                </a:cubicBezTo>
                <a:cubicBezTo>
                  <a:pt x="242570" y="240563"/>
                  <a:pt x="244094" y="210083"/>
                  <a:pt x="252476" y="185127"/>
                </a:cubicBezTo>
                <a:cubicBezTo>
                  <a:pt x="266001" y="145027"/>
                  <a:pt x="283147" y="107213"/>
                  <a:pt x="317532" y="80352"/>
                </a:cubicBezTo>
                <a:cubicBezTo>
                  <a:pt x="360871" y="45872"/>
                  <a:pt x="410591" y="43300"/>
                  <a:pt x="456692" y="74161"/>
                </a:cubicBezTo>
                <a:cubicBezTo>
                  <a:pt x="476761" y="88268"/>
                  <a:pt x="494316" y="105651"/>
                  <a:pt x="508603" y="125596"/>
                </a:cubicBezTo>
                <a:cubicBezTo>
                  <a:pt x="516128" y="135693"/>
                  <a:pt x="518985" y="149694"/>
                  <a:pt x="536226" y="157695"/>
                </a:cubicBezTo>
                <a:cubicBezTo>
                  <a:pt x="576231" y="61874"/>
                  <a:pt x="638619" y="-7373"/>
                  <a:pt x="751300" y="628"/>
                </a:cubicBezTo>
                <a:close/>
              </a:path>
            </a:pathLst>
          </a:custGeom>
          <a:solidFill>
            <a:schemeClr val="accent1"/>
          </a:solidFill>
          <a:ln w="9525" cap="flat">
            <a:noFill/>
            <a:prstDash val="solid"/>
            <a:miter/>
          </a:ln>
        </p:spPr>
        <p:txBody>
          <a:bodyPr rtlCol="0" anchor="ctr"/>
          <a:lstStyle/>
          <a:p>
            <a:endParaRPr lang="zh-CN" altLang="en-US"/>
          </a:p>
        </p:txBody>
      </p:sp>
      <p:sp>
        <p:nvSpPr>
          <p:cNvPr id="88" name="任意多边形: 形状 87"/>
          <p:cNvSpPr/>
          <p:nvPr/>
        </p:nvSpPr>
        <p:spPr>
          <a:xfrm flipH="1">
            <a:off x="8589924" y="5629376"/>
            <a:ext cx="1376539" cy="774101"/>
          </a:xfrm>
          <a:custGeom>
            <a:avLst/>
            <a:gdLst>
              <a:gd name="connsiteX0" fmla="*/ 625626 w 1376539"/>
              <a:gd name="connsiteY0" fmla="*/ 445685 h 774101"/>
              <a:gd name="connsiteX1" fmla="*/ 632294 w 1376539"/>
              <a:gd name="connsiteY1" fmla="*/ 451305 h 774101"/>
              <a:gd name="connsiteX2" fmla="*/ 646581 w 1376539"/>
              <a:gd name="connsiteY2" fmla="*/ 465402 h 774101"/>
              <a:gd name="connsiteX3" fmla="*/ 739831 w 1376539"/>
              <a:gd name="connsiteY3" fmla="*/ 473117 h 774101"/>
              <a:gd name="connsiteX4" fmla="*/ 749356 w 1376539"/>
              <a:gd name="connsiteY4" fmla="*/ 467212 h 774101"/>
              <a:gd name="connsiteX5" fmla="*/ 760024 w 1376539"/>
              <a:gd name="connsiteY5" fmla="*/ 468259 h 774101"/>
              <a:gd name="connsiteX6" fmla="*/ 756881 w 1376539"/>
              <a:gd name="connsiteY6" fmla="*/ 480261 h 774101"/>
              <a:gd name="connsiteX7" fmla="*/ 687729 w 1376539"/>
              <a:gd name="connsiteY7" fmla="*/ 500454 h 774101"/>
              <a:gd name="connsiteX8" fmla="*/ 621626 w 1376539"/>
              <a:gd name="connsiteY8" fmla="*/ 462354 h 774101"/>
              <a:gd name="connsiteX9" fmla="*/ 618101 w 1376539"/>
              <a:gd name="connsiteY9" fmla="*/ 447209 h 774101"/>
              <a:gd name="connsiteX10" fmla="*/ 625626 w 1376539"/>
              <a:gd name="connsiteY10" fmla="*/ 445685 h 774101"/>
              <a:gd name="connsiteX11" fmla="*/ 720781 w 1376539"/>
              <a:gd name="connsiteY11" fmla="*/ 354436 h 774101"/>
              <a:gd name="connsiteX12" fmla="*/ 730878 w 1376539"/>
              <a:gd name="connsiteY12" fmla="*/ 365770 h 774101"/>
              <a:gd name="connsiteX13" fmla="*/ 719162 w 1376539"/>
              <a:gd name="connsiteY13" fmla="*/ 375295 h 774101"/>
              <a:gd name="connsiteX14" fmla="*/ 717009 w 1376539"/>
              <a:gd name="connsiteY14" fmla="*/ 374905 h 774101"/>
              <a:gd name="connsiteX15" fmla="*/ 710685 w 1376539"/>
              <a:gd name="connsiteY15" fmla="*/ 363008 h 774101"/>
              <a:gd name="connsiteX16" fmla="*/ 720781 w 1376539"/>
              <a:gd name="connsiteY16" fmla="*/ 354436 h 774101"/>
              <a:gd name="connsiteX17" fmla="*/ 662869 w 1376539"/>
              <a:gd name="connsiteY17" fmla="*/ 344721 h 774101"/>
              <a:gd name="connsiteX18" fmla="*/ 671441 w 1376539"/>
              <a:gd name="connsiteY18" fmla="*/ 359294 h 774101"/>
              <a:gd name="connsiteX19" fmla="*/ 658297 w 1376539"/>
              <a:gd name="connsiteY19" fmla="*/ 368247 h 774101"/>
              <a:gd name="connsiteX20" fmla="*/ 655687 w 1376539"/>
              <a:gd name="connsiteY20" fmla="*/ 367333 h 774101"/>
              <a:gd name="connsiteX21" fmla="*/ 650963 w 1376539"/>
              <a:gd name="connsiteY21" fmla="*/ 353007 h 774101"/>
              <a:gd name="connsiteX22" fmla="*/ 662869 w 1376539"/>
              <a:gd name="connsiteY22" fmla="*/ 344721 h 774101"/>
              <a:gd name="connsiteX23" fmla="*/ 670393 w 1376539"/>
              <a:gd name="connsiteY23" fmla="*/ 15441 h 774101"/>
              <a:gd name="connsiteX24" fmla="*/ 461796 w 1376539"/>
              <a:gd name="connsiteY24" fmla="*/ 69543 h 774101"/>
              <a:gd name="connsiteX25" fmla="*/ 378262 w 1376539"/>
              <a:gd name="connsiteY25" fmla="*/ 196511 h 774101"/>
              <a:gd name="connsiteX26" fmla="*/ 377309 w 1376539"/>
              <a:gd name="connsiteY26" fmla="*/ 205083 h 774101"/>
              <a:gd name="connsiteX27" fmla="*/ 363403 w 1376539"/>
              <a:gd name="connsiteY27" fmla="*/ 208703 h 774101"/>
              <a:gd name="connsiteX28" fmla="*/ 289870 w 1376539"/>
              <a:gd name="connsiteY28" fmla="*/ 174222 h 774101"/>
              <a:gd name="connsiteX29" fmla="*/ 95369 w 1376539"/>
              <a:gd name="connsiteY29" fmla="*/ 217942 h 774101"/>
              <a:gd name="connsiteX30" fmla="*/ 32980 w 1376539"/>
              <a:gd name="connsiteY30" fmla="*/ 291475 h 774101"/>
              <a:gd name="connsiteX31" fmla="*/ 24503 w 1376539"/>
              <a:gd name="connsiteY31" fmla="*/ 422825 h 774101"/>
              <a:gd name="connsiteX32" fmla="*/ 160044 w 1376539"/>
              <a:gd name="connsiteY32" fmla="*/ 489500 h 774101"/>
              <a:gd name="connsiteX33" fmla="*/ 179094 w 1376539"/>
              <a:gd name="connsiteY33" fmla="*/ 482547 h 774101"/>
              <a:gd name="connsiteX34" fmla="*/ 194810 w 1376539"/>
              <a:gd name="connsiteY34" fmla="*/ 495405 h 774101"/>
              <a:gd name="connsiteX35" fmla="*/ 241673 w 1376539"/>
              <a:gd name="connsiteY35" fmla="*/ 605896 h 774101"/>
              <a:gd name="connsiteX36" fmla="*/ 369022 w 1376539"/>
              <a:gd name="connsiteY36" fmla="*/ 686096 h 774101"/>
              <a:gd name="connsiteX37" fmla="*/ 490942 w 1376539"/>
              <a:gd name="connsiteY37" fmla="*/ 690001 h 774101"/>
              <a:gd name="connsiteX38" fmla="*/ 535234 w 1376539"/>
              <a:gd name="connsiteY38" fmla="*/ 658759 h 774101"/>
              <a:gd name="connsiteX39" fmla="*/ 550188 w 1376539"/>
              <a:gd name="connsiteY39" fmla="*/ 660474 h 774101"/>
              <a:gd name="connsiteX40" fmla="*/ 652677 w 1376539"/>
              <a:gd name="connsiteY40" fmla="*/ 739055 h 774101"/>
              <a:gd name="connsiteX41" fmla="*/ 975860 w 1376539"/>
              <a:gd name="connsiteY41" fmla="*/ 686191 h 774101"/>
              <a:gd name="connsiteX42" fmla="*/ 1018723 w 1376539"/>
              <a:gd name="connsiteY42" fmla="*/ 590370 h 774101"/>
              <a:gd name="connsiteX43" fmla="*/ 1020818 w 1376539"/>
              <a:gd name="connsiteY43" fmla="*/ 577320 h 774101"/>
              <a:gd name="connsiteX44" fmla="*/ 1035677 w 1376539"/>
              <a:gd name="connsiteY44" fmla="*/ 581511 h 774101"/>
              <a:gd name="connsiteX45" fmla="*/ 1107984 w 1376539"/>
              <a:gd name="connsiteY45" fmla="*/ 619486 h 774101"/>
              <a:gd name="connsiteX46" fmla="*/ 1188320 w 1376539"/>
              <a:gd name="connsiteY46" fmla="*/ 633986 h 774101"/>
              <a:gd name="connsiteX47" fmla="*/ 1188268 w 1376539"/>
              <a:gd name="connsiteY47" fmla="*/ 633994 h 774101"/>
              <a:gd name="connsiteX48" fmla="*/ 1188363 w 1376539"/>
              <a:gd name="connsiteY48" fmla="*/ 633994 h 774101"/>
              <a:gd name="connsiteX49" fmla="*/ 1188320 w 1376539"/>
              <a:gd name="connsiteY49" fmla="*/ 633986 h 774101"/>
              <a:gd name="connsiteX50" fmla="*/ 1253566 w 1376539"/>
              <a:gd name="connsiteY50" fmla="*/ 624049 h 774101"/>
              <a:gd name="connsiteX51" fmla="*/ 1360575 w 1376539"/>
              <a:gd name="connsiteY51" fmla="*/ 478451 h 774101"/>
              <a:gd name="connsiteX52" fmla="*/ 1275517 w 1376539"/>
              <a:gd name="connsiteY52" fmla="*/ 381391 h 774101"/>
              <a:gd name="connsiteX53" fmla="*/ 1257324 w 1376539"/>
              <a:gd name="connsiteY53" fmla="*/ 356626 h 774101"/>
              <a:gd name="connsiteX54" fmla="*/ 1181124 w 1376539"/>
              <a:gd name="connsiteY54" fmla="*/ 209274 h 774101"/>
              <a:gd name="connsiteX55" fmla="*/ 1074158 w 1376539"/>
              <a:gd name="connsiteY55" fmla="*/ 199749 h 774101"/>
              <a:gd name="connsiteX56" fmla="*/ 1022152 w 1376539"/>
              <a:gd name="connsiteY56" fmla="*/ 227753 h 774101"/>
              <a:gd name="connsiteX57" fmla="*/ 993577 w 1376539"/>
              <a:gd name="connsiteY57" fmla="*/ 224419 h 774101"/>
              <a:gd name="connsiteX58" fmla="*/ 938713 w 1376539"/>
              <a:gd name="connsiteY58" fmla="*/ 140313 h 774101"/>
              <a:gd name="connsiteX59" fmla="*/ 743736 w 1376539"/>
              <a:gd name="connsiteY59" fmla="*/ 22013 h 774101"/>
              <a:gd name="connsiteX60" fmla="*/ 670393 w 1376539"/>
              <a:gd name="connsiteY60" fmla="*/ 15441 h 774101"/>
              <a:gd name="connsiteX61" fmla="*/ 643842 w 1376539"/>
              <a:gd name="connsiteY61" fmla="*/ 748 h 774101"/>
              <a:gd name="connsiteX62" fmla="*/ 869561 w 1376539"/>
              <a:gd name="connsiteY62" fmla="*/ 54303 h 774101"/>
              <a:gd name="connsiteX63" fmla="*/ 991767 w 1376539"/>
              <a:gd name="connsiteY63" fmla="*/ 189558 h 774101"/>
              <a:gd name="connsiteX64" fmla="*/ 1005292 w 1376539"/>
              <a:gd name="connsiteY64" fmla="*/ 211656 h 774101"/>
              <a:gd name="connsiteX65" fmla="*/ 1009198 w 1376539"/>
              <a:gd name="connsiteY65" fmla="*/ 214894 h 774101"/>
              <a:gd name="connsiteX66" fmla="*/ 1201031 w 1376539"/>
              <a:gd name="connsiteY66" fmla="*/ 202131 h 774101"/>
              <a:gd name="connsiteX67" fmla="*/ 1275803 w 1376539"/>
              <a:gd name="connsiteY67" fmla="*/ 339576 h 774101"/>
              <a:gd name="connsiteX68" fmla="*/ 1294853 w 1376539"/>
              <a:gd name="connsiteY68" fmla="*/ 368151 h 774101"/>
              <a:gd name="connsiteX69" fmla="*/ 1375720 w 1376539"/>
              <a:gd name="connsiteY69" fmla="*/ 490548 h 774101"/>
              <a:gd name="connsiteX70" fmla="*/ 1177047 w 1376539"/>
              <a:gd name="connsiteY70" fmla="*/ 649101 h 774101"/>
              <a:gd name="connsiteX71" fmla="*/ 1174933 w 1376539"/>
              <a:gd name="connsiteY71" fmla="*/ 648853 h 774101"/>
              <a:gd name="connsiteX72" fmla="*/ 1104638 w 1376539"/>
              <a:gd name="connsiteY72" fmla="*/ 634280 h 774101"/>
              <a:gd name="connsiteX73" fmla="*/ 1042630 w 1376539"/>
              <a:gd name="connsiteY73" fmla="*/ 606848 h 774101"/>
              <a:gd name="connsiteX74" fmla="*/ 1035868 w 1376539"/>
              <a:gd name="connsiteY74" fmla="*/ 618849 h 774101"/>
              <a:gd name="connsiteX75" fmla="*/ 1003197 w 1376539"/>
              <a:gd name="connsiteY75" fmla="*/ 683715 h 774101"/>
              <a:gd name="connsiteX76" fmla="*/ 627436 w 1376539"/>
              <a:gd name="connsiteY76" fmla="*/ 745532 h 774101"/>
              <a:gd name="connsiteX77" fmla="*/ 555046 w 1376539"/>
              <a:gd name="connsiteY77" fmla="*/ 694573 h 774101"/>
              <a:gd name="connsiteX78" fmla="*/ 533805 w 1376539"/>
              <a:gd name="connsiteY78" fmla="*/ 688477 h 774101"/>
              <a:gd name="connsiteX79" fmla="*/ 375214 w 1376539"/>
              <a:gd name="connsiteY79" fmla="*/ 703431 h 774101"/>
              <a:gd name="connsiteX80" fmla="*/ 223861 w 1376539"/>
              <a:gd name="connsiteY80" fmla="*/ 609134 h 774101"/>
              <a:gd name="connsiteX81" fmla="*/ 180142 w 1376539"/>
              <a:gd name="connsiteY81" fmla="*/ 519980 h 774101"/>
              <a:gd name="connsiteX82" fmla="*/ 174427 w 1376539"/>
              <a:gd name="connsiteY82" fmla="*/ 503787 h 774101"/>
              <a:gd name="connsiteX83" fmla="*/ 147185 w 1376539"/>
              <a:gd name="connsiteY83" fmla="*/ 509217 h 774101"/>
              <a:gd name="connsiteX84" fmla="*/ 19645 w 1376539"/>
              <a:gd name="connsiteY84" fmla="*/ 448447 h 774101"/>
              <a:gd name="connsiteX85" fmla="*/ 16216 w 1376539"/>
              <a:gd name="connsiteY85" fmla="*/ 292904 h 774101"/>
              <a:gd name="connsiteX86" fmla="*/ 101941 w 1376539"/>
              <a:gd name="connsiteY86" fmla="*/ 196035 h 774101"/>
              <a:gd name="connsiteX87" fmla="*/ 360545 w 1376539"/>
              <a:gd name="connsiteY87" fmla="*/ 180890 h 774101"/>
              <a:gd name="connsiteX88" fmla="*/ 367784 w 1376539"/>
              <a:gd name="connsiteY88" fmla="*/ 165459 h 774101"/>
              <a:gd name="connsiteX89" fmla="*/ 445984 w 1376539"/>
              <a:gd name="connsiteY89" fmla="*/ 61637 h 774101"/>
              <a:gd name="connsiteX90" fmla="*/ 643842 w 1376539"/>
              <a:gd name="connsiteY90" fmla="*/ 748 h 77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376539" h="774101">
                <a:moveTo>
                  <a:pt x="625626" y="445685"/>
                </a:moveTo>
                <a:cubicBezTo>
                  <a:pt x="628007" y="446876"/>
                  <a:pt x="630246" y="449257"/>
                  <a:pt x="632294" y="451305"/>
                </a:cubicBezTo>
                <a:cubicBezTo>
                  <a:pt x="636770" y="456286"/>
                  <a:pt x="641542" y="460992"/>
                  <a:pt x="646581" y="465402"/>
                </a:cubicBezTo>
                <a:cubicBezTo>
                  <a:pt x="672527" y="488338"/>
                  <a:pt x="710465" y="491472"/>
                  <a:pt x="739831" y="473117"/>
                </a:cubicBezTo>
                <a:cubicBezTo>
                  <a:pt x="742879" y="471307"/>
                  <a:pt x="746022" y="469117"/>
                  <a:pt x="749356" y="467212"/>
                </a:cubicBezTo>
                <a:cubicBezTo>
                  <a:pt x="752614" y="464630"/>
                  <a:pt x="757328" y="465097"/>
                  <a:pt x="760024" y="468259"/>
                </a:cubicBezTo>
                <a:cubicBezTo>
                  <a:pt x="764406" y="473308"/>
                  <a:pt x="760595" y="477308"/>
                  <a:pt x="756881" y="480261"/>
                </a:cubicBezTo>
                <a:cubicBezTo>
                  <a:pt x="734688" y="497596"/>
                  <a:pt x="710018" y="505502"/>
                  <a:pt x="687729" y="500454"/>
                </a:cubicBezTo>
                <a:cubicBezTo>
                  <a:pt x="661859" y="496044"/>
                  <a:pt x="638409" y="482537"/>
                  <a:pt x="621626" y="462354"/>
                </a:cubicBezTo>
                <a:cubicBezTo>
                  <a:pt x="618101" y="458067"/>
                  <a:pt x="612863" y="452638"/>
                  <a:pt x="618101" y="447209"/>
                </a:cubicBezTo>
                <a:cubicBezTo>
                  <a:pt x="620720" y="444495"/>
                  <a:pt x="623245" y="444495"/>
                  <a:pt x="625626" y="445685"/>
                </a:cubicBezTo>
                <a:close/>
                <a:moveTo>
                  <a:pt x="720781" y="354436"/>
                </a:moveTo>
                <a:cubicBezTo>
                  <a:pt x="727639" y="354340"/>
                  <a:pt x="732211" y="359770"/>
                  <a:pt x="730878" y="365770"/>
                </a:cubicBezTo>
                <a:cubicBezTo>
                  <a:pt x="729544" y="371771"/>
                  <a:pt x="726020" y="376153"/>
                  <a:pt x="719162" y="375295"/>
                </a:cubicBezTo>
                <a:cubicBezTo>
                  <a:pt x="718429" y="375248"/>
                  <a:pt x="717714" y="375114"/>
                  <a:pt x="717009" y="374905"/>
                </a:cubicBezTo>
                <a:cubicBezTo>
                  <a:pt x="711980" y="373362"/>
                  <a:pt x="709152" y="368037"/>
                  <a:pt x="710685" y="363008"/>
                </a:cubicBezTo>
                <a:cubicBezTo>
                  <a:pt x="711190" y="357893"/>
                  <a:pt x="715657" y="354102"/>
                  <a:pt x="720781" y="354436"/>
                </a:cubicBezTo>
                <a:close/>
                <a:moveTo>
                  <a:pt x="662869" y="344721"/>
                </a:moveTo>
                <a:cubicBezTo>
                  <a:pt x="670394" y="347102"/>
                  <a:pt x="670775" y="353960"/>
                  <a:pt x="671441" y="359294"/>
                </a:cubicBezTo>
                <a:cubicBezTo>
                  <a:pt x="668584" y="366247"/>
                  <a:pt x="664679" y="370057"/>
                  <a:pt x="658297" y="368247"/>
                </a:cubicBezTo>
                <a:cubicBezTo>
                  <a:pt x="657392" y="368057"/>
                  <a:pt x="656516" y="367752"/>
                  <a:pt x="655687" y="367333"/>
                </a:cubicBezTo>
                <a:cubicBezTo>
                  <a:pt x="650429" y="364685"/>
                  <a:pt x="648315" y="358265"/>
                  <a:pt x="650963" y="353007"/>
                </a:cubicBezTo>
                <a:cubicBezTo>
                  <a:pt x="652677" y="347483"/>
                  <a:pt x="655344" y="342339"/>
                  <a:pt x="662869" y="344721"/>
                </a:cubicBezTo>
                <a:close/>
                <a:moveTo>
                  <a:pt x="670393" y="15441"/>
                </a:moveTo>
                <a:cubicBezTo>
                  <a:pt x="596479" y="16393"/>
                  <a:pt x="525518" y="29728"/>
                  <a:pt x="461796" y="69543"/>
                </a:cubicBezTo>
                <a:cubicBezTo>
                  <a:pt x="414838" y="98880"/>
                  <a:pt x="383596" y="139456"/>
                  <a:pt x="378262" y="196511"/>
                </a:cubicBezTo>
                <a:cubicBezTo>
                  <a:pt x="378186" y="199387"/>
                  <a:pt x="377871" y="202254"/>
                  <a:pt x="377309" y="205083"/>
                </a:cubicBezTo>
                <a:cubicBezTo>
                  <a:pt x="374833" y="214608"/>
                  <a:pt x="369118" y="216037"/>
                  <a:pt x="363403" y="208703"/>
                </a:cubicBezTo>
                <a:cubicBezTo>
                  <a:pt x="344353" y="184795"/>
                  <a:pt x="317587" y="178032"/>
                  <a:pt x="289870" y="174222"/>
                </a:cubicBezTo>
                <a:cubicBezTo>
                  <a:pt x="221861" y="164154"/>
                  <a:pt x="152529" y="179737"/>
                  <a:pt x="95369" y="217942"/>
                </a:cubicBezTo>
                <a:cubicBezTo>
                  <a:pt x="67813" y="235802"/>
                  <a:pt x="46115" y="261376"/>
                  <a:pt x="32980" y="291475"/>
                </a:cubicBezTo>
                <a:cubicBezTo>
                  <a:pt x="13930" y="334052"/>
                  <a:pt x="8406" y="377962"/>
                  <a:pt x="24503" y="422825"/>
                </a:cubicBezTo>
                <a:cubicBezTo>
                  <a:pt x="46125" y="483213"/>
                  <a:pt x="98989" y="508550"/>
                  <a:pt x="160044" y="489500"/>
                </a:cubicBezTo>
                <a:cubicBezTo>
                  <a:pt x="166426" y="487500"/>
                  <a:pt x="172426" y="484261"/>
                  <a:pt x="179094" y="482547"/>
                </a:cubicBezTo>
                <a:cubicBezTo>
                  <a:pt x="189762" y="479689"/>
                  <a:pt x="195382" y="483309"/>
                  <a:pt x="194810" y="495405"/>
                </a:cubicBezTo>
                <a:cubicBezTo>
                  <a:pt x="192524" y="539792"/>
                  <a:pt x="212908" y="574939"/>
                  <a:pt x="241673" y="605896"/>
                </a:cubicBezTo>
                <a:cubicBezTo>
                  <a:pt x="276192" y="643529"/>
                  <a:pt x="320169" y="671218"/>
                  <a:pt x="369022" y="686096"/>
                </a:cubicBezTo>
                <a:cubicBezTo>
                  <a:pt x="408475" y="698917"/>
                  <a:pt x="450756" y="700269"/>
                  <a:pt x="490942" y="690001"/>
                </a:cubicBezTo>
                <a:cubicBezTo>
                  <a:pt x="508849" y="685239"/>
                  <a:pt x="528280" y="681524"/>
                  <a:pt x="535234" y="658759"/>
                </a:cubicBezTo>
                <a:cubicBezTo>
                  <a:pt x="538091" y="649234"/>
                  <a:pt x="546568" y="653901"/>
                  <a:pt x="550188" y="660474"/>
                </a:cubicBezTo>
                <a:cubicBezTo>
                  <a:pt x="572857" y="701717"/>
                  <a:pt x="610957" y="723529"/>
                  <a:pt x="652677" y="739055"/>
                </a:cubicBezTo>
                <a:cubicBezTo>
                  <a:pt x="770120" y="782870"/>
                  <a:pt x="876514" y="754295"/>
                  <a:pt x="975860" y="686191"/>
                </a:cubicBezTo>
                <a:cubicBezTo>
                  <a:pt x="1009198" y="663331"/>
                  <a:pt x="1027486" y="632661"/>
                  <a:pt x="1018723" y="590370"/>
                </a:cubicBezTo>
                <a:cubicBezTo>
                  <a:pt x="1017770" y="585702"/>
                  <a:pt x="1016056" y="580845"/>
                  <a:pt x="1020818" y="577320"/>
                </a:cubicBezTo>
                <a:cubicBezTo>
                  <a:pt x="1027200" y="572748"/>
                  <a:pt x="1031200" y="578178"/>
                  <a:pt x="1035677" y="581511"/>
                </a:cubicBezTo>
                <a:cubicBezTo>
                  <a:pt x="1057832" y="597875"/>
                  <a:pt x="1082235" y="610636"/>
                  <a:pt x="1107984" y="619486"/>
                </a:cubicBezTo>
                <a:lnTo>
                  <a:pt x="1188320" y="633986"/>
                </a:lnTo>
                <a:lnTo>
                  <a:pt x="1188268" y="633994"/>
                </a:lnTo>
                <a:lnTo>
                  <a:pt x="1188363" y="633994"/>
                </a:lnTo>
                <a:lnTo>
                  <a:pt x="1188320" y="633986"/>
                </a:lnTo>
                <a:lnTo>
                  <a:pt x="1253566" y="624049"/>
                </a:lnTo>
                <a:cubicBezTo>
                  <a:pt x="1314552" y="601609"/>
                  <a:pt x="1359503" y="544531"/>
                  <a:pt x="1360575" y="478451"/>
                </a:cubicBezTo>
                <a:cubicBezTo>
                  <a:pt x="1361337" y="424158"/>
                  <a:pt x="1327809" y="385963"/>
                  <a:pt x="1275517" y="381391"/>
                </a:cubicBezTo>
                <a:cubicBezTo>
                  <a:pt x="1252562" y="379486"/>
                  <a:pt x="1252562" y="379486"/>
                  <a:pt x="1257324" y="356626"/>
                </a:cubicBezTo>
                <a:cubicBezTo>
                  <a:pt x="1270945" y="291380"/>
                  <a:pt x="1242274" y="236040"/>
                  <a:pt x="1181124" y="209274"/>
                </a:cubicBezTo>
                <a:cubicBezTo>
                  <a:pt x="1147282" y="195235"/>
                  <a:pt x="1109953" y="191910"/>
                  <a:pt x="1074158" y="199749"/>
                </a:cubicBezTo>
                <a:cubicBezTo>
                  <a:pt x="1054089" y="202750"/>
                  <a:pt x="1035696" y="212646"/>
                  <a:pt x="1022152" y="227753"/>
                </a:cubicBezTo>
                <a:cubicBezTo>
                  <a:pt x="1007674" y="244041"/>
                  <a:pt x="1003769" y="243279"/>
                  <a:pt x="993577" y="224419"/>
                </a:cubicBezTo>
                <a:cubicBezTo>
                  <a:pt x="977441" y="195035"/>
                  <a:pt x="959096" y="166926"/>
                  <a:pt x="938713" y="140313"/>
                </a:cubicBezTo>
                <a:cubicBezTo>
                  <a:pt x="890135" y="76401"/>
                  <a:pt x="825937" y="38015"/>
                  <a:pt x="743736" y="22013"/>
                </a:cubicBezTo>
                <a:cubicBezTo>
                  <a:pt x="719580" y="17279"/>
                  <a:pt x="695006" y="15069"/>
                  <a:pt x="670393" y="15441"/>
                </a:cubicBezTo>
                <a:close/>
                <a:moveTo>
                  <a:pt x="643842" y="748"/>
                </a:moveTo>
                <a:cubicBezTo>
                  <a:pt x="721281" y="-3657"/>
                  <a:pt x="803363" y="11011"/>
                  <a:pt x="869561" y="54303"/>
                </a:cubicBezTo>
                <a:cubicBezTo>
                  <a:pt x="922330" y="88878"/>
                  <a:pt x="958906" y="137456"/>
                  <a:pt x="991767" y="189558"/>
                </a:cubicBezTo>
                <a:cubicBezTo>
                  <a:pt x="996339" y="196892"/>
                  <a:pt x="1000625" y="204417"/>
                  <a:pt x="1005292" y="211656"/>
                </a:cubicBezTo>
                <a:cubicBezTo>
                  <a:pt x="1006397" y="212951"/>
                  <a:pt x="1007721" y="214046"/>
                  <a:pt x="1009198" y="214894"/>
                </a:cubicBezTo>
                <a:cubicBezTo>
                  <a:pt x="1070634" y="169841"/>
                  <a:pt x="1135880" y="168984"/>
                  <a:pt x="1201031" y="202131"/>
                </a:cubicBezTo>
                <a:cubicBezTo>
                  <a:pt x="1255705" y="230039"/>
                  <a:pt x="1280184" y="277854"/>
                  <a:pt x="1275803" y="339576"/>
                </a:cubicBezTo>
                <a:cubicBezTo>
                  <a:pt x="1274183" y="362436"/>
                  <a:pt x="1274088" y="362436"/>
                  <a:pt x="1294853" y="368151"/>
                </a:cubicBezTo>
                <a:cubicBezTo>
                  <a:pt x="1349812" y="382725"/>
                  <a:pt x="1382197" y="431778"/>
                  <a:pt x="1375720" y="490548"/>
                </a:cubicBezTo>
                <a:cubicBezTo>
                  <a:pt x="1364642" y="589198"/>
                  <a:pt x="1275698" y="660178"/>
                  <a:pt x="1177047" y="649101"/>
                </a:cubicBezTo>
                <a:cubicBezTo>
                  <a:pt x="1176342" y="649025"/>
                  <a:pt x="1175637" y="648939"/>
                  <a:pt x="1174933" y="648853"/>
                </a:cubicBezTo>
                <a:cubicBezTo>
                  <a:pt x="1151063" y="646443"/>
                  <a:pt x="1127498" y="641557"/>
                  <a:pt x="1104638" y="634280"/>
                </a:cubicBezTo>
                <a:cubicBezTo>
                  <a:pt x="1083302" y="626736"/>
                  <a:pt x="1062566" y="617563"/>
                  <a:pt x="1042630" y="606848"/>
                </a:cubicBezTo>
                <a:cubicBezTo>
                  <a:pt x="1035201" y="609039"/>
                  <a:pt x="1036058" y="614087"/>
                  <a:pt x="1035868" y="618849"/>
                </a:cubicBezTo>
                <a:cubicBezTo>
                  <a:pt x="1034210" y="644005"/>
                  <a:pt x="1022428" y="667408"/>
                  <a:pt x="1003197" y="683715"/>
                </a:cubicBezTo>
                <a:cubicBezTo>
                  <a:pt x="909280" y="773631"/>
                  <a:pt x="744879" y="800777"/>
                  <a:pt x="627436" y="745532"/>
                </a:cubicBezTo>
                <a:cubicBezTo>
                  <a:pt x="600308" y="733254"/>
                  <a:pt x="575753" y="715966"/>
                  <a:pt x="555046" y="694573"/>
                </a:cubicBezTo>
                <a:cubicBezTo>
                  <a:pt x="549140" y="688191"/>
                  <a:pt x="544759" y="681905"/>
                  <a:pt x="533805" y="688477"/>
                </a:cubicBezTo>
                <a:cubicBezTo>
                  <a:pt x="483513" y="718862"/>
                  <a:pt x="429030" y="716481"/>
                  <a:pt x="375214" y="703431"/>
                </a:cubicBezTo>
                <a:cubicBezTo>
                  <a:pt x="316254" y="688344"/>
                  <a:pt x="263390" y="655416"/>
                  <a:pt x="223861" y="609134"/>
                </a:cubicBezTo>
                <a:cubicBezTo>
                  <a:pt x="201287" y="584055"/>
                  <a:pt x="186152" y="553184"/>
                  <a:pt x="180142" y="519980"/>
                </a:cubicBezTo>
                <a:cubicBezTo>
                  <a:pt x="179094" y="514455"/>
                  <a:pt x="180142" y="508264"/>
                  <a:pt x="174427" y="503787"/>
                </a:cubicBezTo>
                <a:cubicBezTo>
                  <a:pt x="164902" y="502454"/>
                  <a:pt x="156424" y="507502"/>
                  <a:pt x="147185" y="509217"/>
                </a:cubicBezTo>
                <a:cubicBezTo>
                  <a:pt x="95712" y="521094"/>
                  <a:pt x="42848" y="495910"/>
                  <a:pt x="19645" y="448447"/>
                </a:cubicBezTo>
                <a:cubicBezTo>
                  <a:pt x="-7596" y="397393"/>
                  <a:pt x="-4358" y="344910"/>
                  <a:pt x="16216" y="292904"/>
                </a:cubicBezTo>
                <a:cubicBezTo>
                  <a:pt x="32123" y="251308"/>
                  <a:pt x="62584" y="216885"/>
                  <a:pt x="101941" y="196035"/>
                </a:cubicBezTo>
                <a:cubicBezTo>
                  <a:pt x="185571" y="151172"/>
                  <a:pt x="271772" y="140123"/>
                  <a:pt x="360545" y="180890"/>
                </a:cubicBezTo>
                <a:cubicBezTo>
                  <a:pt x="366165" y="176985"/>
                  <a:pt x="366070" y="170793"/>
                  <a:pt x="367784" y="165459"/>
                </a:cubicBezTo>
                <a:cubicBezTo>
                  <a:pt x="381052" y="122844"/>
                  <a:pt x="408694" y="86154"/>
                  <a:pt x="445984" y="61637"/>
                </a:cubicBezTo>
                <a:cubicBezTo>
                  <a:pt x="493609" y="28633"/>
                  <a:pt x="566404" y="5154"/>
                  <a:pt x="643842" y="748"/>
                </a:cubicBezTo>
                <a:close/>
              </a:path>
            </a:pathLst>
          </a:custGeom>
          <a:solidFill>
            <a:schemeClr val="accent4"/>
          </a:solidFill>
          <a:ln w="9525" cap="flat">
            <a:noFill/>
            <a:prstDash val="solid"/>
            <a:miter/>
          </a:ln>
        </p:spPr>
        <p:txBody>
          <a:bodyPr rtlCol="0" anchor="ctr"/>
          <a:lstStyle/>
          <a:p>
            <a:endParaRPr lang="zh-CN" altLang="en-US"/>
          </a:p>
        </p:txBody>
      </p:sp>
      <p:grpSp>
        <p:nvGrpSpPr>
          <p:cNvPr id="84" name="组合 83"/>
          <p:cNvGrpSpPr/>
          <p:nvPr/>
        </p:nvGrpSpPr>
        <p:grpSpPr>
          <a:xfrm flipH="1">
            <a:off x="1982899" y="1354795"/>
            <a:ext cx="1467286" cy="797092"/>
            <a:chOff x="7853180" y="1354795"/>
            <a:chExt cx="1064714" cy="578398"/>
          </a:xfrm>
        </p:grpSpPr>
        <p:sp>
          <p:nvSpPr>
            <p:cNvPr id="45" name="任意多边形: 形状 44"/>
            <p:cNvSpPr/>
            <p:nvPr/>
          </p:nvSpPr>
          <p:spPr>
            <a:xfrm>
              <a:off x="8097011" y="1354795"/>
              <a:ext cx="577690" cy="578398"/>
            </a:xfrm>
            <a:custGeom>
              <a:avLst/>
              <a:gdLst>
                <a:gd name="connsiteX0" fmla="*/ 577795 w 577690"/>
                <a:gd name="connsiteY0" fmla="*/ 289919 h 578398"/>
                <a:gd name="connsiteX1" fmla="*/ 437206 w 577690"/>
                <a:gd name="connsiteY1" fmla="*/ 537569 h 578398"/>
                <a:gd name="connsiteX2" fmla="*/ 437206 w 577690"/>
                <a:gd name="connsiteY2" fmla="*/ 537569 h 578398"/>
                <a:gd name="connsiteX3" fmla="*/ 423300 w 577690"/>
                <a:gd name="connsiteY3" fmla="*/ 545380 h 578398"/>
                <a:gd name="connsiteX4" fmla="*/ 420632 w 577690"/>
                <a:gd name="connsiteY4" fmla="*/ 546808 h 578398"/>
                <a:gd name="connsiteX5" fmla="*/ 408059 w 577690"/>
                <a:gd name="connsiteY5" fmla="*/ 552809 h 578398"/>
                <a:gd name="connsiteX6" fmla="*/ 404631 w 577690"/>
                <a:gd name="connsiteY6" fmla="*/ 554333 h 578398"/>
                <a:gd name="connsiteX7" fmla="*/ 388819 w 577690"/>
                <a:gd name="connsiteY7" fmla="*/ 560715 h 578398"/>
                <a:gd name="connsiteX8" fmla="*/ 381580 w 577690"/>
                <a:gd name="connsiteY8" fmla="*/ 563287 h 578398"/>
                <a:gd name="connsiteX9" fmla="*/ 374341 w 577690"/>
                <a:gd name="connsiteY9" fmla="*/ 565668 h 578398"/>
                <a:gd name="connsiteX10" fmla="*/ 332431 w 577690"/>
                <a:gd name="connsiteY10" fmla="*/ 575193 h 578398"/>
                <a:gd name="connsiteX11" fmla="*/ 322430 w 577690"/>
                <a:gd name="connsiteY11" fmla="*/ 576526 h 578398"/>
                <a:gd name="connsiteX12" fmla="*/ 311476 w 577690"/>
                <a:gd name="connsiteY12" fmla="*/ 577574 h 578398"/>
                <a:gd name="connsiteX13" fmla="*/ 289188 w 577690"/>
                <a:gd name="connsiteY13" fmla="*/ 578431 h 578398"/>
                <a:gd name="connsiteX14" fmla="*/ 104 w 577690"/>
                <a:gd name="connsiteY14" fmla="*/ 289538 h 578398"/>
                <a:gd name="connsiteX15" fmla="*/ 104 w 577690"/>
                <a:gd name="connsiteY15" fmla="*/ 289348 h 578398"/>
                <a:gd name="connsiteX16" fmla="*/ 104 w 577690"/>
                <a:gd name="connsiteY16" fmla="*/ 272965 h 578398"/>
                <a:gd name="connsiteX17" fmla="*/ 676 w 577690"/>
                <a:gd name="connsiteY17" fmla="*/ 264964 h 578398"/>
                <a:gd name="connsiteX18" fmla="*/ 1628 w 577690"/>
                <a:gd name="connsiteY18" fmla="*/ 254867 h 578398"/>
                <a:gd name="connsiteX19" fmla="*/ 26965 w 577690"/>
                <a:gd name="connsiteY19" fmla="*/ 166475 h 578398"/>
                <a:gd name="connsiteX20" fmla="*/ 411422 w 577690"/>
                <a:gd name="connsiteY20" fmla="*/ 27439 h 578398"/>
                <a:gd name="connsiteX21" fmla="*/ 577795 w 577690"/>
                <a:gd name="connsiteY21" fmla="*/ 289348 h 578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7690" h="578398">
                  <a:moveTo>
                    <a:pt x="577795" y="289919"/>
                  </a:moveTo>
                  <a:cubicBezTo>
                    <a:pt x="577738" y="391446"/>
                    <a:pt x="524351" y="485486"/>
                    <a:pt x="437206" y="537569"/>
                  </a:cubicBezTo>
                  <a:lnTo>
                    <a:pt x="437206" y="537569"/>
                  </a:lnTo>
                  <a:cubicBezTo>
                    <a:pt x="432634" y="540331"/>
                    <a:pt x="427681" y="542903"/>
                    <a:pt x="423300" y="545380"/>
                  </a:cubicBezTo>
                  <a:lnTo>
                    <a:pt x="420632" y="546808"/>
                  </a:lnTo>
                  <a:cubicBezTo>
                    <a:pt x="416441" y="548904"/>
                    <a:pt x="412250" y="550904"/>
                    <a:pt x="408059" y="552809"/>
                  </a:cubicBezTo>
                  <a:lnTo>
                    <a:pt x="404631" y="554333"/>
                  </a:lnTo>
                  <a:cubicBezTo>
                    <a:pt x="399487" y="556619"/>
                    <a:pt x="394249" y="558810"/>
                    <a:pt x="388819" y="560715"/>
                  </a:cubicBezTo>
                  <a:lnTo>
                    <a:pt x="381580" y="563287"/>
                  </a:lnTo>
                  <a:lnTo>
                    <a:pt x="374341" y="565668"/>
                  </a:lnTo>
                  <a:cubicBezTo>
                    <a:pt x="360625" y="569868"/>
                    <a:pt x="346614" y="573059"/>
                    <a:pt x="332431" y="575193"/>
                  </a:cubicBezTo>
                  <a:cubicBezTo>
                    <a:pt x="329097" y="575764"/>
                    <a:pt x="325764" y="576145"/>
                    <a:pt x="322430" y="576526"/>
                  </a:cubicBezTo>
                  <a:cubicBezTo>
                    <a:pt x="319096" y="576907"/>
                    <a:pt x="315096" y="577288"/>
                    <a:pt x="311476" y="577574"/>
                  </a:cubicBezTo>
                  <a:cubicBezTo>
                    <a:pt x="304170" y="578146"/>
                    <a:pt x="296741" y="578431"/>
                    <a:pt x="289188" y="578431"/>
                  </a:cubicBezTo>
                  <a:cubicBezTo>
                    <a:pt x="129587" y="578489"/>
                    <a:pt x="161" y="449139"/>
                    <a:pt x="104" y="289538"/>
                  </a:cubicBezTo>
                  <a:cubicBezTo>
                    <a:pt x="104" y="289474"/>
                    <a:pt x="104" y="289411"/>
                    <a:pt x="104" y="289348"/>
                  </a:cubicBezTo>
                  <a:cubicBezTo>
                    <a:pt x="104" y="283823"/>
                    <a:pt x="104" y="278394"/>
                    <a:pt x="104" y="272965"/>
                  </a:cubicBezTo>
                  <a:cubicBezTo>
                    <a:pt x="104" y="270298"/>
                    <a:pt x="294" y="267631"/>
                    <a:pt x="676" y="264964"/>
                  </a:cubicBezTo>
                  <a:cubicBezTo>
                    <a:pt x="676" y="261535"/>
                    <a:pt x="1247" y="258201"/>
                    <a:pt x="1628" y="254867"/>
                  </a:cubicBezTo>
                  <a:cubicBezTo>
                    <a:pt x="5247" y="224229"/>
                    <a:pt x="13801" y="194379"/>
                    <a:pt x="26965" y="166475"/>
                  </a:cubicBezTo>
                  <a:cubicBezTo>
                    <a:pt x="94735" y="21916"/>
                    <a:pt x="266861" y="-40333"/>
                    <a:pt x="411422" y="27439"/>
                  </a:cubicBezTo>
                  <a:cubicBezTo>
                    <a:pt x="513006" y="75062"/>
                    <a:pt x="577862" y="177157"/>
                    <a:pt x="577795" y="289348"/>
                  </a:cubicBezTo>
                  <a:close/>
                </a:path>
              </a:pathLst>
            </a:custGeom>
            <a:solidFill>
              <a:schemeClr val="accent2"/>
            </a:solidFill>
            <a:ln w="9525" cap="flat">
              <a:noFill/>
              <a:prstDash val="solid"/>
              <a:miter/>
            </a:ln>
          </p:spPr>
          <p:txBody>
            <a:bodyPr rtlCol="0" anchor="ctr"/>
            <a:lstStyle/>
            <a:p>
              <a:endParaRPr lang="zh-CN" altLang="en-US"/>
            </a:p>
          </p:txBody>
        </p:sp>
        <p:sp>
          <p:nvSpPr>
            <p:cNvPr id="46" name="任意多边形: 形状 45"/>
            <p:cNvSpPr/>
            <p:nvPr/>
          </p:nvSpPr>
          <p:spPr>
            <a:xfrm>
              <a:off x="7853180" y="1390294"/>
              <a:ext cx="1064714" cy="507984"/>
            </a:xfrm>
            <a:custGeom>
              <a:avLst/>
              <a:gdLst>
                <a:gd name="connsiteX0" fmla="*/ 572357 w 1064714"/>
                <a:gd name="connsiteY0" fmla="*/ 165172 h 507984"/>
                <a:gd name="connsiteX1" fmla="*/ 1619 w 1064714"/>
                <a:gd name="connsiteY1" fmla="*/ 16201 h 507984"/>
                <a:gd name="connsiteX2" fmla="*/ 245459 w 1064714"/>
                <a:gd name="connsiteY2" fmla="*/ 219655 h 507984"/>
                <a:gd name="connsiteX3" fmla="*/ 254412 w 1064714"/>
                <a:gd name="connsiteY3" fmla="*/ 174887 h 507984"/>
                <a:gd name="connsiteX4" fmla="*/ 87630 w 1064714"/>
                <a:gd name="connsiteY4" fmla="*/ 54682 h 507984"/>
                <a:gd name="connsiteX5" fmla="*/ 553402 w 1064714"/>
                <a:gd name="connsiteY5" fmla="*/ 207082 h 507984"/>
                <a:gd name="connsiteX6" fmla="*/ 977360 w 1064714"/>
                <a:gd name="connsiteY6" fmla="*/ 453208 h 507984"/>
                <a:gd name="connsiteX7" fmla="*/ 776478 w 1064714"/>
                <a:gd name="connsiteY7" fmla="*/ 408631 h 507984"/>
                <a:gd name="connsiteX8" fmla="*/ 748950 w 1064714"/>
                <a:gd name="connsiteY8" fmla="*/ 445111 h 507984"/>
                <a:gd name="connsiteX9" fmla="*/ 1063275 w 1064714"/>
                <a:gd name="connsiteY9" fmla="*/ 491784 h 507984"/>
                <a:gd name="connsiteX10" fmla="*/ 572357 w 1064714"/>
                <a:gd name="connsiteY10" fmla="*/ 165172 h 507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4714" h="507984">
                  <a:moveTo>
                    <a:pt x="572357" y="165172"/>
                  </a:moveTo>
                  <a:cubicBezTo>
                    <a:pt x="279177" y="33727"/>
                    <a:pt x="23622" y="-32948"/>
                    <a:pt x="1619" y="16201"/>
                  </a:cubicBezTo>
                  <a:cubicBezTo>
                    <a:pt x="-13526" y="50110"/>
                    <a:pt x="86106" y="130501"/>
                    <a:pt x="245459" y="219655"/>
                  </a:cubicBezTo>
                  <a:cubicBezTo>
                    <a:pt x="247221" y="204514"/>
                    <a:pt x="250212" y="189541"/>
                    <a:pt x="254412" y="174887"/>
                  </a:cubicBezTo>
                  <a:cubicBezTo>
                    <a:pt x="146875" y="116499"/>
                    <a:pt x="80676" y="70112"/>
                    <a:pt x="87630" y="54682"/>
                  </a:cubicBezTo>
                  <a:cubicBezTo>
                    <a:pt x="99155" y="28964"/>
                    <a:pt x="307752" y="97354"/>
                    <a:pt x="553402" y="207082"/>
                  </a:cubicBezTo>
                  <a:cubicBezTo>
                    <a:pt x="799052" y="316810"/>
                    <a:pt x="988885" y="427490"/>
                    <a:pt x="977360" y="453208"/>
                  </a:cubicBezTo>
                  <a:cubicBezTo>
                    <a:pt x="970312" y="468734"/>
                    <a:pt x="891635" y="450065"/>
                    <a:pt x="776478" y="408631"/>
                  </a:cubicBezTo>
                  <a:cubicBezTo>
                    <a:pt x="768267" y="421490"/>
                    <a:pt x="759066" y="433691"/>
                    <a:pt x="748950" y="445111"/>
                  </a:cubicBezTo>
                  <a:cubicBezTo>
                    <a:pt x="921925" y="504547"/>
                    <a:pt x="1048131" y="525788"/>
                    <a:pt x="1063275" y="491784"/>
                  </a:cubicBezTo>
                  <a:cubicBezTo>
                    <a:pt x="1085469" y="443397"/>
                    <a:pt x="865631" y="296903"/>
                    <a:pt x="572357" y="165172"/>
                  </a:cubicBezTo>
                  <a:close/>
                </a:path>
              </a:pathLst>
            </a:custGeom>
            <a:solidFill>
              <a:schemeClr val="accent1">
                <a:lumMod val="60000"/>
                <a:lumOff val="40000"/>
              </a:schemeClr>
            </a:solidFill>
            <a:ln w="9525" cap="flat">
              <a:noFill/>
              <a:prstDash val="solid"/>
              <a:miter/>
            </a:ln>
          </p:spPr>
          <p:txBody>
            <a:bodyPr rtlCol="0" anchor="ctr"/>
            <a:lstStyle/>
            <a:p>
              <a:endParaRPr lang="zh-CN" altLang="en-US"/>
            </a:p>
          </p:txBody>
        </p:sp>
        <p:sp>
          <p:nvSpPr>
            <p:cNvPr id="80" name="任意多边形: 形状 79"/>
            <p:cNvSpPr/>
            <p:nvPr/>
          </p:nvSpPr>
          <p:spPr>
            <a:xfrm>
              <a:off x="8152355" y="1419401"/>
              <a:ext cx="441044" cy="440086"/>
            </a:xfrm>
            <a:custGeom>
              <a:avLst/>
              <a:gdLst>
                <a:gd name="connsiteX0" fmla="*/ 302233 w 441044"/>
                <a:gd name="connsiteY0" fmla="*/ 404097 h 440086"/>
                <a:gd name="connsiteX1" fmla="*/ 360336 w 441044"/>
                <a:gd name="connsiteY1" fmla="*/ 424099 h 440086"/>
                <a:gd name="connsiteX2" fmla="*/ 352049 w 441044"/>
                <a:gd name="connsiteY2" fmla="*/ 428957 h 440086"/>
                <a:gd name="connsiteX3" fmla="*/ 297090 w 441044"/>
                <a:gd name="connsiteY3" fmla="*/ 414574 h 440086"/>
                <a:gd name="connsiteX4" fmla="*/ 243464 w 441044"/>
                <a:gd name="connsiteY4" fmla="*/ 439149 h 440086"/>
                <a:gd name="connsiteX5" fmla="*/ 238702 w 441044"/>
                <a:gd name="connsiteY5" fmla="*/ 430957 h 440086"/>
                <a:gd name="connsiteX6" fmla="*/ 302233 w 441044"/>
                <a:gd name="connsiteY6" fmla="*/ 404097 h 440086"/>
                <a:gd name="connsiteX7" fmla="*/ 114237 w 441044"/>
                <a:gd name="connsiteY7" fmla="*/ 329881 h 440086"/>
                <a:gd name="connsiteX8" fmla="*/ 164597 w 441044"/>
                <a:gd name="connsiteY8" fmla="*/ 335421 h 440086"/>
                <a:gd name="connsiteX9" fmla="*/ 215841 w 441044"/>
                <a:gd name="connsiteY9" fmla="*/ 349232 h 440086"/>
                <a:gd name="connsiteX10" fmla="*/ 267086 w 441044"/>
                <a:gd name="connsiteY10" fmla="*/ 335326 h 440086"/>
                <a:gd name="connsiteX11" fmla="*/ 271944 w 441044"/>
                <a:gd name="connsiteY11" fmla="*/ 343517 h 440086"/>
                <a:gd name="connsiteX12" fmla="*/ 223557 w 441044"/>
                <a:gd name="connsiteY12" fmla="*/ 358662 h 440086"/>
                <a:gd name="connsiteX13" fmla="*/ 173836 w 441044"/>
                <a:gd name="connsiteY13" fmla="*/ 349137 h 440086"/>
                <a:gd name="connsiteX14" fmla="*/ 122592 w 441044"/>
                <a:gd name="connsiteY14" fmla="*/ 338660 h 440086"/>
                <a:gd name="connsiteX15" fmla="*/ 71062 w 441044"/>
                <a:gd name="connsiteY15" fmla="*/ 354471 h 440086"/>
                <a:gd name="connsiteX16" fmla="*/ 66299 w 441044"/>
                <a:gd name="connsiteY16" fmla="*/ 346280 h 440086"/>
                <a:gd name="connsiteX17" fmla="*/ 114237 w 441044"/>
                <a:gd name="connsiteY17" fmla="*/ 329881 h 440086"/>
                <a:gd name="connsiteX18" fmla="*/ 67347 w 441044"/>
                <a:gd name="connsiteY18" fmla="*/ 217788 h 440086"/>
                <a:gd name="connsiteX19" fmla="*/ 134022 w 441044"/>
                <a:gd name="connsiteY19" fmla="*/ 242172 h 440086"/>
                <a:gd name="connsiteX20" fmla="*/ 129069 w 441044"/>
                <a:gd name="connsiteY20" fmla="*/ 250459 h 440086"/>
                <a:gd name="connsiteX21" fmla="*/ 69442 w 441044"/>
                <a:gd name="connsiteY21" fmla="*/ 227027 h 440086"/>
                <a:gd name="connsiteX22" fmla="*/ 8387 w 441044"/>
                <a:gd name="connsiteY22" fmla="*/ 250649 h 440086"/>
                <a:gd name="connsiteX23" fmla="*/ 1624 w 441044"/>
                <a:gd name="connsiteY23" fmla="*/ 243887 h 440086"/>
                <a:gd name="connsiteX24" fmla="*/ 67347 w 441044"/>
                <a:gd name="connsiteY24" fmla="*/ 217788 h 440086"/>
                <a:gd name="connsiteX25" fmla="*/ 434249 w 441044"/>
                <a:gd name="connsiteY25" fmla="*/ 69959 h 440086"/>
                <a:gd name="connsiteX26" fmla="*/ 439012 w 441044"/>
                <a:gd name="connsiteY26" fmla="*/ 78151 h 440086"/>
                <a:gd name="connsiteX27" fmla="*/ 371575 w 441044"/>
                <a:gd name="connsiteY27" fmla="*/ 102249 h 440086"/>
                <a:gd name="connsiteX28" fmla="*/ 312329 w 441044"/>
                <a:gd name="connsiteY28" fmla="*/ 87009 h 440086"/>
                <a:gd name="connsiteX29" fmla="*/ 320616 w 441044"/>
                <a:gd name="connsiteY29" fmla="*/ 82151 h 440086"/>
                <a:gd name="connsiteX30" fmla="*/ 375480 w 441044"/>
                <a:gd name="connsiteY30" fmla="*/ 92248 h 440086"/>
                <a:gd name="connsiteX31" fmla="*/ 434249 w 441044"/>
                <a:gd name="connsiteY31" fmla="*/ 69959 h 440086"/>
                <a:gd name="connsiteX32" fmla="*/ 198029 w 441044"/>
                <a:gd name="connsiteY32" fmla="*/ 237 h 440086"/>
                <a:gd name="connsiteX33" fmla="*/ 215556 w 441044"/>
                <a:gd name="connsiteY33" fmla="*/ 8143 h 440086"/>
                <a:gd name="connsiteX34" fmla="*/ 289374 w 441044"/>
                <a:gd name="connsiteY34" fmla="*/ 13001 h 440086"/>
                <a:gd name="connsiteX35" fmla="*/ 294137 w 441044"/>
                <a:gd name="connsiteY35" fmla="*/ 21192 h 440086"/>
                <a:gd name="connsiteX36" fmla="*/ 223175 w 441044"/>
                <a:gd name="connsiteY36" fmla="*/ 24145 h 440086"/>
                <a:gd name="connsiteX37" fmla="*/ 206793 w 441044"/>
                <a:gd name="connsiteY37" fmla="*/ 13477 h 440086"/>
                <a:gd name="connsiteX38" fmla="*/ 182313 w 441044"/>
                <a:gd name="connsiteY38" fmla="*/ 10429 h 440086"/>
                <a:gd name="connsiteX39" fmla="*/ 142213 w 441044"/>
                <a:gd name="connsiteY39" fmla="*/ 26907 h 440086"/>
                <a:gd name="connsiteX40" fmla="*/ 137450 w 441044"/>
                <a:gd name="connsiteY40" fmla="*/ 18716 h 440086"/>
                <a:gd name="connsiteX41" fmla="*/ 176789 w 441044"/>
                <a:gd name="connsiteY41" fmla="*/ 1761 h 440086"/>
                <a:gd name="connsiteX42" fmla="*/ 198029 w 441044"/>
                <a:gd name="connsiteY42" fmla="*/ 237 h 440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41044" h="440086">
                  <a:moveTo>
                    <a:pt x="302233" y="404097"/>
                  </a:moveTo>
                  <a:cubicBezTo>
                    <a:pt x="323474" y="400954"/>
                    <a:pt x="349001" y="403049"/>
                    <a:pt x="360336" y="424099"/>
                  </a:cubicBezTo>
                  <a:cubicBezTo>
                    <a:pt x="363193" y="429529"/>
                    <a:pt x="355002" y="434291"/>
                    <a:pt x="352049" y="428957"/>
                  </a:cubicBezTo>
                  <a:cubicBezTo>
                    <a:pt x="341572" y="409336"/>
                    <a:pt x="316140" y="410764"/>
                    <a:pt x="297090" y="414574"/>
                  </a:cubicBezTo>
                  <a:cubicBezTo>
                    <a:pt x="277621" y="418718"/>
                    <a:pt x="259314" y="427109"/>
                    <a:pt x="243464" y="439149"/>
                  </a:cubicBezTo>
                  <a:cubicBezTo>
                    <a:pt x="238702" y="442864"/>
                    <a:pt x="233844" y="434577"/>
                    <a:pt x="238702" y="430957"/>
                  </a:cubicBezTo>
                  <a:cubicBezTo>
                    <a:pt x="257256" y="416765"/>
                    <a:pt x="279126" y="407516"/>
                    <a:pt x="302233" y="404097"/>
                  </a:cubicBezTo>
                  <a:close/>
                  <a:moveTo>
                    <a:pt x="114237" y="329881"/>
                  </a:moveTo>
                  <a:cubicBezTo>
                    <a:pt x="131028" y="328027"/>
                    <a:pt x="148223" y="329830"/>
                    <a:pt x="164597" y="335421"/>
                  </a:cubicBezTo>
                  <a:cubicBezTo>
                    <a:pt x="181742" y="341422"/>
                    <a:pt x="196791" y="349232"/>
                    <a:pt x="215841" y="349232"/>
                  </a:cubicBezTo>
                  <a:cubicBezTo>
                    <a:pt x="233901" y="349604"/>
                    <a:pt x="251694" y="344775"/>
                    <a:pt x="267086" y="335326"/>
                  </a:cubicBezTo>
                  <a:cubicBezTo>
                    <a:pt x="272325" y="332087"/>
                    <a:pt x="277087" y="340279"/>
                    <a:pt x="271944" y="343517"/>
                  </a:cubicBezTo>
                  <a:cubicBezTo>
                    <a:pt x="257294" y="352452"/>
                    <a:pt x="240683" y="357652"/>
                    <a:pt x="223557" y="358662"/>
                  </a:cubicBezTo>
                  <a:cubicBezTo>
                    <a:pt x="206479" y="359243"/>
                    <a:pt x="189486" y="355986"/>
                    <a:pt x="173836" y="349137"/>
                  </a:cubicBezTo>
                  <a:cubicBezTo>
                    <a:pt x="157701" y="342012"/>
                    <a:pt x="140223" y="338441"/>
                    <a:pt x="122592" y="338660"/>
                  </a:cubicBezTo>
                  <a:cubicBezTo>
                    <a:pt x="104352" y="339469"/>
                    <a:pt x="86616" y="344908"/>
                    <a:pt x="71062" y="354471"/>
                  </a:cubicBezTo>
                  <a:cubicBezTo>
                    <a:pt x="66299" y="357710"/>
                    <a:pt x="61060" y="349423"/>
                    <a:pt x="66299" y="346280"/>
                  </a:cubicBezTo>
                  <a:cubicBezTo>
                    <a:pt x="81058" y="337245"/>
                    <a:pt x="97446" y="331735"/>
                    <a:pt x="114237" y="329881"/>
                  </a:cubicBezTo>
                  <a:close/>
                  <a:moveTo>
                    <a:pt x="67347" y="217788"/>
                  </a:moveTo>
                  <a:cubicBezTo>
                    <a:pt x="93255" y="215026"/>
                    <a:pt x="113829" y="227504"/>
                    <a:pt x="134022" y="242172"/>
                  </a:cubicBezTo>
                  <a:cubicBezTo>
                    <a:pt x="138880" y="245792"/>
                    <a:pt x="134118" y="253983"/>
                    <a:pt x="129069" y="250459"/>
                  </a:cubicBezTo>
                  <a:cubicBezTo>
                    <a:pt x="111067" y="237314"/>
                    <a:pt x="92779" y="225218"/>
                    <a:pt x="69442" y="227027"/>
                  </a:cubicBezTo>
                  <a:cubicBezTo>
                    <a:pt x="47221" y="228780"/>
                    <a:pt x="25999" y="236991"/>
                    <a:pt x="8387" y="250649"/>
                  </a:cubicBezTo>
                  <a:cubicBezTo>
                    <a:pt x="3625" y="254459"/>
                    <a:pt x="-3138" y="247792"/>
                    <a:pt x="1624" y="243887"/>
                  </a:cubicBezTo>
                  <a:cubicBezTo>
                    <a:pt x="20589" y="229092"/>
                    <a:pt x="43401" y="220037"/>
                    <a:pt x="67347" y="217788"/>
                  </a:cubicBezTo>
                  <a:close/>
                  <a:moveTo>
                    <a:pt x="434249" y="69959"/>
                  </a:moveTo>
                  <a:cubicBezTo>
                    <a:pt x="439107" y="66245"/>
                    <a:pt x="443870" y="74531"/>
                    <a:pt x="439012" y="78151"/>
                  </a:cubicBezTo>
                  <a:cubicBezTo>
                    <a:pt x="419229" y="92338"/>
                    <a:pt x="395864" y="100688"/>
                    <a:pt x="371575" y="102249"/>
                  </a:cubicBezTo>
                  <a:cubicBezTo>
                    <a:pt x="351382" y="104059"/>
                    <a:pt x="325760" y="105011"/>
                    <a:pt x="312329" y="87009"/>
                  </a:cubicBezTo>
                  <a:cubicBezTo>
                    <a:pt x="308710" y="82151"/>
                    <a:pt x="316997" y="77294"/>
                    <a:pt x="320616" y="82151"/>
                  </a:cubicBezTo>
                  <a:cubicBezTo>
                    <a:pt x="331951" y="97487"/>
                    <a:pt x="359097" y="94248"/>
                    <a:pt x="375480" y="92248"/>
                  </a:cubicBezTo>
                  <a:cubicBezTo>
                    <a:pt x="396711" y="90193"/>
                    <a:pt x="417000" y="82498"/>
                    <a:pt x="434249" y="69959"/>
                  </a:cubicBezTo>
                  <a:close/>
                  <a:moveTo>
                    <a:pt x="198029" y="237"/>
                  </a:moveTo>
                  <a:cubicBezTo>
                    <a:pt x="204488" y="1226"/>
                    <a:pt x="210545" y="3959"/>
                    <a:pt x="215556" y="8143"/>
                  </a:cubicBezTo>
                  <a:cubicBezTo>
                    <a:pt x="236863" y="24669"/>
                    <a:pt x="266086" y="26591"/>
                    <a:pt x="289374" y="13001"/>
                  </a:cubicBezTo>
                  <a:cubicBezTo>
                    <a:pt x="294613" y="9762"/>
                    <a:pt x="299375" y="18049"/>
                    <a:pt x="294137" y="21192"/>
                  </a:cubicBezTo>
                  <a:cubicBezTo>
                    <a:pt x="272477" y="34030"/>
                    <a:pt x="245826" y="35140"/>
                    <a:pt x="223175" y="24145"/>
                  </a:cubicBezTo>
                  <a:cubicBezTo>
                    <a:pt x="217479" y="20969"/>
                    <a:pt x="212003" y="17405"/>
                    <a:pt x="206793" y="13477"/>
                  </a:cubicBezTo>
                  <a:cubicBezTo>
                    <a:pt x="199315" y="9387"/>
                    <a:pt x="190562" y="8297"/>
                    <a:pt x="182313" y="10429"/>
                  </a:cubicBezTo>
                  <a:cubicBezTo>
                    <a:pt x="167854" y="12766"/>
                    <a:pt x="154138" y="18405"/>
                    <a:pt x="142213" y="26907"/>
                  </a:cubicBezTo>
                  <a:cubicBezTo>
                    <a:pt x="137450" y="30431"/>
                    <a:pt x="132402" y="22145"/>
                    <a:pt x="137450" y="18716"/>
                  </a:cubicBezTo>
                  <a:cubicBezTo>
                    <a:pt x="149214" y="10349"/>
                    <a:pt x="162625" y="4570"/>
                    <a:pt x="176789" y="1761"/>
                  </a:cubicBezTo>
                  <a:cubicBezTo>
                    <a:pt x="183752" y="159"/>
                    <a:pt x="190914" y="-354"/>
                    <a:pt x="198029" y="237"/>
                  </a:cubicBezTo>
                  <a:close/>
                </a:path>
              </a:pathLst>
            </a:custGeom>
            <a:solidFill>
              <a:schemeClr val="tx2"/>
            </a:solidFill>
            <a:ln w="9525" cap="flat">
              <a:noFill/>
              <a:prstDash val="solid"/>
              <a:miter/>
            </a:ln>
          </p:spPr>
          <p:txBody>
            <a:bodyPr rtlCol="0" anchor="ctr"/>
            <a:lstStyle/>
            <a:p>
              <a:endParaRPr lang="zh-CN" altLang="en-US"/>
            </a:p>
          </p:txBody>
        </p:sp>
      </p:grpSp>
      <p:grpSp>
        <p:nvGrpSpPr>
          <p:cNvPr id="79" name="组合 78"/>
          <p:cNvGrpSpPr/>
          <p:nvPr/>
        </p:nvGrpSpPr>
        <p:grpSpPr>
          <a:xfrm flipH="1">
            <a:off x="877299" y="-108301"/>
            <a:ext cx="1130171" cy="1130501"/>
            <a:chOff x="8974644" y="910588"/>
            <a:chExt cx="393763" cy="393878"/>
          </a:xfrm>
        </p:grpSpPr>
        <p:sp>
          <p:nvSpPr>
            <p:cNvPr id="52" name="任意多边形: 形状 51"/>
            <p:cNvSpPr/>
            <p:nvPr/>
          </p:nvSpPr>
          <p:spPr>
            <a:xfrm>
              <a:off x="8974644" y="910588"/>
              <a:ext cx="393763" cy="393878"/>
            </a:xfrm>
            <a:custGeom>
              <a:avLst/>
              <a:gdLst>
                <a:gd name="connsiteX0" fmla="*/ 393868 w 393763"/>
                <a:gd name="connsiteY0" fmla="*/ 197202 h 393878"/>
                <a:gd name="connsiteX1" fmla="*/ 197005 w 393763"/>
                <a:gd name="connsiteY1" fmla="*/ 393911 h 393878"/>
                <a:gd name="connsiteX2" fmla="*/ 97641 w 393763"/>
                <a:gd name="connsiteY2" fmla="*/ 366937 h 393878"/>
                <a:gd name="connsiteX3" fmla="*/ 89544 w 393763"/>
                <a:gd name="connsiteY3" fmla="*/ 361889 h 393878"/>
                <a:gd name="connsiteX4" fmla="*/ 35537 w 393763"/>
                <a:gd name="connsiteY4" fmla="*/ 309311 h 393878"/>
                <a:gd name="connsiteX5" fmla="*/ 30299 w 393763"/>
                <a:gd name="connsiteY5" fmla="*/ 301310 h 393878"/>
                <a:gd name="connsiteX6" fmla="*/ 104 w 393763"/>
                <a:gd name="connsiteY6" fmla="*/ 197202 h 393878"/>
                <a:gd name="connsiteX7" fmla="*/ 104 w 393763"/>
                <a:gd name="connsiteY7" fmla="*/ 188629 h 393878"/>
                <a:gd name="connsiteX8" fmla="*/ 771 w 393763"/>
                <a:gd name="connsiteY8" fmla="*/ 177961 h 393878"/>
                <a:gd name="connsiteX9" fmla="*/ 177555 w 393763"/>
                <a:gd name="connsiteY9" fmla="*/ 987 h 393878"/>
                <a:gd name="connsiteX10" fmla="*/ 196605 w 393763"/>
                <a:gd name="connsiteY10" fmla="*/ 34 h 393878"/>
                <a:gd name="connsiteX11" fmla="*/ 196605 w 393763"/>
                <a:gd name="connsiteY11" fmla="*/ 34 h 393878"/>
                <a:gd name="connsiteX12" fmla="*/ 293189 w 393763"/>
                <a:gd name="connsiteY12" fmla="*/ 25752 h 393878"/>
                <a:gd name="connsiteX13" fmla="*/ 301475 w 393763"/>
                <a:gd name="connsiteY13" fmla="*/ 30705 h 393878"/>
                <a:gd name="connsiteX14" fmla="*/ 343481 w 393763"/>
                <a:gd name="connsiteY14" fmla="*/ 66233 h 393878"/>
                <a:gd name="connsiteX15" fmla="*/ 349862 w 393763"/>
                <a:gd name="connsiteY15" fmla="*/ 73758 h 393878"/>
                <a:gd name="connsiteX16" fmla="*/ 384914 w 393763"/>
                <a:gd name="connsiteY16" fmla="*/ 139290 h 393878"/>
                <a:gd name="connsiteX17" fmla="*/ 387486 w 393763"/>
                <a:gd name="connsiteY17" fmla="*/ 148815 h 393878"/>
                <a:gd name="connsiteX18" fmla="*/ 393868 w 393763"/>
                <a:gd name="connsiteY18" fmla="*/ 197202 h 39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3763" h="393878">
                  <a:moveTo>
                    <a:pt x="393868" y="197202"/>
                  </a:moveTo>
                  <a:cubicBezTo>
                    <a:pt x="393820" y="305884"/>
                    <a:pt x="305685" y="393954"/>
                    <a:pt x="197005" y="393911"/>
                  </a:cubicBezTo>
                  <a:cubicBezTo>
                    <a:pt x="162077" y="393897"/>
                    <a:pt x="127778" y="384587"/>
                    <a:pt x="97641" y="366937"/>
                  </a:cubicBezTo>
                  <a:cubicBezTo>
                    <a:pt x="94878" y="365318"/>
                    <a:pt x="92211" y="363699"/>
                    <a:pt x="89544" y="361889"/>
                  </a:cubicBezTo>
                  <a:cubicBezTo>
                    <a:pt x="68303" y="348027"/>
                    <a:pt x="49968" y="330171"/>
                    <a:pt x="35537" y="309311"/>
                  </a:cubicBezTo>
                  <a:cubicBezTo>
                    <a:pt x="33632" y="306644"/>
                    <a:pt x="31918" y="303977"/>
                    <a:pt x="30299" y="301310"/>
                  </a:cubicBezTo>
                  <a:cubicBezTo>
                    <a:pt x="10610" y="270153"/>
                    <a:pt x="142" y="234059"/>
                    <a:pt x="104" y="197202"/>
                  </a:cubicBezTo>
                  <a:cubicBezTo>
                    <a:pt x="104" y="194344"/>
                    <a:pt x="104" y="191487"/>
                    <a:pt x="104" y="188629"/>
                  </a:cubicBezTo>
                  <a:cubicBezTo>
                    <a:pt x="104" y="185010"/>
                    <a:pt x="104" y="181486"/>
                    <a:pt x="771" y="177961"/>
                  </a:cubicBezTo>
                  <a:cubicBezTo>
                    <a:pt x="9763" y="84271"/>
                    <a:pt x="83877" y="10082"/>
                    <a:pt x="177555" y="987"/>
                  </a:cubicBezTo>
                  <a:cubicBezTo>
                    <a:pt x="183879" y="330"/>
                    <a:pt x="190242" y="12"/>
                    <a:pt x="196605" y="34"/>
                  </a:cubicBezTo>
                  <a:lnTo>
                    <a:pt x="196605" y="34"/>
                  </a:lnTo>
                  <a:cubicBezTo>
                    <a:pt x="230485" y="78"/>
                    <a:pt x="263775" y="8941"/>
                    <a:pt x="293189" y="25752"/>
                  </a:cubicBezTo>
                  <a:cubicBezTo>
                    <a:pt x="296037" y="27255"/>
                    <a:pt x="298799" y="28908"/>
                    <a:pt x="301475" y="30705"/>
                  </a:cubicBezTo>
                  <a:cubicBezTo>
                    <a:pt x="317087" y="40505"/>
                    <a:pt x="331222" y="52467"/>
                    <a:pt x="343481" y="66233"/>
                  </a:cubicBezTo>
                  <a:cubicBezTo>
                    <a:pt x="345767" y="68605"/>
                    <a:pt x="347890" y="71119"/>
                    <a:pt x="349862" y="73758"/>
                  </a:cubicBezTo>
                  <a:cubicBezTo>
                    <a:pt x="365636" y="93157"/>
                    <a:pt x="377532" y="115403"/>
                    <a:pt x="384914" y="139290"/>
                  </a:cubicBezTo>
                  <a:cubicBezTo>
                    <a:pt x="385867" y="142433"/>
                    <a:pt x="386724" y="145481"/>
                    <a:pt x="387486" y="148815"/>
                  </a:cubicBezTo>
                  <a:cubicBezTo>
                    <a:pt x="391620" y="164615"/>
                    <a:pt x="393763" y="180870"/>
                    <a:pt x="393868" y="197202"/>
                  </a:cubicBezTo>
                  <a:close/>
                </a:path>
              </a:pathLst>
            </a:custGeom>
            <a:solidFill>
              <a:schemeClr val="accent1"/>
            </a:solidFill>
            <a:ln w="9525" cap="flat">
              <a:noFill/>
              <a:prstDash val="solid"/>
              <a:miter/>
            </a:ln>
          </p:spPr>
          <p:txBody>
            <a:bodyPr rtlCol="0" anchor="ctr"/>
            <a:lstStyle/>
            <a:p>
              <a:endParaRPr lang="zh-CN" altLang="en-US" dirty="0"/>
            </a:p>
          </p:txBody>
        </p:sp>
        <p:sp>
          <p:nvSpPr>
            <p:cNvPr id="78" name="任意多边形: 形状 77"/>
            <p:cNvSpPr/>
            <p:nvPr/>
          </p:nvSpPr>
          <p:spPr>
            <a:xfrm>
              <a:off x="8974652" y="936340"/>
              <a:ext cx="387478" cy="340710"/>
            </a:xfrm>
            <a:custGeom>
              <a:avLst/>
              <a:gdLst>
                <a:gd name="connsiteX0" fmla="*/ 384525 w 387478"/>
                <a:gd name="connsiteY0" fmla="*/ 112967 h 340710"/>
                <a:gd name="connsiteX1" fmla="*/ 387478 w 387478"/>
                <a:gd name="connsiteY1" fmla="*/ 122397 h 340710"/>
                <a:gd name="connsiteX2" fmla="*/ 316802 w 387478"/>
                <a:gd name="connsiteY2" fmla="*/ 172784 h 340710"/>
                <a:gd name="connsiteX3" fmla="*/ 300324 w 387478"/>
                <a:gd name="connsiteY3" fmla="*/ 197645 h 340710"/>
                <a:gd name="connsiteX4" fmla="*/ 284893 w 387478"/>
                <a:gd name="connsiteY4" fmla="*/ 221457 h 340710"/>
                <a:gd name="connsiteX5" fmla="*/ 229172 w 387478"/>
                <a:gd name="connsiteY5" fmla="*/ 262796 h 340710"/>
                <a:gd name="connsiteX6" fmla="*/ 193358 w 387478"/>
                <a:gd name="connsiteY6" fmla="*/ 272321 h 340710"/>
                <a:gd name="connsiteX7" fmla="*/ 141733 w 387478"/>
                <a:gd name="connsiteY7" fmla="*/ 290132 h 340710"/>
                <a:gd name="connsiteX8" fmla="*/ 105728 w 387478"/>
                <a:gd name="connsiteY8" fmla="*/ 329375 h 340710"/>
                <a:gd name="connsiteX9" fmla="*/ 97346 w 387478"/>
                <a:gd name="connsiteY9" fmla="*/ 340710 h 340710"/>
                <a:gd name="connsiteX10" fmla="*/ 89250 w 387478"/>
                <a:gd name="connsiteY10" fmla="*/ 335662 h 340710"/>
                <a:gd name="connsiteX11" fmla="*/ 98013 w 387478"/>
                <a:gd name="connsiteY11" fmla="*/ 323756 h 340710"/>
                <a:gd name="connsiteX12" fmla="*/ 136113 w 387478"/>
                <a:gd name="connsiteY12" fmla="*/ 282227 h 340710"/>
                <a:gd name="connsiteX13" fmla="*/ 190977 w 387478"/>
                <a:gd name="connsiteY13" fmla="*/ 263177 h 340710"/>
                <a:gd name="connsiteX14" fmla="*/ 225457 w 387478"/>
                <a:gd name="connsiteY14" fmla="*/ 253652 h 340710"/>
                <a:gd name="connsiteX15" fmla="*/ 276892 w 387478"/>
                <a:gd name="connsiteY15" fmla="*/ 215552 h 340710"/>
                <a:gd name="connsiteX16" fmla="*/ 291846 w 387478"/>
                <a:gd name="connsiteY16" fmla="*/ 192692 h 340710"/>
                <a:gd name="connsiteX17" fmla="*/ 308992 w 387478"/>
                <a:gd name="connsiteY17" fmla="*/ 166688 h 340710"/>
                <a:gd name="connsiteX18" fmla="*/ 384525 w 387478"/>
                <a:gd name="connsiteY18" fmla="*/ 112967 h 340710"/>
                <a:gd name="connsiteX19" fmla="*/ 343472 w 387478"/>
                <a:gd name="connsiteY19" fmla="*/ 40100 h 340710"/>
                <a:gd name="connsiteX20" fmla="*/ 349854 w 387478"/>
                <a:gd name="connsiteY20" fmla="*/ 47625 h 340710"/>
                <a:gd name="connsiteX21" fmla="*/ 316802 w 387478"/>
                <a:gd name="connsiteY21" fmla="*/ 89630 h 340710"/>
                <a:gd name="connsiteX22" fmla="*/ 231077 w 387478"/>
                <a:gd name="connsiteY22" fmla="*/ 143732 h 340710"/>
                <a:gd name="connsiteX23" fmla="*/ 208693 w 387478"/>
                <a:gd name="connsiteY23" fmla="*/ 148114 h 340710"/>
                <a:gd name="connsiteX24" fmla="*/ 196787 w 387478"/>
                <a:gd name="connsiteY24" fmla="*/ 150114 h 340710"/>
                <a:gd name="connsiteX25" fmla="*/ 177737 w 387478"/>
                <a:gd name="connsiteY25" fmla="*/ 154972 h 340710"/>
                <a:gd name="connsiteX26" fmla="*/ 162687 w 387478"/>
                <a:gd name="connsiteY26" fmla="*/ 162497 h 340710"/>
                <a:gd name="connsiteX27" fmla="*/ 134970 w 387478"/>
                <a:gd name="connsiteY27" fmla="*/ 195644 h 340710"/>
                <a:gd name="connsiteX28" fmla="*/ 126112 w 387478"/>
                <a:gd name="connsiteY28" fmla="*/ 208883 h 340710"/>
                <a:gd name="connsiteX29" fmla="*/ 35243 w 387478"/>
                <a:gd name="connsiteY29" fmla="*/ 283178 h 340710"/>
                <a:gd name="connsiteX30" fmla="*/ 30004 w 387478"/>
                <a:gd name="connsiteY30" fmla="*/ 275177 h 340710"/>
                <a:gd name="connsiteX31" fmla="*/ 118110 w 387478"/>
                <a:gd name="connsiteY31" fmla="*/ 203264 h 340710"/>
                <a:gd name="connsiteX32" fmla="*/ 126683 w 387478"/>
                <a:gd name="connsiteY32" fmla="*/ 190310 h 340710"/>
                <a:gd name="connsiteX33" fmla="*/ 157068 w 387478"/>
                <a:gd name="connsiteY33" fmla="*/ 154591 h 340710"/>
                <a:gd name="connsiteX34" fmla="*/ 177546 w 387478"/>
                <a:gd name="connsiteY34" fmla="*/ 145066 h 340710"/>
                <a:gd name="connsiteX35" fmla="*/ 196596 w 387478"/>
                <a:gd name="connsiteY35" fmla="*/ 140494 h 340710"/>
                <a:gd name="connsiteX36" fmla="*/ 206979 w 387478"/>
                <a:gd name="connsiteY36" fmla="*/ 138684 h 340710"/>
                <a:gd name="connsiteX37" fmla="*/ 228601 w 387478"/>
                <a:gd name="connsiteY37" fmla="*/ 134493 h 340710"/>
                <a:gd name="connsiteX38" fmla="*/ 309849 w 387478"/>
                <a:gd name="connsiteY38" fmla="*/ 83153 h 340710"/>
                <a:gd name="connsiteX39" fmla="*/ 343472 w 387478"/>
                <a:gd name="connsiteY39" fmla="*/ 40100 h 340710"/>
                <a:gd name="connsiteX40" fmla="*/ 293179 w 387478"/>
                <a:gd name="connsiteY40" fmla="*/ 0 h 340710"/>
                <a:gd name="connsiteX41" fmla="*/ 301466 w 387478"/>
                <a:gd name="connsiteY41" fmla="*/ 4477 h 340710"/>
                <a:gd name="connsiteX42" fmla="*/ 206978 w 387478"/>
                <a:gd name="connsiteY42" fmla="*/ 73057 h 340710"/>
                <a:gd name="connsiteX43" fmla="*/ 196596 w 387478"/>
                <a:gd name="connsiteY43" fmla="*/ 77343 h 340710"/>
                <a:gd name="connsiteX44" fmla="*/ 177546 w 387478"/>
                <a:gd name="connsiteY44" fmla="*/ 82963 h 340710"/>
                <a:gd name="connsiteX45" fmla="*/ 154686 w 387478"/>
                <a:gd name="connsiteY45" fmla="*/ 84106 h 340710"/>
                <a:gd name="connsiteX46" fmla="*/ 145161 w 387478"/>
                <a:gd name="connsiteY46" fmla="*/ 82582 h 340710"/>
                <a:gd name="connsiteX47" fmla="*/ 133159 w 387478"/>
                <a:gd name="connsiteY47" fmla="*/ 80868 h 340710"/>
                <a:gd name="connsiteX48" fmla="*/ 96869 w 387478"/>
                <a:gd name="connsiteY48" fmla="*/ 96298 h 340710"/>
                <a:gd name="connsiteX49" fmla="*/ 81439 w 387478"/>
                <a:gd name="connsiteY49" fmla="*/ 111252 h 340710"/>
                <a:gd name="connsiteX50" fmla="*/ 65341 w 387478"/>
                <a:gd name="connsiteY50" fmla="*/ 126778 h 340710"/>
                <a:gd name="connsiteX51" fmla="*/ 0 w 387478"/>
                <a:gd name="connsiteY51" fmla="*/ 162497 h 340710"/>
                <a:gd name="connsiteX52" fmla="*/ 666 w 387478"/>
                <a:gd name="connsiteY52" fmla="*/ 151829 h 340710"/>
                <a:gd name="connsiteX53" fmla="*/ 59150 w 387478"/>
                <a:gd name="connsiteY53" fmla="*/ 119444 h 340710"/>
                <a:gd name="connsiteX54" fmla="*/ 74580 w 387478"/>
                <a:gd name="connsiteY54" fmla="*/ 104585 h 340710"/>
                <a:gd name="connsiteX55" fmla="*/ 90678 w 387478"/>
                <a:gd name="connsiteY55" fmla="*/ 89059 h 340710"/>
                <a:gd name="connsiteX56" fmla="*/ 133445 w 387478"/>
                <a:gd name="connsiteY56" fmla="*/ 71343 h 340710"/>
                <a:gd name="connsiteX57" fmla="*/ 146971 w 387478"/>
                <a:gd name="connsiteY57" fmla="*/ 73248 h 340710"/>
                <a:gd name="connsiteX58" fmla="*/ 155448 w 387478"/>
                <a:gd name="connsiteY58" fmla="*/ 74676 h 340710"/>
                <a:gd name="connsiteX59" fmla="*/ 177165 w 387478"/>
                <a:gd name="connsiteY59" fmla="*/ 73248 h 340710"/>
                <a:gd name="connsiteX60" fmla="*/ 196215 w 387478"/>
                <a:gd name="connsiteY60" fmla="*/ 67152 h 340710"/>
                <a:gd name="connsiteX61" fmla="*/ 202692 w 387478"/>
                <a:gd name="connsiteY61" fmla="*/ 64389 h 340710"/>
                <a:gd name="connsiteX62" fmla="*/ 293179 w 387478"/>
                <a:gd name="connsiteY62" fmla="*/ 0 h 34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87478" h="340710">
                  <a:moveTo>
                    <a:pt x="384525" y="112967"/>
                  </a:moveTo>
                  <a:cubicBezTo>
                    <a:pt x="385858" y="116206"/>
                    <a:pt x="386716" y="119254"/>
                    <a:pt x="387478" y="122397"/>
                  </a:cubicBezTo>
                  <a:cubicBezTo>
                    <a:pt x="361474" y="135923"/>
                    <a:pt x="334900" y="150210"/>
                    <a:pt x="316802" y="172784"/>
                  </a:cubicBezTo>
                  <a:cubicBezTo>
                    <a:pt x="310754" y="180689"/>
                    <a:pt x="305249" y="188995"/>
                    <a:pt x="300324" y="197645"/>
                  </a:cubicBezTo>
                  <a:cubicBezTo>
                    <a:pt x="295637" y="205870"/>
                    <a:pt x="290484" y="213821"/>
                    <a:pt x="284893" y="221457"/>
                  </a:cubicBezTo>
                  <a:cubicBezTo>
                    <a:pt x="270491" y="240114"/>
                    <a:pt x="251204" y="254421"/>
                    <a:pt x="229172" y="262796"/>
                  </a:cubicBezTo>
                  <a:cubicBezTo>
                    <a:pt x="217485" y="266846"/>
                    <a:pt x="205512" y="270029"/>
                    <a:pt x="193358" y="272321"/>
                  </a:cubicBezTo>
                  <a:cubicBezTo>
                    <a:pt x="175184" y="274949"/>
                    <a:pt x="157668" y="280993"/>
                    <a:pt x="141733" y="290132"/>
                  </a:cubicBezTo>
                  <a:cubicBezTo>
                    <a:pt x="127464" y="300939"/>
                    <a:pt x="115272" y="314234"/>
                    <a:pt x="105728" y="329375"/>
                  </a:cubicBezTo>
                  <a:cubicBezTo>
                    <a:pt x="103061" y="333090"/>
                    <a:pt x="100203" y="336900"/>
                    <a:pt x="97346" y="340710"/>
                  </a:cubicBezTo>
                  <a:cubicBezTo>
                    <a:pt x="94584" y="339091"/>
                    <a:pt x="91917" y="337472"/>
                    <a:pt x="89250" y="335662"/>
                  </a:cubicBezTo>
                  <a:cubicBezTo>
                    <a:pt x="92203" y="331757"/>
                    <a:pt x="95156" y="327756"/>
                    <a:pt x="98013" y="323756"/>
                  </a:cubicBezTo>
                  <a:cubicBezTo>
                    <a:pt x="108090" y="307721"/>
                    <a:pt x="121006" y="293650"/>
                    <a:pt x="136113" y="282227"/>
                  </a:cubicBezTo>
                  <a:cubicBezTo>
                    <a:pt x="153058" y="272525"/>
                    <a:pt x="171660" y="266065"/>
                    <a:pt x="190977" y="263177"/>
                  </a:cubicBezTo>
                  <a:cubicBezTo>
                    <a:pt x="202693" y="260879"/>
                    <a:pt x="214218" y="257695"/>
                    <a:pt x="225457" y="253652"/>
                  </a:cubicBezTo>
                  <a:cubicBezTo>
                    <a:pt x="245812" y="245981"/>
                    <a:pt x="263624" y="232787"/>
                    <a:pt x="276892" y="215552"/>
                  </a:cubicBezTo>
                  <a:cubicBezTo>
                    <a:pt x="282303" y="208219"/>
                    <a:pt x="287294" y="200588"/>
                    <a:pt x="291846" y="192692"/>
                  </a:cubicBezTo>
                  <a:cubicBezTo>
                    <a:pt x="296923" y="183620"/>
                    <a:pt x="302657" y="174929"/>
                    <a:pt x="308992" y="166688"/>
                  </a:cubicBezTo>
                  <a:cubicBezTo>
                    <a:pt x="328708" y="142114"/>
                    <a:pt x="356617" y="127255"/>
                    <a:pt x="384525" y="112967"/>
                  </a:cubicBezTo>
                  <a:close/>
                  <a:moveTo>
                    <a:pt x="343472" y="40100"/>
                  </a:moveTo>
                  <a:cubicBezTo>
                    <a:pt x="345758" y="42472"/>
                    <a:pt x="347892" y="44986"/>
                    <a:pt x="349854" y="47625"/>
                  </a:cubicBezTo>
                  <a:cubicBezTo>
                    <a:pt x="339871" y="62414"/>
                    <a:pt x="328832" y="76452"/>
                    <a:pt x="316802" y="89630"/>
                  </a:cubicBezTo>
                  <a:cubicBezTo>
                    <a:pt x="294009" y="115515"/>
                    <a:pt x="264253" y="134297"/>
                    <a:pt x="231077" y="143732"/>
                  </a:cubicBezTo>
                  <a:cubicBezTo>
                    <a:pt x="223743" y="145637"/>
                    <a:pt x="216028" y="146876"/>
                    <a:pt x="208693" y="148114"/>
                  </a:cubicBezTo>
                  <a:lnTo>
                    <a:pt x="196787" y="150114"/>
                  </a:lnTo>
                  <a:cubicBezTo>
                    <a:pt x="190319" y="151248"/>
                    <a:pt x="183957" y="152872"/>
                    <a:pt x="177737" y="154972"/>
                  </a:cubicBezTo>
                  <a:cubicBezTo>
                    <a:pt x="172412" y="156802"/>
                    <a:pt x="167345" y="159332"/>
                    <a:pt x="162687" y="162497"/>
                  </a:cubicBezTo>
                  <a:cubicBezTo>
                    <a:pt x="151334" y="171586"/>
                    <a:pt x="141904" y="182856"/>
                    <a:pt x="134970" y="195644"/>
                  </a:cubicBezTo>
                  <a:cubicBezTo>
                    <a:pt x="132017" y="200120"/>
                    <a:pt x="129160" y="204597"/>
                    <a:pt x="126112" y="208883"/>
                  </a:cubicBezTo>
                  <a:cubicBezTo>
                    <a:pt x="102871" y="241364"/>
                    <a:pt x="70009" y="263938"/>
                    <a:pt x="35243" y="283178"/>
                  </a:cubicBezTo>
                  <a:cubicBezTo>
                    <a:pt x="33338" y="280511"/>
                    <a:pt x="31623" y="277844"/>
                    <a:pt x="30004" y="275177"/>
                  </a:cubicBezTo>
                  <a:cubicBezTo>
                    <a:pt x="64199" y="256127"/>
                    <a:pt x="96012" y="234410"/>
                    <a:pt x="118110" y="203264"/>
                  </a:cubicBezTo>
                  <a:cubicBezTo>
                    <a:pt x="121158" y="199073"/>
                    <a:pt x="123920" y="194691"/>
                    <a:pt x="126683" y="190310"/>
                  </a:cubicBezTo>
                  <a:cubicBezTo>
                    <a:pt x="134370" y="176524"/>
                    <a:pt x="144695" y="164387"/>
                    <a:pt x="157068" y="154591"/>
                  </a:cubicBezTo>
                  <a:cubicBezTo>
                    <a:pt x="163373" y="150392"/>
                    <a:pt x="170279" y="147180"/>
                    <a:pt x="177546" y="145066"/>
                  </a:cubicBezTo>
                  <a:cubicBezTo>
                    <a:pt x="183775" y="143062"/>
                    <a:pt x="190138" y="141533"/>
                    <a:pt x="196596" y="140494"/>
                  </a:cubicBezTo>
                  <a:lnTo>
                    <a:pt x="206979" y="138684"/>
                  </a:lnTo>
                  <a:cubicBezTo>
                    <a:pt x="214122" y="137541"/>
                    <a:pt x="221647" y="136303"/>
                    <a:pt x="228601" y="134493"/>
                  </a:cubicBezTo>
                  <a:cubicBezTo>
                    <a:pt x="260042" y="125510"/>
                    <a:pt x="288237" y="107692"/>
                    <a:pt x="309849" y="83153"/>
                  </a:cubicBezTo>
                  <a:cubicBezTo>
                    <a:pt x="322146" y="69685"/>
                    <a:pt x="333385" y="55292"/>
                    <a:pt x="343472" y="40100"/>
                  </a:cubicBezTo>
                  <a:close/>
                  <a:moveTo>
                    <a:pt x="293179" y="0"/>
                  </a:moveTo>
                  <a:cubicBezTo>
                    <a:pt x="296018" y="1348"/>
                    <a:pt x="298780" y="2843"/>
                    <a:pt x="301466" y="4477"/>
                  </a:cubicBezTo>
                  <a:cubicBezTo>
                    <a:pt x="274977" y="33538"/>
                    <a:pt x="242821" y="56875"/>
                    <a:pt x="206978" y="73057"/>
                  </a:cubicBezTo>
                  <a:cubicBezTo>
                    <a:pt x="203739" y="74486"/>
                    <a:pt x="200311" y="76010"/>
                    <a:pt x="196596" y="77343"/>
                  </a:cubicBezTo>
                  <a:cubicBezTo>
                    <a:pt x="190433" y="79810"/>
                    <a:pt x="184061" y="81692"/>
                    <a:pt x="177546" y="82963"/>
                  </a:cubicBezTo>
                  <a:cubicBezTo>
                    <a:pt x="170040" y="84589"/>
                    <a:pt x="162315" y="84975"/>
                    <a:pt x="154686" y="84106"/>
                  </a:cubicBezTo>
                  <a:cubicBezTo>
                    <a:pt x="151638" y="84106"/>
                    <a:pt x="148590" y="83154"/>
                    <a:pt x="145161" y="82582"/>
                  </a:cubicBezTo>
                  <a:cubicBezTo>
                    <a:pt x="141218" y="81658"/>
                    <a:pt x="137207" y="81084"/>
                    <a:pt x="133159" y="80868"/>
                  </a:cubicBezTo>
                  <a:cubicBezTo>
                    <a:pt x="119586" y="81432"/>
                    <a:pt x="106689" y="86918"/>
                    <a:pt x="96869" y="96298"/>
                  </a:cubicBezTo>
                  <a:cubicBezTo>
                    <a:pt x="91440" y="100965"/>
                    <a:pt x="86391" y="105823"/>
                    <a:pt x="81439" y="111252"/>
                  </a:cubicBezTo>
                  <a:cubicBezTo>
                    <a:pt x="76486" y="116682"/>
                    <a:pt x="71056" y="121825"/>
                    <a:pt x="65341" y="126778"/>
                  </a:cubicBezTo>
                  <a:cubicBezTo>
                    <a:pt x="45510" y="141947"/>
                    <a:pt x="23479" y="153993"/>
                    <a:pt x="0" y="162497"/>
                  </a:cubicBezTo>
                  <a:cubicBezTo>
                    <a:pt x="0" y="158877"/>
                    <a:pt x="0" y="155353"/>
                    <a:pt x="666" y="151829"/>
                  </a:cubicBezTo>
                  <a:cubicBezTo>
                    <a:pt x="21717" y="144117"/>
                    <a:pt x="41443" y="133192"/>
                    <a:pt x="59150" y="119444"/>
                  </a:cubicBezTo>
                  <a:cubicBezTo>
                    <a:pt x="64484" y="114872"/>
                    <a:pt x="69628" y="109919"/>
                    <a:pt x="74580" y="104585"/>
                  </a:cubicBezTo>
                  <a:cubicBezTo>
                    <a:pt x="79534" y="99251"/>
                    <a:pt x="84963" y="93917"/>
                    <a:pt x="90678" y="89059"/>
                  </a:cubicBezTo>
                  <a:cubicBezTo>
                    <a:pt x="102184" y="77969"/>
                    <a:pt x="117462" y="71641"/>
                    <a:pt x="133445" y="71343"/>
                  </a:cubicBezTo>
                  <a:cubicBezTo>
                    <a:pt x="137998" y="71577"/>
                    <a:pt x="142522" y="72214"/>
                    <a:pt x="146971" y="73248"/>
                  </a:cubicBezTo>
                  <a:cubicBezTo>
                    <a:pt x="149828" y="73819"/>
                    <a:pt x="152590" y="74391"/>
                    <a:pt x="155448" y="74676"/>
                  </a:cubicBezTo>
                  <a:cubicBezTo>
                    <a:pt x="162715" y="75445"/>
                    <a:pt x="170059" y="74962"/>
                    <a:pt x="177165" y="73248"/>
                  </a:cubicBezTo>
                  <a:cubicBezTo>
                    <a:pt x="183680" y="71776"/>
                    <a:pt x="190052" y="69737"/>
                    <a:pt x="196215" y="67152"/>
                  </a:cubicBezTo>
                  <a:lnTo>
                    <a:pt x="202692" y="64389"/>
                  </a:lnTo>
                  <a:cubicBezTo>
                    <a:pt x="236848" y="49185"/>
                    <a:pt x="267624" y="27291"/>
                    <a:pt x="293179" y="0"/>
                  </a:cubicBezTo>
                  <a:close/>
                </a:path>
              </a:pathLst>
            </a:custGeom>
            <a:solidFill>
              <a:schemeClr val="tx2"/>
            </a:solidFill>
            <a:ln w="9525" cap="flat">
              <a:noFill/>
              <a:prstDash val="solid"/>
              <a:miter/>
            </a:ln>
          </p:spPr>
          <p:txBody>
            <a:bodyPr rtlCol="0" anchor="ctr"/>
            <a:lstStyle/>
            <a:p>
              <a:endParaRPr lang="zh-CN" altLang="en-US"/>
            </a:p>
          </p:txBody>
        </p:sp>
      </p:grpSp>
      <p:sp>
        <p:nvSpPr>
          <p:cNvPr id="56" name="任意多边形: 形状 55"/>
          <p:cNvSpPr/>
          <p:nvPr/>
        </p:nvSpPr>
        <p:spPr>
          <a:xfrm flipH="1">
            <a:off x="8477900" y="3939482"/>
            <a:ext cx="231136" cy="226999"/>
          </a:xfrm>
          <a:custGeom>
            <a:avLst/>
            <a:gdLst>
              <a:gd name="connsiteX0" fmla="*/ 223937 w 231136"/>
              <a:gd name="connsiteY0" fmla="*/ 100580 h 226999"/>
              <a:gd name="connsiteX1" fmla="*/ 142307 w 231136"/>
              <a:gd name="connsiteY1" fmla="*/ 95341 h 226999"/>
              <a:gd name="connsiteX2" fmla="*/ 135449 w 231136"/>
              <a:gd name="connsiteY2" fmla="*/ 52193 h 226999"/>
              <a:gd name="connsiteX3" fmla="*/ 128020 w 231136"/>
              <a:gd name="connsiteY3" fmla="*/ 5139 h 226999"/>
              <a:gd name="connsiteX4" fmla="*/ 118971 w 231136"/>
              <a:gd name="connsiteY4" fmla="*/ 358 h 226999"/>
              <a:gd name="connsiteX5" fmla="*/ 114971 w 231136"/>
              <a:gd name="connsiteY5" fmla="*/ 3425 h 226999"/>
              <a:gd name="connsiteX6" fmla="*/ 73727 w 231136"/>
              <a:gd name="connsiteY6" fmla="*/ 91341 h 226999"/>
              <a:gd name="connsiteX7" fmla="*/ 54677 w 231136"/>
              <a:gd name="connsiteY7" fmla="*/ 90293 h 226999"/>
              <a:gd name="connsiteX8" fmla="*/ 7052 w 231136"/>
              <a:gd name="connsiteY8" fmla="*/ 87721 h 226999"/>
              <a:gd name="connsiteX9" fmla="*/ 107 w 231136"/>
              <a:gd name="connsiteY9" fmla="*/ 95055 h 226999"/>
              <a:gd name="connsiteX10" fmla="*/ 3528 w 231136"/>
              <a:gd name="connsiteY10" fmla="*/ 100961 h 226999"/>
              <a:gd name="connsiteX11" fmla="*/ 51915 w 231136"/>
              <a:gd name="connsiteY11" fmla="*/ 135442 h 226999"/>
              <a:gd name="connsiteX12" fmla="*/ 35342 w 231136"/>
              <a:gd name="connsiteY12" fmla="*/ 166684 h 226999"/>
              <a:gd name="connsiteX13" fmla="*/ 10196 w 231136"/>
              <a:gd name="connsiteY13" fmla="*/ 212118 h 226999"/>
              <a:gd name="connsiteX14" fmla="*/ 9529 w 231136"/>
              <a:gd name="connsiteY14" fmla="*/ 213546 h 226999"/>
              <a:gd name="connsiteX15" fmla="*/ 10386 w 231136"/>
              <a:gd name="connsiteY15" fmla="*/ 222214 h 226999"/>
              <a:gd name="connsiteX16" fmla="*/ 13339 w 231136"/>
              <a:gd name="connsiteY16" fmla="*/ 224976 h 226999"/>
              <a:gd name="connsiteX17" fmla="*/ 21911 w 231136"/>
              <a:gd name="connsiteY17" fmla="*/ 226119 h 226999"/>
              <a:gd name="connsiteX18" fmla="*/ 103160 w 231136"/>
              <a:gd name="connsiteY18" fmla="*/ 179161 h 226999"/>
              <a:gd name="connsiteX19" fmla="*/ 119638 w 231136"/>
              <a:gd name="connsiteY19" fmla="*/ 194496 h 226999"/>
              <a:gd name="connsiteX20" fmla="*/ 150308 w 231136"/>
              <a:gd name="connsiteY20" fmla="*/ 224024 h 226999"/>
              <a:gd name="connsiteX21" fmla="*/ 160414 w 231136"/>
              <a:gd name="connsiteY21" fmla="*/ 223872 h 226999"/>
              <a:gd name="connsiteX22" fmla="*/ 162215 w 231136"/>
              <a:gd name="connsiteY22" fmla="*/ 217166 h 226999"/>
              <a:gd name="connsiteX23" fmla="*/ 152023 w 231136"/>
              <a:gd name="connsiteY23" fmla="*/ 152682 h 226999"/>
              <a:gd name="connsiteX24" fmla="*/ 181741 w 231136"/>
              <a:gd name="connsiteY24" fmla="*/ 137156 h 226999"/>
              <a:gd name="connsiteX25" fmla="*/ 228128 w 231136"/>
              <a:gd name="connsiteY25" fmla="*/ 113915 h 226999"/>
              <a:gd name="connsiteX26" fmla="*/ 223937 w 231136"/>
              <a:gd name="connsiteY26" fmla="*/ 100580 h 226999"/>
              <a:gd name="connsiteX27" fmla="*/ 105636 w 231136"/>
              <a:gd name="connsiteY27" fmla="*/ 57908 h 226999"/>
              <a:gd name="connsiteX28" fmla="*/ 117828 w 231136"/>
              <a:gd name="connsiteY28" fmla="*/ 31524 h 226999"/>
              <a:gd name="connsiteX29" fmla="*/ 127353 w 231136"/>
              <a:gd name="connsiteY29" fmla="*/ 94484 h 226999"/>
              <a:gd name="connsiteX30" fmla="*/ 88682 w 231136"/>
              <a:gd name="connsiteY30" fmla="*/ 92293 h 226999"/>
              <a:gd name="connsiteX31" fmla="*/ 105636 w 231136"/>
              <a:gd name="connsiteY31" fmla="*/ 57908 h 226999"/>
              <a:gd name="connsiteX32" fmla="*/ 130115 w 231136"/>
              <a:gd name="connsiteY32" fmla="*/ 108867 h 226999"/>
              <a:gd name="connsiteX33" fmla="*/ 135830 w 231136"/>
              <a:gd name="connsiteY33" fmla="*/ 144871 h 226999"/>
              <a:gd name="connsiteX34" fmla="*/ 104588 w 231136"/>
              <a:gd name="connsiteY34" fmla="*/ 161826 h 226999"/>
              <a:gd name="connsiteX35" fmla="*/ 69251 w 231136"/>
              <a:gd name="connsiteY35" fmla="*/ 131727 h 226999"/>
              <a:gd name="connsiteX36" fmla="*/ 82300 w 231136"/>
              <a:gd name="connsiteY36" fmla="*/ 106009 h 226999"/>
              <a:gd name="connsiteX37" fmla="*/ 45724 w 231136"/>
              <a:gd name="connsiteY37" fmla="*/ 113248 h 226999"/>
              <a:gd name="connsiteX38" fmla="*/ 31913 w 231136"/>
              <a:gd name="connsiteY38" fmla="*/ 103723 h 226999"/>
              <a:gd name="connsiteX39" fmla="*/ 66869 w 231136"/>
              <a:gd name="connsiteY39" fmla="*/ 105628 h 226999"/>
              <a:gd name="connsiteX40" fmla="*/ 58011 w 231136"/>
              <a:gd name="connsiteY40" fmla="*/ 123059 h 226999"/>
              <a:gd name="connsiteX41" fmla="*/ 45724 w 231136"/>
              <a:gd name="connsiteY41" fmla="*/ 113248 h 226999"/>
              <a:gd name="connsiteX42" fmla="*/ 58868 w 231136"/>
              <a:gd name="connsiteY42" fmla="*/ 187543 h 226999"/>
              <a:gd name="connsiteX43" fmla="*/ 30293 w 231136"/>
              <a:gd name="connsiteY43" fmla="*/ 204212 h 226999"/>
              <a:gd name="connsiteX44" fmla="*/ 62583 w 231136"/>
              <a:gd name="connsiteY44" fmla="*/ 144490 h 226999"/>
              <a:gd name="connsiteX45" fmla="*/ 91158 w 231136"/>
              <a:gd name="connsiteY45" fmla="*/ 169065 h 226999"/>
              <a:gd name="connsiteX46" fmla="*/ 58868 w 231136"/>
              <a:gd name="connsiteY46" fmla="*/ 187734 h 226999"/>
              <a:gd name="connsiteX47" fmla="*/ 140498 w 231136"/>
              <a:gd name="connsiteY47" fmla="*/ 173922 h 226999"/>
              <a:gd name="connsiteX48" fmla="*/ 144498 w 231136"/>
              <a:gd name="connsiteY48" fmla="*/ 199068 h 226999"/>
              <a:gd name="connsiteX49" fmla="*/ 115923 w 231136"/>
              <a:gd name="connsiteY49" fmla="*/ 171922 h 226999"/>
              <a:gd name="connsiteX50" fmla="*/ 138497 w 231136"/>
              <a:gd name="connsiteY50" fmla="*/ 159730 h 226999"/>
              <a:gd name="connsiteX51" fmla="*/ 149070 w 231136"/>
              <a:gd name="connsiteY51" fmla="*/ 137823 h 226999"/>
              <a:gd name="connsiteX52" fmla="*/ 144593 w 231136"/>
              <a:gd name="connsiteY52" fmla="*/ 109819 h 226999"/>
              <a:gd name="connsiteX53" fmla="*/ 175931 w 231136"/>
              <a:gd name="connsiteY53" fmla="*/ 111629 h 226999"/>
              <a:gd name="connsiteX54" fmla="*/ 197267 w 231136"/>
              <a:gd name="connsiteY54" fmla="*/ 113058 h 226999"/>
              <a:gd name="connsiteX55" fmla="*/ 149070 w 231136"/>
              <a:gd name="connsiteY55" fmla="*/ 137823 h 22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31136" h="226999">
                <a:moveTo>
                  <a:pt x="223937" y="100580"/>
                </a:moveTo>
                <a:lnTo>
                  <a:pt x="142307" y="95341"/>
                </a:lnTo>
                <a:lnTo>
                  <a:pt x="135449" y="52193"/>
                </a:lnTo>
                <a:lnTo>
                  <a:pt x="128020" y="5139"/>
                </a:lnTo>
                <a:cubicBezTo>
                  <a:pt x="126839" y="1320"/>
                  <a:pt x="122791" y="-823"/>
                  <a:pt x="118971" y="358"/>
                </a:cubicBezTo>
                <a:cubicBezTo>
                  <a:pt x="117314" y="863"/>
                  <a:pt x="115895" y="1958"/>
                  <a:pt x="114971" y="3425"/>
                </a:cubicBezTo>
                <a:cubicBezTo>
                  <a:pt x="101826" y="33076"/>
                  <a:pt x="88082" y="62385"/>
                  <a:pt x="73727" y="91341"/>
                </a:cubicBezTo>
                <a:lnTo>
                  <a:pt x="54677" y="90293"/>
                </a:lnTo>
                <a:lnTo>
                  <a:pt x="7052" y="87721"/>
                </a:lnTo>
                <a:cubicBezTo>
                  <a:pt x="3108" y="87826"/>
                  <a:pt x="-1" y="91112"/>
                  <a:pt x="107" y="95055"/>
                </a:cubicBezTo>
                <a:cubicBezTo>
                  <a:pt x="173" y="97475"/>
                  <a:pt x="1461" y="99704"/>
                  <a:pt x="3528" y="100961"/>
                </a:cubicBezTo>
                <a:cubicBezTo>
                  <a:pt x="20292" y="111629"/>
                  <a:pt x="36294" y="123250"/>
                  <a:pt x="51915" y="135442"/>
                </a:cubicBezTo>
                <a:cubicBezTo>
                  <a:pt x="46486" y="145919"/>
                  <a:pt x="40961" y="156301"/>
                  <a:pt x="35342" y="166684"/>
                </a:cubicBezTo>
                <a:cubicBezTo>
                  <a:pt x="27150" y="181924"/>
                  <a:pt x="18768" y="197068"/>
                  <a:pt x="10196" y="212118"/>
                </a:cubicBezTo>
                <a:cubicBezTo>
                  <a:pt x="9898" y="212556"/>
                  <a:pt x="9672" y="213042"/>
                  <a:pt x="9529" y="213546"/>
                </a:cubicBezTo>
                <a:cubicBezTo>
                  <a:pt x="7391" y="216185"/>
                  <a:pt x="7773" y="220052"/>
                  <a:pt x="10386" y="222214"/>
                </a:cubicBezTo>
                <a:lnTo>
                  <a:pt x="13339" y="224976"/>
                </a:lnTo>
                <a:cubicBezTo>
                  <a:pt x="15630" y="227215"/>
                  <a:pt x="19115" y="227672"/>
                  <a:pt x="21911" y="226119"/>
                </a:cubicBezTo>
                <a:cubicBezTo>
                  <a:pt x="48772" y="210051"/>
                  <a:pt x="75851" y="194401"/>
                  <a:pt x="103160" y="179161"/>
                </a:cubicBezTo>
                <a:lnTo>
                  <a:pt x="119638" y="194496"/>
                </a:lnTo>
                <a:cubicBezTo>
                  <a:pt x="129925" y="204021"/>
                  <a:pt x="140212" y="214118"/>
                  <a:pt x="150308" y="224024"/>
                </a:cubicBezTo>
                <a:cubicBezTo>
                  <a:pt x="153137" y="226777"/>
                  <a:pt x="157662" y="226701"/>
                  <a:pt x="160414" y="223872"/>
                </a:cubicBezTo>
                <a:cubicBezTo>
                  <a:pt x="162129" y="222100"/>
                  <a:pt x="162815" y="219566"/>
                  <a:pt x="162215" y="217166"/>
                </a:cubicBezTo>
                <a:cubicBezTo>
                  <a:pt x="158786" y="195639"/>
                  <a:pt x="155385" y="174142"/>
                  <a:pt x="152023" y="152682"/>
                </a:cubicBezTo>
                <a:cubicBezTo>
                  <a:pt x="161548" y="147443"/>
                  <a:pt x="171835" y="142204"/>
                  <a:pt x="181741" y="137156"/>
                </a:cubicBezTo>
                <a:cubicBezTo>
                  <a:pt x="197171" y="129250"/>
                  <a:pt x="212602" y="121440"/>
                  <a:pt x="228128" y="113915"/>
                </a:cubicBezTo>
                <a:cubicBezTo>
                  <a:pt x="234319" y="110486"/>
                  <a:pt x="230414" y="101056"/>
                  <a:pt x="223937" y="100580"/>
                </a:cubicBezTo>
                <a:close/>
                <a:moveTo>
                  <a:pt x="105636" y="57908"/>
                </a:moveTo>
                <a:cubicBezTo>
                  <a:pt x="109827" y="49145"/>
                  <a:pt x="113828" y="40382"/>
                  <a:pt x="117828" y="31524"/>
                </a:cubicBezTo>
                <a:lnTo>
                  <a:pt x="127353" y="94484"/>
                </a:lnTo>
                <a:lnTo>
                  <a:pt x="88682" y="92293"/>
                </a:lnTo>
                <a:cubicBezTo>
                  <a:pt x="94682" y="80863"/>
                  <a:pt x="100207" y="69433"/>
                  <a:pt x="105636" y="57908"/>
                </a:cubicBezTo>
                <a:close/>
                <a:moveTo>
                  <a:pt x="130115" y="108867"/>
                </a:moveTo>
                <a:lnTo>
                  <a:pt x="135830" y="144871"/>
                </a:lnTo>
                <a:cubicBezTo>
                  <a:pt x="125353" y="150396"/>
                  <a:pt x="114971" y="156111"/>
                  <a:pt x="104588" y="161826"/>
                </a:cubicBezTo>
                <a:cubicBezTo>
                  <a:pt x="93092" y="151472"/>
                  <a:pt x="81319" y="141442"/>
                  <a:pt x="69251" y="131727"/>
                </a:cubicBezTo>
                <a:cubicBezTo>
                  <a:pt x="73632" y="123154"/>
                  <a:pt x="78014" y="114582"/>
                  <a:pt x="82300" y="106009"/>
                </a:cubicBezTo>
                <a:close/>
                <a:moveTo>
                  <a:pt x="45724" y="113248"/>
                </a:moveTo>
                <a:cubicBezTo>
                  <a:pt x="41152" y="109819"/>
                  <a:pt x="36199" y="106581"/>
                  <a:pt x="31913" y="103723"/>
                </a:cubicBezTo>
                <a:lnTo>
                  <a:pt x="66869" y="105628"/>
                </a:lnTo>
                <a:lnTo>
                  <a:pt x="58011" y="123059"/>
                </a:lnTo>
                <a:cubicBezTo>
                  <a:pt x="53944" y="119563"/>
                  <a:pt x="49851" y="116296"/>
                  <a:pt x="45724" y="113248"/>
                </a:cubicBezTo>
                <a:close/>
                <a:moveTo>
                  <a:pt x="58868" y="187543"/>
                </a:moveTo>
                <a:cubicBezTo>
                  <a:pt x="49343" y="192972"/>
                  <a:pt x="39818" y="198592"/>
                  <a:pt x="30293" y="204212"/>
                </a:cubicBezTo>
                <a:cubicBezTo>
                  <a:pt x="41342" y="184467"/>
                  <a:pt x="52106" y="164559"/>
                  <a:pt x="62583" y="144490"/>
                </a:cubicBezTo>
                <a:cubicBezTo>
                  <a:pt x="72108" y="152491"/>
                  <a:pt x="81633" y="160683"/>
                  <a:pt x="91158" y="169065"/>
                </a:cubicBezTo>
                <a:cubicBezTo>
                  <a:pt x="80585" y="175161"/>
                  <a:pt x="69727" y="181257"/>
                  <a:pt x="58868" y="187734"/>
                </a:cubicBezTo>
                <a:close/>
                <a:moveTo>
                  <a:pt x="140498" y="173922"/>
                </a:moveTo>
                <a:lnTo>
                  <a:pt x="144498" y="199068"/>
                </a:lnTo>
                <a:cubicBezTo>
                  <a:pt x="134973" y="189925"/>
                  <a:pt x="125448" y="180876"/>
                  <a:pt x="115923" y="171922"/>
                </a:cubicBezTo>
                <a:lnTo>
                  <a:pt x="138497" y="159730"/>
                </a:lnTo>
                <a:close/>
                <a:moveTo>
                  <a:pt x="149070" y="137823"/>
                </a:moveTo>
                <a:lnTo>
                  <a:pt x="144593" y="109819"/>
                </a:lnTo>
                <a:lnTo>
                  <a:pt x="175931" y="111629"/>
                </a:lnTo>
                <a:lnTo>
                  <a:pt x="197267" y="113058"/>
                </a:lnTo>
                <a:cubicBezTo>
                  <a:pt x="181074" y="121059"/>
                  <a:pt x="165072" y="129441"/>
                  <a:pt x="149070" y="137823"/>
                </a:cubicBezTo>
                <a:close/>
              </a:path>
            </a:pathLst>
          </a:custGeom>
          <a:solidFill>
            <a:srgbClr val="FFFFFF"/>
          </a:solidFill>
          <a:ln w="9525" cap="flat">
            <a:noFill/>
            <a:prstDash val="solid"/>
            <a:miter/>
          </a:ln>
        </p:spPr>
        <p:txBody>
          <a:bodyPr rtlCol="0" anchor="ctr"/>
          <a:lstStyle/>
          <a:p>
            <a:endParaRPr lang="zh-CN" altLang="en-US"/>
          </a:p>
        </p:txBody>
      </p:sp>
      <p:sp>
        <p:nvSpPr>
          <p:cNvPr id="57" name="任意多边形: 形状 56"/>
          <p:cNvSpPr/>
          <p:nvPr/>
        </p:nvSpPr>
        <p:spPr>
          <a:xfrm flipH="1">
            <a:off x="11390100" y="5928506"/>
            <a:ext cx="584358" cy="597598"/>
          </a:xfrm>
          <a:custGeom>
            <a:avLst/>
            <a:gdLst>
              <a:gd name="connsiteX0" fmla="*/ 390430 w 584358"/>
              <a:gd name="connsiteY0" fmla="*/ 398145 h 597598"/>
              <a:gd name="connsiteX1" fmla="*/ 367570 w 584358"/>
              <a:gd name="connsiteY1" fmla="*/ 597599 h 597598"/>
              <a:gd name="connsiteX2" fmla="*/ 264985 w 584358"/>
              <a:gd name="connsiteY2" fmla="*/ 426720 h 597598"/>
              <a:gd name="connsiteX3" fmla="*/ 111157 w 584358"/>
              <a:gd name="connsiteY3" fmla="*/ 517874 h 597598"/>
              <a:gd name="connsiteX4" fmla="*/ 179546 w 584358"/>
              <a:gd name="connsiteY4" fmla="*/ 352616 h 597598"/>
              <a:gd name="connsiteX5" fmla="*/ 0 w 584358"/>
              <a:gd name="connsiteY5" fmla="*/ 315563 h 597598"/>
              <a:gd name="connsiteX6" fmla="*/ 169164 w 584358"/>
              <a:gd name="connsiteY6" fmla="*/ 267938 h 597598"/>
              <a:gd name="connsiteX7" fmla="*/ 36576 w 584358"/>
              <a:gd name="connsiteY7" fmla="*/ 115729 h 597598"/>
              <a:gd name="connsiteX8" fmla="*/ 202025 w 584358"/>
              <a:gd name="connsiteY8" fmla="*/ 170593 h 597598"/>
              <a:gd name="connsiteX9" fmla="*/ 190976 w 584358"/>
              <a:gd name="connsiteY9" fmla="*/ 2096 h 597598"/>
              <a:gd name="connsiteX10" fmla="*/ 301466 w 584358"/>
              <a:gd name="connsiteY10" fmla="*/ 144494 h 597598"/>
              <a:gd name="connsiteX11" fmla="*/ 395002 w 584358"/>
              <a:gd name="connsiteY11" fmla="*/ 0 h 597598"/>
              <a:gd name="connsiteX12" fmla="*/ 398431 w 584358"/>
              <a:gd name="connsiteY12" fmla="*/ 187166 h 597598"/>
              <a:gd name="connsiteX13" fmla="*/ 584359 w 584358"/>
              <a:gd name="connsiteY13" fmla="*/ 223171 h 597598"/>
              <a:gd name="connsiteX14" fmla="*/ 434435 w 584358"/>
              <a:gd name="connsiteY14" fmla="*/ 286893 h 597598"/>
              <a:gd name="connsiteX15" fmla="*/ 577882 w 584358"/>
              <a:gd name="connsiteY15" fmla="*/ 410051 h 597598"/>
              <a:gd name="connsiteX16" fmla="*/ 390430 w 584358"/>
              <a:gd name="connsiteY16" fmla="*/ 398145 h 597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358" h="597598">
                <a:moveTo>
                  <a:pt x="390430" y="398145"/>
                </a:moveTo>
                <a:lnTo>
                  <a:pt x="367570" y="597599"/>
                </a:lnTo>
                <a:lnTo>
                  <a:pt x="264985" y="426720"/>
                </a:lnTo>
                <a:lnTo>
                  <a:pt x="111157" y="517874"/>
                </a:lnTo>
                <a:lnTo>
                  <a:pt x="179546" y="352616"/>
                </a:lnTo>
                <a:lnTo>
                  <a:pt x="0" y="315563"/>
                </a:lnTo>
                <a:lnTo>
                  <a:pt x="169164" y="267938"/>
                </a:lnTo>
                <a:lnTo>
                  <a:pt x="36576" y="115729"/>
                </a:lnTo>
                <a:lnTo>
                  <a:pt x="202025" y="170593"/>
                </a:lnTo>
                <a:lnTo>
                  <a:pt x="190976" y="2096"/>
                </a:lnTo>
                <a:lnTo>
                  <a:pt x="301466" y="144494"/>
                </a:lnTo>
                <a:lnTo>
                  <a:pt x="395002" y="0"/>
                </a:lnTo>
                <a:lnTo>
                  <a:pt x="398431" y="187166"/>
                </a:lnTo>
                <a:lnTo>
                  <a:pt x="584359" y="223171"/>
                </a:lnTo>
                <a:lnTo>
                  <a:pt x="434435" y="286893"/>
                </a:lnTo>
                <a:lnTo>
                  <a:pt x="577882" y="410051"/>
                </a:lnTo>
                <a:lnTo>
                  <a:pt x="390430" y="398145"/>
                </a:lnTo>
                <a:close/>
              </a:path>
            </a:pathLst>
          </a:custGeom>
          <a:solidFill>
            <a:srgbClr val="FFD46B"/>
          </a:solidFill>
          <a:ln w="9525" cap="flat">
            <a:noFill/>
            <a:prstDash val="solid"/>
            <a:miter/>
          </a:ln>
        </p:spPr>
        <p:txBody>
          <a:bodyPr rtlCol="0" anchor="ctr"/>
          <a:lstStyle/>
          <a:p>
            <a:endParaRPr lang="zh-CN" altLang="en-US"/>
          </a:p>
        </p:txBody>
      </p:sp>
      <p:sp>
        <p:nvSpPr>
          <p:cNvPr id="81" name="任意多边形: 形状 80"/>
          <p:cNvSpPr/>
          <p:nvPr/>
        </p:nvSpPr>
        <p:spPr>
          <a:xfrm rot="4374001" flipH="1">
            <a:off x="569162" y="5763997"/>
            <a:ext cx="616276" cy="690353"/>
          </a:xfrm>
          <a:custGeom>
            <a:avLst/>
            <a:gdLst>
              <a:gd name="connsiteX0" fmla="*/ 316887 w 323027"/>
              <a:gd name="connsiteY0" fmla="*/ 129122 h 361855"/>
              <a:gd name="connsiteX1" fmla="*/ 323027 w 323027"/>
              <a:gd name="connsiteY1" fmla="*/ 164019 h 361855"/>
              <a:gd name="connsiteX2" fmla="*/ 209398 w 323027"/>
              <a:gd name="connsiteY2" fmla="*/ 184014 h 361855"/>
              <a:gd name="connsiteX3" fmla="*/ 302943 w 323027"/>
              <a:gd name="connsiteY3" fmla="*/ 268065 h 361855"/>
              <a:gd name="connsiteX4" fmla="*/ 279262 w 323027"/>
              <a:gd name="connsiteY4" fmla="*/ 294423 h 361855"/>
              <a:gd name="connsiteX5" fmla="*/ 181207 w 323027"/>
              <a:gd name="connsiteY5" fmla="*/ 206319 h 361855"/>
              <a:gd name="connsiteX6" fmla="*/ 181207 w 323027"/>
              <a:gd name="connsiteY6" fmla="*/ 361855 h 361855"/>
              <a:gd name="connsiteX7" fmla="*/ 145774 w 323027"/>
              <a:gd name="connsiteY7" fmla="*/ 361855 h 361855"/>
              <a:gd name="connsiteX8" fmla="*/ 145774 w 323027"/>
              <a:gd name="connsiteY8" fmla="*/ 234997 h 361855"/>
              <a:gd name="connsiteX9" fmla="*/ 82841 w 323027"/>
              <a:gd name="connsiteY9" fmla="*/ 331574 h 361855"/>
              <a:gd name="connsiteX10" fmla="*/ 53155 w 323027"/>
              <a:gd name="connsiteY10" fmla="*/ 312229 h 361855"/>
              <a:gd name="connsiteX11" fmla="*/ 127291 w 323027"/>
              <a:gd name="connsiteY11" fmla="*/ 198462 h 361855"/>
              <a:gd name="connsiteX12" fmla="*/ 6141 w 323027"/>
              <a:gd name="connsiteY12" fmla="*/ 219780 h 361855"/>
              <a:gd name="connsiteX13" fmla="*/ 0 w 323027"/>
              <a:gd name="connsiteY13" fmla="*/ 184883 h 361855"/>
              <a:gd name="connsiteX14" fmla="*/ 131581 w 323027"/>
              <a:gd name="connsiteY14" fmla="*/ 161730 h 361855"/>
              <a:gd name="connsiteX15" fmla="*/ 48499 w 323027"/>
              <a:gd name="connsiteY15" fmla="*/ 87080 h 361855"/>
              <a:gd name="connsiteX16" fmla="*/ 72181 w 323027"/>
              <a:gd name="connsiteY16" fmla="*/ 60724 h 361855"/>
              <a:gd name="connsiteX17" fmla="*/ 145774 w 323027"/>
              <a:gd name="connsiteY17" fmla="*/ 126847 h 361855"/>
              <a:gd name="connsiteX18" fmla="*/ 145774 w 323027"/>
              <a:gd name="connsiteY18" fmla="*/ 0 h 361855"/>
              <a:gd name="connsiteX19" fmla="*/ 181207 w 323027"/>
              <a:gd name="connsiteY19" fmla="*/ 0 h 361855"/>
              <a:gd name="connsiteX20" fmla="*/ 181207 w 323027"/>
              <a:gd name="connsiteY20" fmla="*/ 115723 h 361855"/>
              <a:gd name="connsiteX21" fmla="*/ 223306 w 323027"/>
              <a:gd name="connsiteY21" fmla="*/ 51118 h 361855"/>
              <a:gd name="connsiteX22" fmla="*/ 252992 w 323027"/>
              <a:gd name="connsiteY22" fmla="*/ 70462 h 361855"/>
              <a:gd name="connsiteX23" fmla="*/ 201541 w 323027"/>
              <a:gd name="connsiteY23" fmla="*/ 149419 h 36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3027" h="361855">
                <a:moveTo>
                  <a:pt x="316887" y="129122"/>
                </a:moveTo>
                <a:lnTo>
                  <a:pt x="323027" y="164019"/>
                </a:lnTo>
                <a:lnTo>
                  <a:pt x="209398" y="184014"/>
                </a:lnTo>
                <a:lnTo>
                  <a:pt x="302943" y="268065"/>
                </a:lnTo>
                <a:lnTo>
                  <a:pt x="279262" y="294423"/>
                </a:lnTo>
                <a:lnTo>
                  <a:pt x="181207" y="206319"/>
                </a:lnTo>
                <a:lnTo>
                  <a:pt x="181207" y="361855"/>
                </a:lnTo>
                <a:lnTo>
                  <a:pt x="145774" y="361855"/>
                </a:lnTo>
                <a:lnTo>
                  <a:pt x="145774" y="234997"/>
                </a:lnTo>
                <a:lnTo>
                  <a:pt x="82841" y="331574"/>
                </a:lnTo>
                <a:lnTo>
                  <a:pt x="53155" y="312229"/>
                </a:lnTo>
                <a:lnTo>
                  <a:pt x="127291" y="198462"/>
                </a:lnTo>
                <a:lnTo>
                  <a:pt x="6141" y="219780"/>
                </a:lnTo>
                <a:lnTo>
                  <a:pt x="0" y="184883"/>
                </a:lnTo>
                <a:lnTo>
                  <a:pt x="131581" y="161730"/>
                </a:lnTo>
                <a:lnTo>
                  <a:pt x="48499" y="87080"/>
                </a:lnTo>
                <a:lnTo>
                  <a:pt x="72181" y="60724"/>
                </a:lnTo>
                <a:lnTo>
                  <a:pt x="145774" y="126847"/>
                </a:lnTo>
                <a:lnTo>
                  <a:pt x="145774" y="0"/>
                </a:lnTo>
                <a:lnTo>
                  <a:pt x="181207" y="0"/>
                </a:lnTo>
                <a:lnTo>
                  <a:pt x="181207" y="115723"/>
                </a:lnTo>
                <a:lnTo>
                  <a:pt x="223306" y="51118"/>
                </a:lnTo>
                <a:lnTo>
                  <a:pt x="252992" y="70462"/>
                </a:lnTo>
                <a:lnTo>
                  <a:pt x="201541" y="149419"/>
                </a:lnTo>
                <a:close/>
              </a:path>
            </a:pathLst>
          </a:custGeom>
          <a:solidFill>
            <a:schemeClr val="accent3"/>
          </a:solidFill>
          <a:ln w="9525" cap="flat">
            <a:noFill/>
            <a:prstDash val="solid"/>
            <a:miter/>
          </a:ln>
        </p:spPr>
        <p:txBody>
          <a:bodyPr rtlCol="0" anchor="ctr"/>
          <a:lstStyle/>
          <a:p>
            <a:endParaRPr lang="zh-CN" altLang="en-US"/>
          </a:p>
        </p:txBody>
      </p:sp>
      <p:sp>
        <p:nvSpPr>
          <p:cNvPr id="82" name="任意多边形: 形状 81"/>
          <p:cNvSpPr/>
          <p:nvPr/>
        </p:nvSpPr>
        <p:spPr>
          <a:xfrm rot="4374001" flipH="1">
            <a:off x="1703407" y="5529601"/>
            <a:ext cx="329494" cy="367121"/>
          </a:xfrm>
          <a:custGeom>
            <a:avLst/>
            <a:gdLst>
              <a:gd name="connsiteX0" fmla="*/ 176830 w 181319"/>
              <a:gd name="connsiteY0" fmla="*/ 69162 h 202025"/>
              <a:gd name="connsiteX1" fmla="*/ 181319 w 181319"/>
              <a:gd name="connsiteY1" fmla="*/ 94678 h 202025"/>
              <a:gd name="connsiteX2" fmla="*/ 123715 w 181319"/>
              <a:gd name="connsiteY2" fmla="*/ 104814 h 202025"/>
              <a:gd name="connsiteX3" fmla="*/ 171478 w 181319"/>
              <a:gd name="connsiteY3" fmla="*/ 147729 h 202025"/>
              <a:gd name="connsiteX4" fmla="*/ 154162 w 181319"/>
              <a:gd name="connsiteY4" fmla="*/ 167000 h 202025"/>
              <a:gd name="connsiteX5" fmla="*/ 104836 w 181319"/>
              <a:gd name="connsiteY5" fmla="*/ 122681 h 202025"/>
              <a:gd name="connsiteX6" fmla="*/ 104836 w 181319"/>
              <a:gd name="connsiteY6" fmla="*/ 202025 h 202025"/>
              <a:gd name="connsiteX7" fmla="*/ 78928 w 181319"/>
              <a:gd name="connsiteY7" fmla="*/ 202025 h 202025"/>
              <a:gd name="connsiteX8" fmla="*/ 78928 w 181319"/>
              <a:gd name="connsiteY8" fmla="*/ 141617 h 202025"/>
              <a:gd name="connsiteX9" fmla="*/ 49357 w 181319"/>
              <a:gd name="connsiteY9" fmla="*/ 186995 h 202025"/>
              <a:gd name="connsiteX10" fmla="*/ 27651 w 181319"/>
              <a:gd name="connsiteY10" fmla="*/ 172851 h 202025"/>
              <a:gd name="connsiteX11" fmla="*/ 65288 w 181319"/>
              <a:gd name="connsiteY11" fmla="*/ 115095 h 202025"/>
              <a:gd name="connsiteX12" fmla="*/ 4491 w 181319"/>
              <a:gd name="connsiteY12" fmla="*/ 125794 h 202025"/>
              <a:gd name="connsiteX13" fmla="*/ 0 w 181319"/>
              <a:gd name="connsiteY13" fmla="*/ 100277 h 202025"/>
              <a:gd name="connsiteX14" fmla="*/ 66817 w 181319"/>
              <a:gd name="connsiteY14" fmla="*/ 88520 h 202025"/>
              <a:gd name="connsiteX15" fmla="*/ 25354 w 181319"/>
              <a:gd name="connsiteY15" fmla="*/ 51265 h 202025"/>
              <a:gd name="connsiteX16" fmla="*/ 42670 w 181319"/>
              <a:gd name="connsiteY16" fmla="*/ 31994 h 202025"/>
              <a:gd name="connsiteX17" fmla="*/ 78928 w 181319"/>
              <a:gd name="connsiteY17" fmla="*/ 64572 h 202025"/>
              <a:gd name="connsiteX18" fmla="*/ 78928 w 181319"/>
              <a:gd name="connsiteY18" fmla="*/ 0 h 202025"/>
              <a:gd name="connsiteX19" fmla="*/ 104836 w 181319"/>
              <a:gd name="connsiteY19" fmla="*/ 0 h 202025"/>
              <a:gd name="connsiteX20" fmla="*/ 104836 w 181319"/>
              <a:gd name="connsiteY20" fmla="*/ 54404 h 202025"/>
              <a:gd name="connsiteX21" fmla="*/ 122660 w 181319"/>
              <a:gd name="connsiteY21" fmla="*/ 27052 h 202025"/>
              <a:gd name="connsiteX22" fmla="*/ 144366 w 181319"/>
              <a:gd name="connsiteY22" fmla="*/ 41197 h 202025"/>
              <a:gd name="connsiteX23" fmla="*/ 119578 w 181319"/>
              <a:gd name="connsiteY23" fmla="*/ 79236 h 20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1319" h="202025">
                <a:moveTo>
                  <a:pt x="176830" y="69162"/>
                </a:moveTo>
                <a:lnTo>
                  <a:pt x="181319" y="94678"/>
                </a:lnTo>
                <a:lnTo>
                  <a:pt x="123715" y="104814"/>
                </a:lnTo>
                <a:lnTo>
                  <a:pt x="171478" y="147729"/>
                </a:lnTo>
                <a:lnTo>
                  <a:pt x="154162" y="167000"/>
                </a:lnTo>
                <a:lnTo>
                  <a:pt x="104836" y="122681"/>
                </a:lnTo>
                <a:lnTo>
                  <a:pt x="104836" y="202025"/>
                </a:lnTo>
                <a:lnTo>
                  <a:pt x="78928" y="202025"/>
                </a:lnTo>
                <a:lnTo>
                  <a:pt x="78928" y="141617"/>
                </a:lnTo>
                <a:lnTo>
                  <a:pt x="49357" y="186995"/>
                </a:lnTo>
                <a:lnTo>
                  <a:pt x="27651" y="172851"/>
                </a:lnTo>
                <a:lnTo>
                  <a:pt x="65288" y="115095"/>
                </a:lnTo>
                <a:lnTo>
                  <a:pt x="4491" y="125794"/>
                </a:lnTo>
                <a:lnTo>
                  <a:pt x="0" y="100277"/>
                </a:lnTo>
                <a:lnTo>
                  <a:pt x="66817" y="88520"/>
                </a:lnTo>
                <a:lnTo>
                  <a:pt x="25354" y="51265"/>
                </a:lnTo>
                <a:lnTo>
                  <a:pt x="42670" y="31994"/>
                </a:lnTo>
                <a:lnTo>
                  <a:pt x="78928" y="64572"/>
                </a:lnTo>
                <a:lnTo>
                  <a:pt x="78928" y="0"/>
                </a:lnTo>
                <a:lnTo>
                  <a:pt x="104836" y="0"/>
                </a:lnTo>
                <a:lnTo>
                  <a:pt x="104836" y="54404"/>
                </a:lnTo>
                <a:lnTo>
                  <a:pt x="122660" y="27052"/>
                </a:lnTo>
                <a:lnTo>
                  <a:pt x="144366" y="41197"/>
                </a:lnTo>
                <a:lnTo>
                  <a:pt x="119578" y="79236"/>
                </a:lnTo>
                <a:close/>
              </a:path>
            </a:pathLst>
          </a:custGeom>
          <a:solidFill>
            <a:schemeClr val="accent5"/>
          </a:solidFill>
          <a:ln w="9525" cap="flat">
            <a:noFill/>
            <a:prstDash val="solid"/>
            <a:miter/>
          </a:ln>
        </p:spPr>
        <p:txBody>
          <a:bodyPr rtlCol="0" anchor="ctr"/>
          <a:lstStyle/>
          <a:p>
            <a:endParaRPr lang="zh-CN" altLang="en-US"/>
          </a:p>
        </p:txBody>
      </p:sp>
      <p:sp>
        <p:nvSpPr>
          <p:cNvPr id="66" name="任意多边形: 形状 65"/>
          <p:cNvSpPr/>
          <p:nvPr/>
        </p:nvSpPr>
        <p:spPr>
          <a:xfrm flipH="1">
            <a:off x="10360364" y="1755231"/>
            <a:ext cx="374310" cy="343832"/>
          </a:xfrm>
          <a:custGeom>
            <a:avLst/>
            <a:gdLst>
              <a:gd name="connsiteX0" fmla="*/ 147161 w 245649"/>
              <a:gd name="connsiteY0" fmla="*/ 120396 h 225647"/>
              <a:gd name="connsiteX1" fmla="*/ 154114 w 245649"/>
              <a:gd name="connsiteY1" fmla="*/ 225647 h 225647"/>
              <a:gd name="connsiteX2" fmla="*/ 101727 w 245649"/>
              <a:gd name="connsiteY2" fmla="*/ 128873 h 225647"/>
              <a:gd name="connsiteX3" fmla="*/ 0 w 245649"/>
              <a:gd name="connsiteY3" fmla="*/ 155067 h 225647"/>
              <a:gd name="connsiteX4" fmla="*/ 76486 w 245649"/>
              <a:gd name="connsiteY4" fmla="*/ 90202 h 225647"/>
              <a:gd name="connsiteX5" fmla="*/ 53816 w 245649"/>
              <a:gd name="connsiteY5" fmla="*/ 7715 h 225647"/>
              <a:gd name="connsiteX6" fmla="*/ 118491 w 245649"/>
              <a:gd name="connsiteY6" fmla="*/ 73342 h 225647"/>
              <a:gd name="connsiteX7" fmla="*/ 153543 w 245649"/>
              <a:gd name="connsiteY7" fmla="*/ 0 h 225647"/>
              <a:gd name="connsiteX8" fmla="*/ 148685 w 245649"/>
              <a:gd name="connsiteY8" fmla="*/ 80391 h 225647"/>
              <a:gd name="connsiteX9" fmla="*/ 245650 w 245649"/>
              <a:gd name="connsiteY9" fmla="*/ 96583 h 225647"/>
              <a:gd name="connsiteX10" fmla="*/ 147161 w 245649"/>
              <a:gd name="connsiteY10" fmla="*/ 120396 h 225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649" h="225647">
                <a:moveTo>
                  <a:pt x="147161" y="120396"/>
                </a:moveTo>
                <a:lnTo>
                  <a:pt x="154114" y="225647"/>
                </a:lnTo>
                <a:lnTo>
                  <a:pt x="101727" y="128873"/>
                </a:lnTo>
                <a:lnTo>
                  <a:pt x="0" y="155067"/>
                </a:lnTo>
                <a:lnTo>
                  <a:pt x="76486" y="90202"/>
                </a:lnTo>
                <a:lnTo>
                  <a:pt x="53816" y="7715"/>
                </a:lnTo>
                <a:lnTo>
                  <a:pt x="118491" y="73342"/>
                </a:lnTo>
                <a:lnTo>
                  <a:pt x="153543" y="0"/>
                </a:lnTo>
                <a:lnTo>
                  <a:pt x="148685" y="80391"/>
                </a:lnTo>
                <a:lnTo>
                  <a:pt x="245650" y="96583"/>
                </a:lnTo>
                <a:lnTo>
                  <a:pt x="147161" y="120396"/>
                </a:lnTo>
                <a:close/>
              </a:path>
            </a:pathLst>
          </a:custGeom>
          <a:solidFill>
            <a:schemeClr val="accent2">
              <a:lumMod val="60000"/>
              <a:lumOff val="40000"/>
            </a:schemeClr>
          </a:solidFill>
          <a:ln w="9525" cap="flat">
            <a:noFill/>
            <a:prstDash val="solid"/>
            <a:miter/>
          </a:ln>
        </p:spPr>
        <p:txBody>
          <a:bodyPr rtlCol="0" anchor="ctr"/>
          <a:lstStyle/>
          <a:p>
            <a:endParaRPr lang="zh-CN" altLang="en-US"/>
          </a:p>
        </p:txBody>
      </p:sp>
      <p:sp>
        <p:nvSpPr>
          <p:cNvPr id="67" name="任意多边形: 形状 66"/>
          <p:cNvSpPr/>
          <p:nvPr/>
        </p:nvSpPr>
        <p:spPr>
          <a:xfrm flipH="1">
            <a:off x="11118495" y="504794"/>
            <a:ext cx="893324" cy="860233"/>
          </a:xfrm>
          <a:custGeom>
            <a:avLst/>
            <a:gdLst>
              <a:gd name="connsiteX0" fmla="*/ 47244 w 586263"/>
              <a:gd name="connsiteY0" fmla="*/ 456914 h 564546"/>
              <a:gd name="connsiteX1" fmla="*/ 241935 w 586263"/>
              <a:gd name="connsiteY1" fmla="*/ 397288 h 564546"/>
              <a:gd name="connsiteX2" fmla="*/ 190309 w 586263"/>
              <a:gd name="connsiteY2" fmla="*/ 564547 h 564546"/>
              <a:gd name="connsiteX3" fmla="*/ 300133 w 586263"/>
              <a:gd name="connsiteY3" fmla="*/ 425196 h 564546"/>
              <a:gd name="connsiteX4" fmla="*/ 454152 w 586263"/>
              <a:gd name="connsiteY4" fmla="*/ 550736 h 564546"/>
              <a:gd name="connsiteX5" fmla="*/ 412242 w 586263"/>
              <a:gd name="connsiteY5" fmla="*/ 356521 h 564546"/>
              <a:gd name="connsiteX6" fmla="*/ 586264 w 586263"/>
              <a:gd name="connsiteY6" fmla="*/ 321850 h 564546"/>
              <a:gd name="connsiteX7" fmla="*/ 413766 w 586263"/>
              <a:gd name="connsiteY7" fmla="*/ 292037 h 564546"/>
              <a:gd name="connsiteX8" fmla="*/ 555308 w 586263"/>
              <a:gd name="connsiteY8" fmla="*/ 145542 h 564546"/>
              <a:gd name="connsiteX9" fmla="*/ 369475 w 586263"/>
              <a:gd name="connsiteY9" fmla="*/ 202883 h 564546"/>
              <a:gd name="connsiteX10" fmla="*/ 373571 w 586263"/>
              <a:gd name="connsiteY10" fmla="*/ 0 h 564546"/>
              <a:gd name="connsiteX11" fmla="*/ 294037 w 586263"/>
              <a:gd name="connsiteY11" fmla="*/ 172022 h 564546"/>
              <a:gd name="connsiteX12" fmla="*/ 124492 w 586263"/>
              <a:gd name="connsiteY12" fmla="*/ 12764 h 564546"/>
              <a:gd name="connsiteX13" fmla="*/ 189452 w 586263"/>
              <a:gd name="connsiteY13" fmla="*/ 236125 h 564546"/>
              <a:gd name="connsiteX14" fmla="*/ 0 w 586263"/>
              <a:gd name="connsiteY14" fmla="*/ 228886 h 564546"/>
              <a:gd name="connsiteX15" fmla="*/ 182689 w 586263"/>
              <a:gd name="connsiteY15" fmla="*/ 317373 h 564546"/>
              <a:gd name="connsiteX16" fmla="*/ 47244 w 586263"/>
              <a:gd name="connsiteY16" fmla="*/ 456914 h 56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6263" h="564546">
                <a:moveTo>
                  <a:pt x="47244" y="456914"/>
                </a:moveTo>
                <a:lnTo>
                  <a:pt x="241935" y="397288"/>
                </a:lnTo>
                <a:lnTo>
                  <a:pt x="190309" y="564547"/>
                </a:lnTo>
                <a:lnTo>
                  <a:pt x="300133" y="425196"/>
                </a:lnTo>
                <a:lnTo>
                  <a:pt x="454152" y="550736"/>
                </a:lnTo>
                <a:lnTo>
                  <a:pt x="412242" y="356521"/>
                </a:lnTo>
                <a:lnTo>
                  <a:pt x="586264" y="321850"/>
                </a:lnTo>
                <a:lnTo>
                  <a:pt x="413766" y="292037"/>
                </a:lnTo>
                <a:lnTo>
                  <a:pt x="555308" y="145542"/>
                </a:lnTo>
                <a:lnTo>
                  <a:pt x="369475" y="202883"/>
                </a:lnTo>
                <a:lnTo>
                  <a:pt x="373571" y="0"/>
                </a:lnTo>
                <a:lnTo>
                  <a:pt x="294037" y="172022"/>
                </a:lnTo>
                <a:lnTo>
                  <a:pt x="124492" y="12764"/>
                </a:lnTo>
                <a:lnTo>
                  <a:pt x="189452" y="236125"/>
                </a:lnTo>
                <a:lnTo>
                  <a:pt x="0" y="228886"/>
                </a:lnTo>
                <a:lnTo>
                  <a:pt x="182689" y="317373"/>
                </a:lnTo>
                <a:lnTo>
                  <a:pt x="47244" y="456914"/>
                </a:lnTo>
                <a:close/>
              </a:path>
            </a:pathLst>
          </a:custGeom>
          <a:solidFill>
            <a:schemeClr val="accent3"/>
          </a:solidFill>
          <a:ln w="9525" cap="flat">
            <a:noFill/>
            <a:prstDash val="solid"/>
            <a:miter/>
          </a:ln>
        </p:spPr>
        <p:txBody>
          <a:bodyPr rtlCol="0" anchor="ctr"/>
          <a:lstStyle/>
          <a:p>
            <a:endParaRPr lang="zh-CN" altLang="en-US"/>
          </a:p>
        </p:txBody>
      </p:sp>
      <p:sp>
        <p:nvSpPr>
          <p:cNvPr id="68" name="任意多边形: 形状 67"/>
          <p:cNvSpPr/>
          <p:nvPr/>
        </p:nvSpPr>
        <p:spPr>
          <a:xfrm flipH="1">
            <a:off x="501071" y="3724071"/>
            <a:ext cx="602308" cy="597348"/>
          </a:xfrm>
          <a:custGeom>
            <a:avLst/>
            <a:gdLst>
              <a:gd name="connsiteX0" fmla="*/ 168363 w 256097"/>
              <a:gd name="connsiteY0" fmla="*/ 253976 h 253988"/>
              <a:gd name="connsiteX1" fmla="*/ 164363 w 256097"/>
              <a:gd name="connsiteY1" fmla="*/ 252167 h 253988"/>
              <a:gd name="connsiteX2" fmla="*/ 102260 w 256097"/>
              <a:gd name="connsiteY2" fmla="*/ 177395 h 253988"/>
              <a:gd name="connsiteX3" fmla="*/ 7010 w 256097"/>
              <a:gd name="connsiteY3" fmla="*/ 212924 h 253988"/>
              <a:gd name="connsiteX4" fmla="*/ 1104 w 256097"/>
              <a:gd name="connsiteY4" fmla="*/ 211209 h 253988"/>
              <a:gd name="connsiteX5" fmla="*/ 1104 w 256097"/>
              <a:gd name="connsiteY5" fmla="*/ 205113 h 253988"/>
              <a:gd name="connsiteX6" fmla="*/ 58254 w 256097"/>
              <a:gd name="connsiteY6" fmla="*/ 124817 h 253988"/>
              <a:gd name="connsiteX7" fmla="*/ 17773 w 256097"/>
              <a:gd name="connsiteY7" fmla="*/ 76049 h 253988"/>
              <a:gd name="connsiteX8" fmla="*/ 17202 w 256097"/>
              <a:gd name="connsiteY8" fmla="*/ 70144 h 253988"/>
              <a:gd name="connsiteX9" fmla="*/ 22631 w 256097"/>
              <a:gd name="connsiteY9" fmla="*/ 67667 h 253988"/>
              <a:gd name="connsiteX10" fmla="*/ 89877 w 256097"/>
              <a:gd name="connsiteY10" fmla="*/ 80431 h 253988"/>
              <a:gd name="connsiteX11" fmla="*/ 145504 w 256097"/>
              <a:gd name="connsiteY11" fmla="*/ 2230 h 253988"/>
              <a:gd name="connsiteX12" fmla="*/ 151123 w 256097"/>
              <a:gd name="connsiteY12" fmla="*/ 230 h 253988"/>
              <a:gd name="connsiteX13" fmla="*/ 154838 w 256097"/>
              <a:gd name="connsiteY13" fmla="*/ 4802 h 253988"/>
              <a:gd name="connsiteX14" fmla="*/ 161601 w 256097"/>
              <a:gd name="connsiteY14" fmla="*/ 93956 h 253988"/>
              <a:gd name="connsiteX15" fmla="*/ 251993 w 256097"/>
              <a:gd name="connsiteY15" fmla="*/ 111101 h 253988"/>
              <a:gd name="connsiteX16" fmla="*/ 256184 w 256097"/>
              <a:gd name="connsiteY16" fmla="*/ 115769 h 253988"/>
              <a:gd name="connsiteX17" fmla="*/ 252850 w 256097"/>
              <a:gd name="connsiteY17" fmla="*/ 121007 h 253988"/>
              <a:gd name="connsiteX18" fmla="*/ 166173 w 256097"/>
              <a:gd name="connsiteY18" fmla="*/ 153488 h 253988"/>
              <a:gd name="connsiteX19" fmla="*/ 173316 w 256097"/>
              <a:gd name="connsiteY19" fmla="*/ 248738 h 253988"/>
              <a:gd name="connsiteX20" fmla="*/ 170078 w 256097"/>
              <a:gd name="connsiteY20" fmla="*/ 253881 h 253988"/>
              <a:gd name="connsiteX21" fmla="*/ 168363 w 256097"/>
              <a:gd name="connsiteY21" fmla="*/ 253976 h 253988"/>
              <a:gd name="connsiteX22" fmla="*/ 112452 w 256097"/>
              <a:gd name="connsiteY22" fmla="*/ 173585 h 253988"/>
              <a:gd name="connsiteX23" fmla="*/ 161982 w 256097"/>
              <a:gd name="connsiteY23" fmla="*/ 233117 h 253988"/>
              <a:gd name="connsiteX24" fmla="*/ 156267 w 256097"/>
              <a:gd name="connsiteY24" fmla="*/ 156917 h 253988"/>
              <a:gd name="connsiteX25" fmla="*/ 65303 w 256097"/>
              <a:gd name="connsiteY25" fmla="*/ 133009 h 253988"/>
              <a:gd name="connsiteX26" fmla="*/ 19487 w 256097"/>
              <a:gd name="connsiteY26" fmla="*/ 197303 h 253988"/>
              <a:gd name="connsiteX27" fmla="*/ 95687 w 256097"/>
              <a:gd name="connsiteY27" fmla="*/ 168728 h 253988"/>
              <a:gd name="connsiteX28" fmla="*/ 71494 w 256097"/>
              <a:gd name="connsiteY28" fmla="*/ 124341 h 253988"/>
              <a:gd name="connsiteX29" fmla="*/ 105499 w 256097"/>
              <a:gd name="connsiteY29" fmla="*/ 165203 h 253988"/>
              <a:gd name="connsiteX30" fmla="*/ 155409 w 256097"/>
              <a:gd name="connsiteY30" fmla="*/ 146153 h 253988"/>
              <a:gd name="connsiteX31" fmla="*/ 152076 w 256097"/>
              <a:gd name="connsiteY31" fmla="*/ 102434 h 253988"/>
              <a:gd name="connsiteX32" fmla="*/ 94926 w 256097"/>
              <a:gd name="connsiteY32" fmla="*/ 91480 h 253988"/>
              <a:gd name="connsiteX33" fmla="*/ 162649 w 256097"/>
              <a:gd name="connsiteY33" fmla="*/ 104624 h 253988"/>
              <a:gd name="connsiteX34" fmla="*/ 165506 w 256097"/>
              <a:gd name="connsiteY34" fmla="*/ 142724 h 253988"/>
              <a:gd name="connsiteX35" fmla="*/ 232181 w 256097"/>
              <a:gd name="connsiteY35" fmla="*/ 117769 h 253988"/>
              <a:gd name="connsiteX36" fmla="*/ 35109 w 256097"/>
              <a:gd name="connsiteY36" fmla="*/ 80526 h 253988"/>
              <a:gd name="connsiteX37" fmla="*/ 64636 w 256097"/>
              <a:gd name="connsiteY37" fmla="*/ 116054 h 253988"/>
              <a:gd name="connsiteX38" fmla="*/ 83686 w 256097"/>
              <a:gd name="connsiteY38" fmla="*/ 89670 h 253988"/>
              <a:gd name="connsiteX39" fmla="*/ 101212 w 256097"/>
              <a:gd name="connsiteY39" fmla="*/ 82526 h 253988"/>
              <a:gd name="connsiteX40" fmla="*/ 151314 w 256097"/>
              <a:gd name="connsiteY40" fmla="*/ 92051 h 253988"/>
              <a:gd name="connsiteX41" fmla="*/ 145789 w 256097"/>
              <a:gd name="connsiteY41" fmla="*/ 19947 h 25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6097" h="253988">
                <a:moveTo>
                  <a:pt x="168363" y="253976"/>
                </a:moveTo>
                <a:cubicBezTo>
                  <a:pt x="166830" y="254005"/>
                  <a:pt x="165363" y="253338"/>
                  <a:pt x="164363" y="252167"/>
                </a:cubicBezTo>
                <a:lnTo>
                  <a:pt x="102260" y="177395"/>
                </a:lnTo>
                <a:lnTo>
                  <a:pt x="7010" y="212924"/>
                </a:lnTo>
                <a:cubicBezTo>
                  <a:pt x="4876" y="213686"/>
                  <a:pt x="2495" y="213000"/>
                  <a:pt x="1104" y="211209"/>
                </a:cubicBezTo>
                <a:cubicBezTo>
                  <a:pt x="-229" y="209399"/>
                  <a:pt x="-229" y="206923"/>
                  <a:pt x="1104" y="205113"/>
                </a:cubicBezTo>
                <a:lnTo>
                  <a:pt x="58254" y="124817"/>
                </a:lnTo>
                <a:lnTo>
                  <a:pt x="17773" y="76049"/>
                </a:lnTo>
                <a:cubicBezTo>
                  <a:pt x="16354" y="74402"/>
                  <a:pt x="16125" y="72039"/>
                  <a:pt x="17202" y="70144"/>
                </a:cubicBezTo>
                <a:cubicBezTo>
                  <a:pt x="18316" y="68267"/>
                  <a:pt x="20478" y="67277"/>
                  <a:pt x="22631" y="67667"/>
                </a:cubicBezTo>
                <a:lnTo>
                  <a:pt x="89877" y="80431"/>
                </a:lnTo>
                <a:lnTo>
                  <a:pt x="145504" y="2230"/>
                </a:lnTo>
                <a:cubicBezTo>
                  <a:pt x="146761" y="430"/>
                  <a:pt x="149018" y="-370"/>
                  <a:pt x="151123" y="230"/>
                </a:cubicBezTo>
                <a:cubicBezTo>
                  <a:pt x="153228" y="773"/>
                  <a:pt x="154743" y="2631"/>
                  <a:pt x="154838" y="4802"/>
                </a:cubicBezTo>
                <a:lnTo>
                  <a:pt x="161601" y="93956"/>
                </a:lnTo>
                <a:lnTo>
                  <a:pt x="251993" y="111101"/>
                </a:lnTo>
                <a:cubicBezTo>
                  <a:pt x="254307" y="111492"/>
                  <a:pt x="256041" y="113425"/>
                  <a:pt x="256184" y="115769"/>
                </a:cubicBezTo>
                <a:cubicBezTo>
                  <a:pt x="256374" y="118064"/>
                  <a:pt x="255013" y="120207"/>
                  <a:pt x="252850" y="121007"/>
                </a:cubicBezTo>
                <a:lnTo>
                  <a:pt x="166173" y="153488"/>
                </a:lnTo>
                <a:lnTo>
                  <a:pt x="173316" y="248738"/>
                </a:lnTo>
                <a:cubicBezTo>
                  <a:pt x="173536" y="250995"/>
                  <a:pt x="172202" y="253110"/>
                  <a:pt x="170078" y="253881"/>
                </a:cubicBezTo>
                <a:cubicBezTo>
                  <a:pt x="169516" y="254024"/>
                  <a:pt x="168935" y="254062"/>
                  <a:pt x="168363" y="253976"/>
                </a:cubicBezTo>
                <a:close/>
                <a:moveTo>
                  <a:pt x="112452" y="173585"/>
                </a:moveTo>
                <a:lnTo>
                  <a:pt x="161982" y="233117"/>
                </a:lnTo>
                <a:lnTo>
                  <a:pt x="156267" y="156917"/>
                </a:lnTo>
                <a:close/>
                <a:moveTo>
                  <a:pt x="65303" y="133009"/>
                </a:moveTo>
                <a:lnTo>
                  <a:pt x="19487" y="197303"/>
                </a:lnTo>
                <a:lnTo>
                  <a:pt x="95687" y="168728"/>
                </a:lnTo>
                <a:close/>
                <a:moveTo>
                  <a:pt x="71494" y="124341"/>
                </a:moveTo>
                <a:lnTo>
                  <a:pt x="105499" y="165203"/>
                </a:lnTo>
                <a:lnTo>
                  <a:pt x="155409" y="146153"/>
                </a:lnTo>
                <a:lnTo>
                  <a:pt x="152076" y="102434"/>
                </a:lnTo>
                <a:lnTo>
                  <a:pt x="94926" y="91480"/>
                </a:lnTo>
                <a:close/>
                <a:moveTo>
                  <a:pt x="162649" y="104624"/>
                </a:moveTo>
                <a:lnTo>
                  <a:pt x="165506" y="142724"/>
                </a:lnTo>
                <a:lnTo>
                  <a:pt x="232181" y="117769"/>
                </a:lnTo>
                <a:close/>
                <a:moveTo>
                  <a:pt x="35109" y="80526"/>
                </a:moveTo>
                <a:lnTo>
                  <a:pt x="64636" y="116054"/>
                </a:lnTo>
                <a:lnTo>
                  <a:pt x="83686" y="89670"/>
                </a:lnTo>
                <a:close/>
                <a:moveTo>
                  <a:pt x="101212" y="82526"/>
                </a:moveTo>
                <a:lnTo>
                  <a:pt x="151314" y="92051"/>
                </a:lnTo>
                <a:lnTo>
                  <a:pt x="145789" y="19947"/>
                </a:lnTo>
                <a:close/>
              </a:path>
            </a:pathLst>
          </a:custGeom>
          <a:solidFill>
            <a:schemeClr val="accent4"/>
          </a:solidFill>
          <a:ln w="9525" cap="flat">
            <a:noFill/>
            <a:prstDash val="solid"/>
            <a:miter/>
          </a:ln>
        </p:spPr>
        <p:txBody>
          <a:bodyPr rtlCol="0" anchor="ctr"/>
          <a:lstStyle/>
          <a:p>
            <a:endParaRPr lang="zh-CN" altLang="en-US"/>
          </a:p>
        </p:txBody>
      </p:sp>
      <p:sp>
        <p:nvSpPr>
          <p:cNvPr id="2" name="圆角矩形 23">
            <a:extLst>
              <a:ext uri="{FF2B5EF4-FFF2-40B4-BE49-F238E27FC236}">
                <a16:creationId xmlns:a16="http://schemas.microsoft.com/office/drawing/2014/main" id="{473D1C94-D299-8C87-8E6E-E8C6C2F69787}"/>
              </a:ext>
            </a:extLst>
          </p:cNvPr>
          <p:cNvSpPr/>
          <p:nvPr>
            <p:custDataLst>
              <p:tags r:id="rId2"/>
            </p:custDataLst>
          </p:nvPr>
        </p:nvSpPr>
        <p:spPr>
          <a:xfrm>
            <a:off x="4417671" y="4117176"/>
            <a:ext cx="3356658" cy="56141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Text1">
            <a:extLst>
              <a:ext uri="{FF2B5EF4-FFF2-40B4-BE49-F238E27FC236}">
                <a16:creationId xmlns:a16="http://schemas.microsoft.com/office/drawing/2014/main" id="{55435973-A7CC-629A-F3CE-F33F76B0D148}"/>
              </a:ext>
            </a:extLst>
          </p:cNvPr>
          <p:cNvSpPr txBox="1"/>
          <p:nvPr>
            <p:custDataLst>
              <p:tags r:id="rId3"/>
            </p:custDataLst>
          </p:nvPr>
        </p:nvSpPr>
        <p:spPr>
          <a:xfrm>
            <a:off x="4417671" y="4111665"/>
            <a:ext cx="3356658" cy="566922"/>
          </a:xfrm>
          <a:prstGeom prst="rect">
            <a:avLst/>
          </a:prstGeom>
          <a:noFill/>
        </p:spPr>
        <p:txBody>
          <a:bodyPr wrap="square"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solidFill>
                  <a:schemeClr val="tx2"/>
                </a:solidFill>
                <a:uFillTx/>
                <a:latin typeface="思源黑体 CN Regular" panose="020B0500000000000000" pitchFamily="34" charset="-122"/>
                <a:ea typeface="思源黑体 CN Regular" panose="020B0500000000000000" pitchFamily="34" charset="-122"/>
              </a:rPr>
              <a:t>第</a:t>
            </a:r>
            <a:r>
              <a:rPr lang="en-US" altLang="zh-CN" b="1" dirty="0">
                <a:solidFill>
                  <a:schemeClr val="tx2"/>
                </a:solidFill>
                <a:uFillTx/>
                <a:latin typeface="思源黑体 CN Regular" panose="020B0500000000000000" pitchFamily="34" charset="-122"/>
                <a:ea typeface="思源黑体 CN Regular" panose="020B0500000000000000" pitchFamily="34" charset="-122"/>
              </a:rPr>
              <a:t>4</a:t>
            </a:r>
            <a:r>
              <a:rPr lang="zh-CN" altLang="en-US" b="1" dirty="0">
                <a:solidFill>
                  <a:schemeClr val="tx2"/>
                </a:solidFill>
                <a:uFillTx/>
                <a:latin typeface="思源黑体 CN Regular" panose="020B0500000000000000" pitchFamily="34" charset="-122"/>
                <a:ea typeface="思源黑体 CN Regular" panose="020B0500000000000000" pitchFamily="34" charset="-122"/>
              </a:rPr>
              <a:t>组</a:t>
            </a:r>
          </a:p>
        </p:txBody>
      </p:sp>
      <p:sp>
        <p:nvSpPr>
          <p:cNvPr id="4" name="Text2">
            <a:extLst>
              <a:ext uri="{FF2B5EF4-FFF2-40B4-BE49-F238E27FC236}">
                <a16:creationId xmlns:a16="http://schemas.microsoft.com/office/drawing/2014/main" id="{A08B8C86-B8F5-9B95-0E59-637427378FC8}"/>
              </a:ext>
            </a:extLst>
          </p:cNvPr>
          <p:cNvSpPr txBox="1"/>
          <p:nvPr>
            <p:custDataLst>
              <p:tags r:id="rId4"/>
            </p:custDataLst>
          </p:nvPr>
        </p:nvSpPr>
        <p:spPr>
          <a:xfrm>
            <a:off x="422910" y="1346200"/>
            <a:ext cx="11346180" cy="1819910"/>
          </a:xfrm>
          <a:prstGeom prst="rect">
            <a:avLst/>
          </a:prstGeom>
          <a:noFill/>
        </p:spPr>
        <p:txBody>
          <a:bodyPr wrap="square" lIns="0" tIns="0" rIns="0" bIns="0" rtlCol="0" anchor="b" anchorCtr="1">
            <a:noAutofit/>
          </a:bodyPr>
          <a:lstStyle/>
          <a:p>
            <a:pPr algn="ctr"/>
            <a:r>
              <a:rPr lang="en-US" altLang="zh-CN" sz="7200" b="1">
                <a:solidFill>
                  <a:schemeClr val="tx1"/>
                </a:solidFill>
                <a:latin typeface="微软雅黑" panose="020B0503020204020204" charset="-122"/>
                <a:ea typeface="微软雅黑" panose="020B0503020204020204" charset="-122"/>
              </a:rPr>
              <a:t>THANK YOU</a:t>
            </a:r>
            <a:endParaRPr lang="zh-CN" altLang="en-US" sz="7200" b="1" dirty="0">
              <a:solidFill>
                <a:schemeClr val="tx1"/>
              </a:solidFill>
              <a:latin typeface="微软雅黑" panose="020B0503020204020204" charset="-122"/>
              <a:ea typeface="微软雅黑" panose="020B0503020204020204" charset="-122"/>
            </a:endParaRPr>
          </a:p>
        </p:txBody>
      </p:sp>
      <p:sp>
        <p:nvSpPr>
          <p:cNvPr id="5" name="Text3">
            <a:extLst>
              <a:ext uri="{FF2B5EF4-FFF2-40B4-BE49-F238E27FC236}">
                <a16:creationId xmlns:a16="http://schemas.microsoft.com/office/drawing/2014/main" id="{42F98B32-DB36-3908-46BF-AC6880F0380E}"/>
              </a:ext>
            </a:extLst>
          </p:cNvPr>
          <p:cNvSpPr txBox="1"/>
          <p:nvPr>
            <p:custDataLst>
              <p:tags r:id="rId5"/>
            </p:custDataLst>
          </p:nvPr>
        </p:nvSpPr>
        <p:spPr>
          <a:xfrm>
            <a:off x="1138177" y="3358038"/>
            <a:ext cx="9915646" cy="561412"/>
          </a:xfrm>
          <a:prstGeom prst="rect">
            <a:avLst/>
          </a:prstGeom>
          <a:noFill/>
        </p:spPr>
        <p:txBody>
          <a:bodyPr wrap="square" lIns="0" tIns="0" rIns="0" bIns="0" rtlCol="0" anchor="t" anchorCtr="1">
            <a:normAutofit/>
          </a:bodyPr>
          <a:lstStyle/>
          <a:p>
            <a:pPr algn="ctr"/>
            <a:r>
              <a:rPr lang="en-US" altLang="zh-CN" sz="1600" dirty="0">
                <a:solidFill>
                  <a:schemeClr val="bg2"/>
                </a:solidFill>
                <a:latin typeface="微软雅黑" panose="020B0503020204020204" charset="-122"/>
                <a:ea typeface="微软雅黑" panose="020B0503020204020204" charset="-122"/>
              </a:rPr>
              <a:t>Project Name: </a:t>
            </a:r>
            <a:r>
              <a:rPr lang="zh-CN" altLang="en-US" sz="1600" dirty="0">
                <a:solidFill>
                  <a:schemeClr val="bg2"/>
                </a:solidFill>
                <a:latin typeface="微软雅黑" panose="020B0503020204020204" charset="-122"/>
                <a:ea typeface="微软雅黑" panose="020B0503020204020204" charset="-122"/>
              </a:rPr>
              <a:t>宠物之家</a:t>
            </a:r>
            <a:r>
              <a:rPr lang="en-US" altLang="zh-CN" sz="1600" dirty="0">
                <a:solidFill>
                  <a:schemeClr val="bg2"/>
                </a:solidFill>
                <a:latin typeface="微软雅黑" panose="020B0503020204020204" charset="-122"/>
                <a:ea typeface="微软雅黑" panose="020B0503020204020204" charset="-122"/>
              </a:rPr>
              <a:t>
Project Team:</a:t>
            </a:r>
            <a:r>
              <a:rPr lang="zh-CN" altLang="en-US" sz="1600" b="1" dirty="0">
                <a:solidFill>
                  <a:schemeClr val="tx1"/>
                </a:solidFill>
                <a:latin typeface="微软雅黑" panose="020B0503020204020204" charset="-122"/>
                <a:ea typeface="微软雅黑" panose="020B0503020204020204" charset="-122"/>
              </a:rPr>
              <a:t>汪星人猫咪联盟</a:t>
            </a:r>
            <a:endParaRPr lang="en-US" altLang="zh-CN" sz="1600" dirty="0">
              <a:solidFill>
                <a:schemeClr val="bg2"/>
              </a:solidFill>
              <a:latin typeface="微软雅黑" panose="020B0503020204020204" charset="-122"/>
              <a:ea typeface="微软雅黑" panose="020B0503020204020204" charset="-122"/>
            </a:endParaRPr>
          </a:p>
        </p:txBody>
      </p:sp>
      <p:grpSp>
        <p:nvGrpSpPr>
          <p:cNvPr id="6" name="组合 5">
            <a:extLst>
              <a:ext uri="{FF2B5EF4-FFF2-40B4-BE49-F238E27FC236}">
                <a16:creationId xmlns:a16="http://schemas.microsoft.com/office/drawing/2014/main" id="{E5EF94D1-EE63-65B4-CC0D-85B3C1498791}"/>
              </a:ext>
            </a:extLst>
          </p:cNvPr>
          <p:cNvGrpSpPr/>
          <p:nvPr/>
        </p:nvGrpSpPr>
        <p:grpSpPr>
          <a:xfrm>
            <a:off x="3156094" y="4162897"/>
            <a:ext cx="775847" cy="464457"/>
            <a:chOff x="3217662" y="4167896"/>
            <a:chExt cx="775847" cy="464457"/>
          </a:xfrm>
        </p:grpSpPr>
        <p:sp>
          <p:nvSpPr>
            <p:cNvPr id="7" name="燕尾形 15">
              <a:extLst>
                <a:ext uri="{FF2B5EF4-FFF2-40B4-BE49-F238E27FC236}">
                  <a16:creationId xmlns:a16="http://schemas.microsoft.com/office/drawing/2014/main" id="{FC018CB8-89A2-FB63-767E-5D2498C7EF40}"/>
                </a:ext>
              </a:extLst>
            </p:cNvPr>
            <p:cNvSpPr/>
            <p:nvPr>
              <p:custDataLst>
                <p:tags r:id="rId10"/>
              </p:custDataLst>
            </p:nvPr>
          </p:nvSpPr>
          <p:spPr>
            <a:xfrm flipH="1">
              <a:off x="3682321" y="4167896"/>
              <a:ext cx="311188" cy="464457"/>
            </a:xfrm>
            <a:prstGeom prst="chevron">
              <a:avLst/>
            </a:prstGeom>
            <a:gradFill flip="none" rotWithShape="1">
              <a:gsLst>
                <a:gs pos="0">
                  <a:schemeClr val="accent1"/>
                </a:gs>
                <a:gs pos="100000">
                  <a:schemeClr val="accent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燕尾形 15">
              <a:extLst>
                <a:ext uri="{FF2B5EF4-FFF2-40B4-BE49-F238E27FC236}">
                  <a16:creationId xmlns:a16="http://schemas.microsoft.com/office/drawing/2014/main" id="{D5B5380F-99FB-FA41-7083-CA4196E7EB3B}"/>
                </a:ext>
              </a:extLst>
            </p:cNvPr>
            <p:cNvSpPr/>
            <p:nvPr>
              <p:custDataLst>
                <p:tags r:id="rId11"/>
              </p:custDataLst>
            </p:nvPr>
          </p:nvSpPr>
          <p:spPr>
            <a:xfrm flipH="1">
              <a:off x="3449720" y="4167896"/>
              <a:ext cx="311188" cy="464457"/>
            </a:xfrm>
            <a:prstGeom prst="chevron">
              <a:avLst/>
            </a:prstGeom>
            <a:gradFill flip="none" rotWithShape="1">
              <a:gsLst>
                <a:gs pos="0">
                  <a:schemeClr val="accent1"/>
                </a:gs>
                <a:gs pos="100000">
                  <a:schemeClr val="accent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5">
              <a:extLst>
                <a:ext uri="{FF2B5EF4-FFF2-40B4-BE49-F238E27FC236}">
                  <a16:creationId xmlns:a16="http://schemas.microsoft.com/office/drawing/2014/main" id="{17BB0690-D498-D4E4-E2C1-C20BD842D687}"/>
                </a:ext>
              </a:extLst>
            </p:cNvPr>
            <p:cNvSpPr/>
            <p:nvPr>
              <p:custDataLst>
                <p:tags r:id="rId12"/>
              </p:custDataLst>
            </p:nvPr>
          </p:nvSpPr>
          <p:spPr>
            <a:xfrm flipH="1">
              <a:off x="3217662" y="4167896"/>
              <a:ext cx="311188" cy="464457"/>
            </a:xfrm>
            <a:prstGeom prst="chevron">
              <a:avLst/>
            </a:prstGeom>
            <a:gradFill flip="none" rotWithShape="1">
              <a:gsLst>
                <a:gs pos="0">
                  <a:schemeClr val="accent1"/>
                </a:gs>
                <a:gs pos="100000">
                  <a:schemeClr val="accent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grpSp>
        <p:nvGrpSpPr>
          <p:cNvPr id="14" name="组合 13">
            <a:extLst>
              <a:ext uri="{FF2B5EF4-FFF2-40B4-BE49-F238E27FC236}">
                <a16:creationId xmlns:a16="http://schemas.microsoft.com/office/drawing/2014/main" id="{B80B481B-4188-0BBF-D1B6-61F52E095D2E}"/>
              </a:ext>
            </a:extLst>
          </p:cNvPr>
          <p:cNvGrpSpPr/>
          <p:nvPr/>
        </p:nvGrpSpPr>
        <p:grpSpPr>
          <a:xfrm flipH="1">
            <a:off x="8195145" y="4162897"/>
            <a:ext cx="775847" cy="464457"/>
            <a:chOff x="3217662" y="4167896"/>
            <a:chExt cx="775847" cy="464457"/>
          </a:xfrm>
        </p:grpSpPr>
        <p:sp>
          <p:nvSpPr>
            <p:cNvPr id="15" name="燕尾形 15">
              <a:extLst>
                <a:ext uri="{FF2B5EF4-FFF2-40B4-BE49-F238E27FC236}">
                  <a16:creationId xmlns:a16="http://schemas.microsoft.com/office/drawing/2014/main" id="{E6E9E2DE-0F3A-D1A6-67F7-D8341231B3A9}"/>
                </a:ext>
              </a:extLst>
            </p:cNvPr>
            <p:cNvSpPr/>
            <p:nvPr>
              <p:custDataLst>
                <p:tags r:id="rId7"/>
              </p:custDataLst>
            </p:nvPr>
          </p:nvSpPr>
          <p:spPr>
            <a:xfrm flipH="1">
              <a:off x="3682321" y="4167896"/>
              <a:ext cx="311188" cy="464457"/>
            </a:xfrm>
            <a:prstGeom prst="chevron">
              <a:avLst/>
            </a:prstGeom>
            <a:gradFill flip="none" rotWithShape="1">
              <a:gsLst>
                <a:gs pos="0">
                  <a:schemeClr val="accent1"/>
                </a:gs>
                <a:gs pos="100000">
                  <a:schemeClr val="accent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6" name="燕尾形 15">
              <a:extLst>
                <a:ext uri="{FF2B5EF4-FFF2-40B4-BE49-F238E27FC236}">
                  <a16:creationId xmlns:a16="http://schemas.microsoft.com/office/drawing/2014/main" id="{82C2F3BC-704D-239E-1565-98377E72EB4A}"/>
                </a:ext>
              </a:extLst>
            </p:cNvPr>
            <p:cNvSpPr/>
            <p:nvPr>
              <p:custDataLst>
                <p:tags r:id="rId8"/>
              </p:custDataLst>
            </p:nvPr>
          </p:nvSpPr>
          <p:spPr>
            <a:xfrm flipH="1">
              <a:off x="3449720" y="4167896"/>
              <a:ext cx="311188" cy="464457"/>
            </a:xfrm>
            <a:prstGeom prst="chevron">
              <a:avLst/>
            </a:prstGeom>
            <a:gradFill flip="none" rotWithShape="1">
              <a:gsLst>
                <a:gs pos="0">
                  <a:schemeClr val="accent1"/>
                </a:gs>
                <a:gs pos="100000">
                  <a:schemeClr val="accent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燕尾形 15">
              <a:extLst>
                <a:ext uri="{FF2B5EF4-FFF2-40B4-BE49-F238E27FC236}">
                  <a16:creationId xmlns:a16="http://schemas.microsoft.com/office/drawing/2014/main" id="{31469278-CB50-6F79-AFA5-1A0968CC277F}"/>
                </a:ext>
              </a:extLst>
            </p:cNvPr>
            <p:cNvSpPr/>
            <p:nvPr>
              <p:custDataLst>
                <p:tags r:id="rId9"/>
              </p:custDataLst>
            </p:nvPr>
          </p:nvSpPr>
          <p:spPr>
            <a:xfrm flipH="1">
              <a:off x="3217662" y="4167896"/>
              <a:ext cx="311188" cy="464457"/>
            </a:xfrm>
            <a:prstGeom prst="chevron">
              <a:avLst/>
            </a:prstGeom>
            <a:gradFill flip="none" rotWithShape="1">
              <a:gsLst>
                <a:gs pos="0">
                  <a:schemeClr val="accent1"/>
                </a:gs>
                <a:gs pos="100000">
                  <a:schemeClr val="accent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7" name="Text4">
            <a:extLst>
              <a:ext uri="{FF2B5EF4-FFF2-40B4-BE49-F238E27FC236}">
                <a16:creationId xmlns:a16="http://schemas.microsoft.com/office/drawing/2014/main" id="{6A61F64F-B30C-F62F-A685-4EA80DBACAB6}"/>
              </a:ext>
            </a:extLst>
          </p:cNvPr>
          <p:cNvSpPr txBox="1"/>
          <p:nvPr>
            <p:custDataLst>
              <p:tags r:id="rId6"/>
            </p:custDataLst>
          </p:nvPr>
        </p:nvSpPr>
        <p:spPr>
          <a:xfrm>
            <a:off x="3832333" y="4954985"/>
            <a:ext cx="4527335" cy="369332"/>
          </a:xfrm>
          <a:prstGeom prst="rect">
            <a:avLst/>
          </a:prstGeom>
          <a:noFill/>
        </p:spPr>
        <p:txBody>
          <a:bodyPr wrap="square" lIns="0" tIns="0" rIns="0" bIns="0" rtlCol="0" anchor="ctr">
            <a:normAutofit/>
          </a:bodyPr>
          <a:lstStyle/>
          <a:p>
            <a:pPr algn="ctr"/>
            <a:r>
              <a:rPr lang="en-US" altLang="zh-CN" sz="1600">
                <a:solidFill>
                  <a:schemeClr val="tx1"/>
                </a:solidFill>
                <a:latin typeface="微软雅黑" panose="020B0503020204020204" charset="-122"/>
                <a:ea typeface="微软雅黑" panose="020B0503020204020204" charset="-122"/>
                <a:sym typeface="+mn-ea"/>
              </a:rPr>
              <a:t>2024-04-22</a:t>
            </a:r>
            <a:endParaRPr lang="en-US" altLang="zh-CN" sz="1600" spc="300" dirty="0">
              <a:solidFill>
                <a:schemeClr val="tx1"/>
              </a:solidFill>
              <a:latin typeface="微软雅黑" panose="020B0503020204020204" charset="-122"/>
              <a:ea typeface="微软雅黑" panose="020B0503020204020204" charset="-122"/>
              <a:sym typeface="+mn-ea"/>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p14:reveal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ppt_w*0.00"/>
                                          </p:val>
                                        </p:tav>
                                        <p:tav tm="100000">
                                          <p:val>
                                            <p:strVal val="#ppt_w*1.07"/>
                                          </p:val>
                                        </p:tav>
                                      </p:tavLst>
                                    </p:anim>
                                    <p:anim calcmode="lin" valueType="num">
                                      <p:cBhvr>
                                        <p:cTn id="8" dur="500" fill="hold"/>
                                        <p:tgtEl>
                                          <p:spTgt spid="4"/>
                                        </p:tgtEl>
                                        <p:attrNameLst>
                                          <p:attrName>ppt_h</p:attrName>
                                        </p:attrNameLst>
                                      </p:cBhvr>
                                      <p:tavLst>
                                        <p:tav tm="0">
                                          <p:val>
                                            <p:strVal val="#ppt_h*0.00"/>
                                          </p:val>
                                        </p:tav>
                                        <p:tav tm="100000">
                                          <p:val>
                                            <p:strVal val="#ppt_h*1.07"/>
                                          </p:val>
                                        </p:tav>
                                      </p:tavLst>
                                    </p:anim>
                                    <p:animEffect transition="in" filter="fade">
                                      <p:cBhvr>
                                        <p:cTn id="9" dur="500"/>
                                        <p:tgtEl>
                                          <p:spTgt spid="4"/>
                                        </p:tgtEl>
                                      </p:cBhvr>
                                    </p:animEffect>
                                    <p:anim to="" calcmode="lin" valueType="num">
                                      <p:cBhvr>
                                        <p:cTn id="10" dur="500" fill="hold">
                                          <p:stCondLst>
                                            <p:cond delay="0"/>
                                          </p:stCondLst>
                                        </p:cTn>
                                        <p:tgtEl>
                                          <p:spTgt spid="4"/>
                                        </p:tgtEl>
                                        <p:attrNameLst>
                                          <p:attrName>ppt_x</p:attrName>
                                        </p:attrNameLst>
                                      </p:cBhvr>
                                      <p:tavLst>
                                        <p:tav tm="0">
                                          <p:val>
                                            <p:strVal val="#ppt_x"/>
                                          </p:val>
                                        </p:tav>
                                        <p:tav tm="100000">
                                          <p:val>
                                            <p:strVal val="0.5"/>
                                          </p:val>
                                        </p:tav>
                                      </p:tavLst>
                                    </p:anim>
                                    <p:anim to="" calcmode="lin" valueType="num">
                                      <p:cBhvr>
                                        <p:cTn id="11" dur="500" fill="hold">
                                          <p:stCondLst>
                                            <p:cond delay="0"/>
                                          </p:stCondLst>
                                        </p:cTn>
                                        <p:tgtEl>
                                          <p:spTgt spid="4"/>
                                        </p:tgtEl>
                                        <p:attrNameLst>
                                          <p:attrName>ppt_y</p:attrName>
                                        </p:attrNameLst>
                                      </p:cBhvr>
                                      <p:tavLst>
                                        <p:tav tm="0">
                                          <p:val>
                                            <p:strVal val="#ppt_y"/>
                                          </p:val>
                                        </p:tav>
                                        <p:tav tm="100000">
                                          <p:val>
                                            <p:strVal val="0.5"/>
                                          </p:val>
                                        </p:tav>
                                      </p:tavLst>
                                    </p:anim>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1" nodeType="click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strVal val="ppt_w"/>
                                          </p:val>
                                        </p:tav>
                                        <p:tav tm="100000">
                                          <p:val>
                                            <p:strVal val="#ppt_w"/>
                                          </p:val>
                                        </p:tav>
                                      </p:tavLst>
                                    </p:anim>
                                    <p:anim calcmode="lin" valueType="num">
                                      <p:cBhvr>
                                        <p:cTn id="17" dur="500" fill="hold"/>
                                        <p:tgtEl>
                                          <p:spTgt spid="4"/>
                                        </p:tgtEl>
                                        <p:attrNameLst>
                                          <p:attrName>ppt_h</p:attrName>
                                        </p:attrNameLst>
                                      </p:cBhvr>
                                      <p:tavLst>
                                        <p:tav tm="0">
                                          <p:val>
                                            <p:strVal val="ppt_h"/>
                                          </p:val>
                                        </p:tav>
                                        <p:tav tm="100000">
                                          <p:val>
                                            <p:strVal val="#ppt_h"/>
                                          </p:val>
                                        </p:tav>
                                      </p:tavLst>
                                    </p:anim>
                                    <p:anim to="" calcmode="lin" valueType="num">
                                      <p:cBhvr>
                                        <p:cTn id="18" dur="500" fill="hold">
                                          <p:stCondLst>
                                            <p:cond delay="0"/>
                                          </p:stCondLst>
                                        </p:cTn>
                                        <p:tgtEl>
                                          <p:spTgt spid="4"/>
                                        </p:tgtEl>
                                        <p:attrNameLst>
                                          <p:attrName>ppt_x</p:attrName>
                                        </p:attrNameLst>
                                      </p:cBhvr>
                                      <p:tavLst>
                                        <p:tav tm="0">
                                          <p:val>
                                            <p:strVal val="ppt_x"/>
                                          </p:val>
                                        </p:tav>
                                        <p:tav tm="100000">
                                          <p:val>
                                            <p:strVal val="#ppt_x"/>
                                          </p:val>
                                        </p:tav>
                                      </p:tavLst>
                                    </p:anim>
                                    <p:anim to="" calcmode="lin" valueType="num">
                                      <p:cBhvr>
                                        <p:cTn id="19" dur="500" fill="hold">
                                          <p:stCondLst>
                                            <p:cond delay="0"/>
                                          </p:stCondLst>
                                        </p:cTn>
                                        <p:tgtEl>
                                          <p:spTgt spid="4"/>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23" presetClass="entr" presetSubtype="288"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strVal val="4/3*#ppt_w"/>
                                          </p:val>
                                        </p:tav>
                                        <p:tav tm="100000">
                                          <p:val>
                                            <p:strVal val="#ppt_w"/>
                                          </p:val>
                                        </p:tav>
                                      </p:tavLst>
                                    </p:anim>
                                    <p:anim calcmode="lin" valueType="num">
                                      <p:cBhvr>
                                        <p:cTn id="24" dur="500" fill="hold"/>
                                        <p:tgtEl>
                                          <p:spTgt spid="3"/>
                                        </p:tgtEl>
                                        <p:attrNameLst>
                                          <p:attrName>ppt_h</p:attrName>
                                        </p:attrNameLst>
                                      </p:cBhvr>
                                      <p:tavLst>
                                        <p:tav tm="0">
                                          <p:val>
                                            <p:strVal val="4/3*#ppt_h"/>
                                          </p:val>
                                        </p:tav>
                                        <p:tav tm="100000">
                                          <p:val>
                                            <p:strVal val="#ppt_h"/>
                                          </p:val>
                                        </p:tav>
                                      </p:tavLst>
                                    </p:anim>
                                  </p:childTnLst>
                                </p:cTn>
                              </p:par>
                              <p:par>
                                <p:cTn id="25" presetID="23" presetClass="entr" presetSubtype="288"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strVal val="4/3*#ppt_w"/>
                                          </p:val>
                                        </p:tav>
                                        <p:tav tm="100000">
                                          <p:val>
                                            <p:strVal val="#ppt_w"/>
                                          </p:val>
                                        </p:tav>
                                      </p:tavLst>
                                    </p:anim>
                                    <p:anim calcmode="lin" valueType="num">
                                      <p:cBhvr>
                                        <p:cTn id="28" dur="500" fill="hold"/>
                                        <p:tgtEl>
                                          <p:spTgt spid="5"/>
                                        </p:tgtEl>
                                        <p:attrNameLst>
                                          <p:attrName>ppt_h</p:attrName>
                                        </p:attrNameLst>
                                      </p:cBhvr>
                                      <p:tavLst>
                                        <p:tav tm="0">
                                          <p:val>
                                            <p:strVal val="4/3*#ppt_h"/>
                                          </p:val>
                                        </p:tav>
                                        <p:tav tm="100000">
                                          <p:val>
                                            <p:strVal val="#ppt_h"/>
                                          </p:val>
                                        </p:tav>
                                      </p:tavLst>
                                    </p:anim>
                                  </p:childTnLst>
                                </p:cTn>
                              </p:par>
                              <p:par>
                                <p:cTn id="29" presetID="23" presetClass="entr" presetSubtype="288"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p:cTn id="31" dur="500" fill="hold"/>
                                        <p:tgtEl>
                                          <p:spTgt spid="37"/>
                                        </p:tgtEl>
                                        <p:attrNameLst>
                                          <p:attrName>ppt_w</p:attrName>
                                        </p:attrNameLst>
                                      </p:cBhvr>
                                      <p:tavLst>
                                        <p:tav tm="0">
                                          <p:val>
                                            <p:strVal val="4/3*#ppt_w"/>
                                          </p:val>
                                        </p:tav>
                                        <p:tav tm="100000">
                                          <p:val>
                                            <p:strVal val="#ppt_w"/>
                                          </p:val>
                                        </p:tav>
                                      </p:tavLst>
                                    </p:anim>
                                    <p:anim calcmode="lin" valueType="num">
                                      <p:cBhvr>
                                        <p:cTn id="32" dur="500" fill="hold"/>
                                        <p:tgtEl>
                                          <p:spTgt spid="37"/>
                                        </p:tgtEl>
                                        <p:attrNameLst>
                                          <p:attrName>ppt_h</p:attrName>
                                        </p:attrNameLst>
                                      </p:cBhvr>
                                      <p:tavLst>
                                        <p:tav tm="0">
                                          <p:val>
                                            <p:strVal val="4/3*#ppt_h"/>
                                          </p:val>
                                        </p:tav>
                                        <p:tav tm="100000">
                                          <p:val>
                                            <p:strVal val="#ppt_h"/>
                                          </p:val>
                                        </p:tav>
                                      </p:tavLst>
                                    </p:anim>
                                  </p:childTnLst>
                                </p:cTn>
                              </p:par>
                              <p:par>
                                <p:cTn id="33" presetID="0" presetClass="entr" presetSubtype="0" fill="hold" grpId="0" nodeType="withEffect">
                                  <p:stCondLst>
                                    <p:cond delay="0"/>
                                  </p:stCondLst>
                                  <p:childTnLst>
                                    <p:set>
                                      <p:cBhvr>
                                        <p:cTn id="34" dur="1" fill="hold">
                                          <p:stCondLst>
                                            <p:cond delay="0"/>
                                          </p:stCondLst>
                                        </p:cTn>
                                        <p:tgtEl>
                                          <p:spTgt spid="87"/>
                                        </p:tgtEl>
                                        <p:attrNameLst>
                                          <p:attrName>style.visibility</p:attrName>
                                        </p:attrNameLst>
                                      </p:cBhvr>
                                      <p:to>
                                        <p:strVal val="visible"/>
                                      </p:to>
                                    </p:set>
                                    <p:anim to="" calcmode="lin" valueType="num">
                                      <p:cBhvr>
                                        <p:cTn id="35" dur="500" fill="hold">
                                          <p:stCondLst>
                                            <p:cond delay="0"/>
                                          </p:stCondLst>
                                        </p:cTn>
                                        <p:tgtEl>
                                          <p:spTgt spid="87"/>
                                        </p:tgtEl>
                                        <p:attrNameLst>
                                          <p:attrName>ppt_x</p:attrName>
                                        </p:attrNameLst>
                                      </p:cBhvr>
                                      <p:tavLst>
                                        <p:tav tm="0" fmla="((floor(#ppt_x-0.5)+ceil(#ppt_x-0.5))*0.5+0.5)+(#ppt_x- ((floor(#ppt_x-0.5)+ceil(#ppt_x-0.5))*0.5+0.5))*$">
                                          <p:val>
                                            <p:strVal val="0"/>
                                          </p:val>
                                        </p:tav>
                                        <p:tav tm="100000">
                                          <p:val>
                                            <p:strVal val="1"/>
                                          </p:val>
                                        </p:tav>
                                      </p:tavLst>
                                    </p:anim>
                                    <p:anim to="" calcmode="lin" valueType="num">
                                      <p:cBhvr>
                                        <p:cTn id="36" dur="500" fill="hold">
                                          <p:stCondLst>
                                            <p:cond delay="0"/>
                                          </p:stCondLst>
                                        </p:cTn>
                                        <p:tgtEl>
                                          <p:spTgt spid="87"/>
                                        </p:tgtEl>
                                        <p:attrNameLst>
                                          <p:attrName>ppt_y</p:attrName>
                                        </p:attrNameLst>
                                      </p:cBhvr>
                                      <p:tavLst>
                                        <p:tav tm="0" fmla="((floor(#ppt_y-0.5)+ceil(#ppt_y-0.5))*0.5+0.5)+(#ppt_y- ((floor(#ppt_y-0.5)+ceil(#ppt_y-0.5))*0.5+0.5))*$">
                                          <p:val>
                                            <p:strVal val="0"/>
                                          </p:val>
                                        </p:tav>
                                        <p:tav tm="100000">
                                          <p:val>
                                            <p:strVal val="1"/>
                                          </p:val>
                                        </p:tav>
                                      </p:tavLst>
                                    </p:anim>
                                    <p:anim to="" calcmode="lin" valueType="num">
                                      <p:cBhvr>
                                        <p:cTn id="37" dur="500" fill="hold">
                                          <p:stCondLst>
                                            <p:cond delay="0"/>
                                          </p:stCondLst>
                                        </p:cTn>
                                        <p:tgtEl>
                                          <p:spTgt spid="87"/>
                                        </p:tgtEl>
                                        <p:attrNameLst>
                                          <p:attrName>style.opacity</p:attrName>
                                        </p:attrNameLst>
                                      </p:cBhvr>
                                      <p:tavLst>
                                        <p:tav tm="0">
                                          <p:val>
                                            <p:strVal val="0"/>
                                          </p:val>
                                        </p:tav>
                                        <p:tav tm="100000">
                                          <p:val>
                                            <p:strVal val="1"/>
                                          </p:val>
                                        </p:tav>
                                      </p:tavLst>
                                    </p:anim>
                                    <p:anim to="" calcmode="lin" valueType="num">
                                      <p:cBhvr>
                                        <p:cTn id="38" dur="500" fill="hold">
                                          <p:stCondLst>
                                            <p:cond delay="0"/>
                                          </p:stCondLst>
                                        </p:cTn>
                                        <p:tgtEl>
                                          <p:spTgt spid="87"/>
                                        </p:tgtEl>
                                        <p:attrNameLst>
                                          <p:attrName>ppt_w</p:attrName>
                                        </p:attrNameLst>
                                      </p:cBhvr>
                                      <p:tavLst>
                                        <p:tav tm="0">
                                          <p:val>
                                            <p:strVal val="#ppt_w*2"/>
                                          </p:val>
                                        </p:tav>
                                        <p:tav tm="100000">
                                          <p:val>
                                            <p:strVal val="#ppt_w"/>
                                          </p:val>
                                        </p:tav>
                                      </p:tavLst>
                                    </p:anim>
                                    <p:anim to="" calcmode="lin" valueType="num">
                                      <p:cBhvr>
                                        <p:cTn id="39" dur="500" fill="hold">
                                          <p:stCondLst>
                                            <p:cond delay="0"/>
                                          </p:stCondLst>
                                        </p:cTn>
                                        <p:tgtEl>
                                          <p:spTgt spid="87"/>
                                        </p:tgtEl>
                                        <p:attrNameLst>
                                          <p:attrName>ppt_h</p:attrName>
                                        </p:attrNameLst>
                                      </p:cBhvr>
                                      <p:tavLst>
                                        <p:tav tm="0">
                                          <p:val>
                                            <p:strVal val="#ppt_h*2"/>
                                          </p:val>
                                        </p:tav>
                                        <p:tav tm="100000">
                                          <p:val>
                                            <p:strVal val="#ppt_h"/>
                                          </p:val>
                                        </p:tav>
                                      </p:tavLst>
                                    </p:anim>
                                  </p:childTnLst>
                                </p:cTn>
                              </p:par>
                              <p:par>
                                <p:cTn id="40" presetID="0" presetClass="entr" presetSubtype="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 to="" calcmode="lin" valueType="num">
                                      <p:cBhvr>
                                        <p:cTn id="42" dur="500" fill="hold">
                                          <p:stCondLst>
                                            <p:cond delay="0"/>
                                          </p:stCondLst>
                                        </p:cTn>
                                        <p:tgtEl>
                                          <p:spTgt spid="8"/>
                                        </p:tgtEl>
                                        <p:attrNameLst>
                                          <p:attrName>ppt_x</p:attrName>
                                        </p:attrNameLst>
                                      </p:cBhvr>
                                      <p:tavLst>
                                        <p:tav tm="0" fmla="((floor(#ppt_x-0.5)+ceil(#ppt_x-0.5))*0.5+0.5)+(#ppt_x- ((floor(#ppt_x-0.5)+ceil(#ppt_x-0.5))*0.5+0.5))*$">
                                          <p:val>
                                            <p:strVal val="0"/>
                                          </p:val>
                                        </p:tav>
                                        <p:tav tm="100000">
                                          <p:val>
                                            <p:strVal val="1"/>
                                          </p:val>
                                        </p:tav>
                                      </p:tavLst>
                                    </p:anim>
                                    <p:anim to="" calcmode="lin" valueType="num">
                                      <p:cBhvr>
                                        <p:cTn id="43" dur="500" fill="hold">
                                          <p:stCondLst>
                                            <p:cond delay="0"/>
                                          </p:stCondLst>
                                        </p:cTn>
                                        <p:tgtEl>
                                          <p:spTgt spid="8"/>
                                        </p:tgtEl>
                                        <p:attrNameLst>
                                          <p:attrName>ppt_y</p:attrName>
                                        </p:attrNameLst>
                                      </p:cBhvr>
                                      <p:tavLst>
                                        <p:tav tm="0" fmla="((floor(#ppt_y-0.5)+ceil(#ppt_y-0.5))*0.5+0.5)+(#ppt_y- ((floor(#ppt_y-0.5)+ceil(#ppt_y-0.5))*0.5+0.5))*$">
                                          <p:val>
                                            <p:strVal val="0"/>
                                          </p:val>
                                        </p:tav>
                                        <p:tav tm="100000">
                                          <p:val>
                                            <p:strVal val="1"/>
                                          </p:val>
                                        </p:tav>
                                      </p:tavLst>
                                    </p:anim>
                                    <p:anim to="" calcmode="lin" valueType="num">
                                      <p:cBhvr>
                                        <p:cTn id="44" dur="500" fill="hold">
                                          <p:stCondLst>
                                            <p:cond delay="0"/>
                                          </p:stCondLst>
                                        </p:cTn>
                                        <p:tgtEl>
                                          <p:spTgt spid="8"/>
                                        </p:tgtEl>
                                        <p:attrNameLst>
                                          <p:attrName>style.opacity</p:attrName>
                                        </p:attrNameLst>
                                      </p:cBhvr>
                                      <p:tavLst>
                                        <p:tav tm="0">
                                          <p:val>
                                            <p:strVal val="0"/>
                                          </p:val>
                                        </p:tav>
                                        <p:tav tm="100000">
                                          <p:val>
                                            <p:strVal val="1"/>
                                          </p:val>
                                        </p:tav>
                                      </p:tavLst>
                                    </p:anim>
                                    <p:anim to="" calcmode="lin" valueType="num">
                                      <p:cBhvr>
                                        <p:cTn id="45" dur="500" fill="hold">
                                          <p:stCondLst>
                                            <p:cond delay="0"/>
                                          </p:stCondLst>
                                        </p:cTn>
                                        <p:tgtEl>
                                          <p:spTgt spid="8"/>
                                        </p:tgtEl>
                                        <p:attrNameLst>
                                          <p:attrName>ppt_w</p:attrName>
                                        </p:attrNameLst>
                                      </p:cBhvr>
                                      <p:tavLst>
                                        <p:tav tm="0">
                                          <p:val>
                                            <p:strVal val="#ppt_w*2"/>
                                          </p:val>
                                        </p:tav>
                                        <p:tav tm="100000">
                                          <p:val>
                                            <p:strVal val="#ppt_w"/>
                                          </p:val>
                                        </p:tav>
                                      </p:tavLst>
                                    </p:anim>
                                    <p:anim to="" calcmode="lin" valueType="num">
                                      <p:cBhvr>
                                        <p:cTn id="46" dur="500" fill="hold">
                                          <p:stCondLst>
                                            <p:cond delay="0"/>
                                          </p:stCondLst>
                                        </p:cTn>
                                        <p:tgtEl>
                                          <p:spTgt spid="8"/>
                                        </p:tgtEl>
                                        <p:attrNameLst>
                                          <p:attrName>ppt_h</p:attrName>
                                        </p:attrNameLst>
                                      </p:cBhvr>
                                      <p:tavLst>
                                        <p:tav tm="0">
                                          <p:val>
                                            <p:strVal val="#ppt_h*2"/>
                                          </p:val>
                                        </p:tav>
                                        <p:tav tm="100000">
                                          <p:val>
                                            <p:strVal val="#ppt_h"/>
                                          </p:val>
                                        </p:tav>
                                      </p:tavLst>
                                    </p:anim>
                                  </p:childTnLst>
                                </p:cTn>
                              </p:par>
                              <p:par>
                                <p:cTn id="47" presetID="0"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 to="" calcmode="lin" valueType="num">
                                      <p:cBhvr>
                                        <p:cTn id="49" dur="500" fill="hold">
                                          <p:stCondLst>
                                            <p:cond delay="0"/>
                                          </p:stCondLst>
                                        </p:cTn>
                                        <p:tgtEl>
                                          <p:spTgt spid="9"/>
                                        </p:tgtEl>
                                        <p:attrNameLst>
                                          <p:attrName>ppt_x</p:attrName>
                                        </p:attrNameLst>
                                      </p:cBhvr>
                                      <p:tavLst>
                                        <p:tav tm="0" fmla="((floor(#ppt_x-0.5)+ceil(#ppt_x-0.5))*0.5+0.5)+(#ppt_x- ((floor(#ppt_x-0.5)+ceil(#ppt_x-0.5))*0.5+0.5))*$">
                                          <p:val>
                                            <p:strVal val="0"/>
                                          </p:val>
                                        </p:tav>
                                        <p:tav tm="100000">
                                          <p:val>
                                            <p:strVal val="1"/>
                                          </p:val>
                                        </p:tav>
                                      </p:tavLst>
                                    </p:anim>
                                    <p:anim to="" calcmode="lin" valueType="num">
                                      <p:cBhvr>
                                        <p:cTn id="50" dur="500" fill="hold">
                                          <p:stCondLst>
                                            <p:cond delay="0"/>
                                          </p:stCondLst>
                                        </p:cTn>
                                        <p:tgtEl>
                                          <p:spTgt spid="9"/>
                                        </p:tgtEl>
                                        <p:attrNameLst>
                                          <p:attrName>ppt_y</p:attrName>
                                        </p:attrNameLst>
                                      </p:cBhvr>
                                      <p:tavLst>
                                        <p:tav tm="0" fmla="((floor(#ppt_y-0.5)+ceil(#ppt_y-0.5))*0.5+0.5)+(#ppt_y- ((floor(#ppt_y-0.5)+ceil(#ppt_y-0.5))*0.5+0.5))*$">
                                          <p:val>
                                            <p:strVal val="0"/>
                                          </p:val>
                                        </p:tav>
                                        <p:tav tm="100000">
                                          <p:val>
                                            <p:strVal val="1"/>
                                          </p:val>
                                        </p:tav>
                                      </p:tavLst>
                                    </p:anim>
                                    <p:anim to="" calcmode="lin" valueType="num">
                                      <p:cBhvr>
                                        <p:cTn id="51" dur="500" fill="hold">
                                          <p:stCondLst>
                                            <p:cond delay="0"/>
                                          </p:stCondLst>
                                        </p:cTn>
                                        <p:tgtEl>
                                          <p:spTgt spid="9"/>
                                        </p:tgtEl>
                                        <p:attrNameLst>
                                          <p:attrName>style.opacity</p:attrName>
                                        </p:attrNameLst>
                                      </p:cBhvr>
                                      <p:tavLst>
                                        <p:tav tm="0">
                                          <p:val>
                                            <p:strVal val="0"/>
                                          </p:val>
                                        </p:tav>
                                        <p:tav tm="100000">
                                          <p:val>
                                            <p:strVal val="1"/>
                                          </p:val>
                                        </p:tav>
                                      </p:tavLst>
                                    </p:anim>
                                    <p:anim to="" calcmode="lin" valueType="num">
                                      <p:cBhvr>
                                        <p:cTn id="52" dur="500" fill="hold">
                                          <p:stCondLst>
                                            <p:cond delay="0"/>
                                          </p:stCondLst>
                                        </p:cTn>
                                        <p:tgtEl>
                                          <p:spTgt spid="9"/>
                                        </p:tgtEl>
                                        <p:attrNameLst>
                                          <p:attrName>ppt_w</p:attrName>
                                        </p:attrNameLst>
                                      </p:cBhvr>
                                      <p:tavLst>
                                        <p:tav tm="0">
                                          <p:val>
                                            <p:strVal val="#ppt_w*2"/>
                                          </p:val>
                                        </p:tav>
                                        <p:tav tm="100000">
                                          <p:val>
                                            <p:strVal val="#ppt_w"/>
                                          </p:val>
                                        </p:tav>
                                      </p:tavLst>
                                    </p:anim>
                                    <p:anim to="" calcmode="lin" valueType="num">
                                      <p:cBhvr>
                                        <p:cTn id="53" dur="500" fill="hold">
                                          <p:stCondLst>
                                            <p:cond delay="0"/>
                                          </p:stCondLst>
                                        </p:cTn>
                                        <p:tgtEl>
                                          <p:spTgt spid="9"/>
                                        </p:tgtEl>
                                        <p:attrNameLst>
                                          <p:attrName>ppt_h</p:attrName>
                                        </p:attrNameLst>
                                      </p:cBhvr>
                                      <p:tavLst>
                                        <p:tav tm="0">
                                          <p:val>
                                            <p:strVal val="#ppt_h*2"/>
                                          </p:val>
                                        </p:tav>
                                        <p:tav tm="100000">
                                          <p:val>
                                            <p:strVal val="#ppt_h"/>
                                          </p:val>
                                        </p:tav>
                                      </p:tavLst>
                                    </p:anim>
                                  </p:childTnLst>
                                </p:cTn>
                              </p:par>
                              <p:par>
                                <p:cTn id="54" presetID="0" presetClass="entr" presetSubtype="0" fill="hold" grpId="0" nodeType="withEffect">
                                  <p:stCondLst>
                                    <p:cond delay="0"/>
                                  </p:stCondLst>
                                  <p:childTnLst>
                                    <p:set>
                                      <p:cBhvr>
                                        <p:cTn id="55" dur="1" fill="hold">
                                          <p:stCondLst>
                                            <p:cond delay="0"/>
                                          </p:stCondLst>
                                        </p:cTn>
                                        <p:tgtEl>
                                          <p:spTgt spid="10"/>
                                        </p:tgtEl>
                                        <p:attrNameLst>
                                          <p:attrName>style.visibility</p:attrName>
                                        </p:attrNameLst>
                                      </p:cBhvr>
                                      <p:to>
                                        <p:strVal val="visible"/>
                                      </p:to>
                                    </p:set>
                                    <p:anim to="" calcmode="lin" valueType="num">
                                      <p:cBhvr>
                                        <p:cTn id="56" dur="500" fill="hold">
                                          <p:stCondLst>
                                            <p:cond delay="0"/>
                                          </p:stCondLst>
                                        </p:cTn>
                                        <p:tgtEl>
                                          <p:spTgt spid="10"/>
                                        </p:tgtEl>
                                        <p:attrNameLst>
                                          <p:attrName>ppt_x</p:attrName>
                                        </p:attrNameLst>
                                      </p:cBhvr>
                                      <p:tavLst>
                                        <p:tav tm="0" fmla="((floor(#ppt_x-0.5)+ceil(#ppt_x-0.5))*0.5+0.5)+(#ppt_x- ((floor(#ppt_x-0.5)+ceil(#ppt_x-0.5))*0.5+0.5))*$">
                                          <p:val>
                                            <p:strVal val="0"/>
                                          </p:val>
                                        </p:tav>
                                        <p:tav tm="100000">
                                          <p:val>
                                            <p:strVal val="1"/>
                                          </p:val>
                                        </p:tav>
                                      </p:tavLst>
                                    </p:anim>
                                    <p:anim to="" calcmode="lin" valueType="num">
                                      <p:cBhvr>
                                        <p:cTn id="57" dur="500" fill="hold">
                                          <p:stCondLst>
                                            <p:cond delay="0"/>
                                          </p:stCondLst>
                                        </p:cTn>
                                        <p:tgtEl>
                                          <p:spTgt spid="10"/>
                                        </p:tgtEl>
                                        <p:attrNameLst>
                                          <p:attrName>ppt_y</p:attrName>
                                        </p:attrNameLst>
                                      </p:cBhvr>
                                      <p:tavLst>
                                        <p:tav tm="0" fmla="((floor(#ppt_y-0.5)+ceil(#ppt_y-0.5))*0.5+0.5)+(#ppt_y- ((floor(#ppt_y-0.5)+ceil(#ppt_y-0.5))*0.5+0.5))*$">
                                          <p:val>
                                            <p:strVal val="0"/>
                                          </p:val>
                                        </p:tav>
                                        <p:tav tm="100000">
                                          <p:val>
                                            <p:strVal val="1"/>
                                          </p:val>
                                        </p:tav>
                                      </p:tavLst>
                                    </p:anim>
                                    <p:anim to="" calcmode="lin" valueType="num">
                                      <p:cBhvr>
                                        <p:cTn id="58" dur="500" fill="hold">
                                          <p:stCondLst>
                                            <p:cond delay="0"/>
                                          </p:stCondLst>
                                        </p:cTn>
                                        <p:tgtEl>
                                          <p:spTgt spid="10"/>
                                        </p:tgtEl>
                                        <p:attrNameLst>
                                          <p:attrName>style.opacity</p:attrName>
                                        </p:attrNameLst>
                                      </p:cBhvr>
                                      <p:tavLst>
                                        <p:tav tm="0">
                                          <p:val>
                                            <p:strVal val="0"/>
                                          </p:val>
                                        </p:tav>
                                        <p:tav tm="100000">
                                          <p:val>
                                            <p:strVal val="1"/>
                                          </p:val>
                                        </p:tav>
                                      </p:tavLst>
                                    </p:anim>
                                    <p:anim to="" calcmode="lin" valueType="num">
                                      <p:cBhvr>
                                        <p:cTn id="59" dur="500" fill="hold">
                                          <p:stCondLst>
                                            <p:cond delay="0"/>
                                          </p:stCondLst>
                                        </p:cTn>
                                        <p:tgtEl>
                                          <p:spTgt spid="10"/>
                                        </p:tgtEl>
                                        <p:attrNameLst>
                                          <p:attrName>ppt_w</p:attrName>
                                        </p:attrNameLst>
                                      </p:cBhvr>
                                      <p:tavLst>
                                        <p:tav tm="0">
                                          <p:val>
                                            <p:strVal val="#ppt_w*2"/>
                                          </p:val>
                                        </p:tav>
                                        <p:tav tm="100000">
                                          <p:val>
                                            <p:strVal val="#ppt_w"/>
                                          </p:val>
                                        </p:tav>
                                      </p:tavLst>
                                    </p:anim>
                                    <p:anim to="" calcmode="lin" valueType="num">
                                      <p:cBhvr>
                                        <p:cTn id="60" dur="500" fill="hold">
                                          <p:stCondLst>
                                            <p:cond delay="0"/>
                                          </p:stCondLst>
                                        </p:cTn>
                                        <p:tgtEl>
                                          <p:spTgt spid="10"/>
                                        </p:tgtEl>
                                        <p:attrNameLst>
                                          <p:attrName>ppt_h</p:attrName>
                                        </p:attrNameLst>
                                      </p:cBhvr>
                                      <p:tavLst>
                                        <p:tav tm="0">
                                          <p:val>
                                            <p:strVal val="#ppt_h*2"/>
                                          </p:val>
                                        </p:tav>
                                        <p:tav tm="100000">
                                          <p:val>
                                            <p:strVal val="#ppt_h"/>
                                          </p:val>
                                        </p:tav>
                                      </p:tavLst>
                                    </p:anim>
                                  </p:childTnLst>
                                </p:cTn>
                              </p:par>
                              <p:par>
                                <p:cTn id="61" presetID="0" presetClass="entr" presetSubtype="0" fill="hold" grpId="0" nodeType="withEffect">
                                  <p:stCondLst>
                                    <p:cond delay="0"/>
                                  </p:stCondLst>
                                  <p:childTnLst>
                                    <p:set>
                                      <p:cBhvr>
                                        <p:cTn id="62" dur="1" fill="hold">
                                          <p:stCondLst>
                                            <p:cond delay="0"/>
                                          </p:stCondLst>
                                        </p:cTn>
                                        <p:tgtEl>
                                          <p:spTgt spid="11"/>
                                        </p:tgtEl>
                                        <p:attrNameLst>
                                          <p:attrName>style.visibility</p:attrName>
                                        </p:attrNameLst>
                                      </p:cBhvr>
                                      <p:to>
                                        <p:strVal val="visible"/>
                                      </p:to>
                                    </p:set>
                                    <p:anim to="" calcmode="lin" valueType="num">
                                      <p:cBhvr>
                                        <p:cTn id="63" dur="500" fill="hold">
                                          <p:stCondLst>
                                            <p:cond delay="0"/>
                                          </p:stCondLst>
                                        </p:cTn>
                                        <p:tgtEl>
                                          <p:spTgt spid="11"/>
                                        </p:tgtEl>
                                        <p:attrNameLst>
                                          <p:attrName>ppt_x</p:attrName>
                                        </p:attrNameLst>
                                      </p:cBhvr>
                                      <p:tavLst>
                                        <p:tav tm="0" fmla="((floor(#ppt_x-0.5)+ceil(#ppt_x-0.5))*0.5+0.5)+(#ppt_x- ((floor(#ppt_x-0.5)+ceil(#ppt_x-0.5))*0.5+0.5))*$">
                                          <p:val>
                                            <p:strVal val="0"/>
                                          </p:val>
                                        </p:tav>
                                        <p:tav tm="100000">
                                          <p:val>
                                            <p:strVal val="1"/>
                                          </p:val>
                                        </p:tav>
                                      </p:tavLst>
                                    </p:anim>
                                    <p:anim to="" calcmode="lin" valueType="num">
                                      <p:cBhvr>
                                        <p:cTn id="64" dur="500" fill="hold">
                                          <p:stCondLst>
                                            <p:cond delay="0"/>
                                          </p:stCondLst>
                                        </p:cTn>
                                        <p:tgtEl>
                                          <p:spTgt spid="11"/>
                                        </p:tgtEl>
                                        <p:attrNameLst>
                                          <p:attrName>ppt_y</p:attrName>
                                        </p:attrNameLst>
                                      </p:cBhvr>
                                      <p:tavLst>
                                        <p:tav tm="0" fmla="((floor(#ppt_y-0.5)+ceil(#ppt_y-0.5))*0.5+0.5)+(#ppt_y- ((floor(#ppt_y-0.5)+ceil(#ppt_y-0.5))*0.5+0.5))*$">
                                          <p:val>
                                            <p:strVal val="0"/>
                                          </p:val>
                                        </p:tav>
                                        <p:tav tm="100000">
                                          <p:val>
                                            <p:strVal val="1"/>
                                          </p:val>
                                        </p:tav>
                                      </p:tavLst>
                                    </p:anim>
                                    <p:anim to="" calcmode="lin" valueType="num">
                                      <p:cBhvr>
                                        <p:cTn id="65" dur="500" fill="hold">
                                          <p:stCondLst>
                                            <p:cond delay="0"/>
                                          </p:stCondLst>
                                        </p:cTn>
                                        <p:tgtEl>
                                          <p:spTgt spid="11"/>
                                        </p:tgtEl>
                                        <p:attrNameLst>
                                          <p:attrName>style.opacity</p:attrName>
                                        </p:attrNameLst>
                                      </p:cBhvr>
                                      <p:tavLst>
                                        <p:tav tm="0">
                                          <p:val>
                                            <p:strVal val="0"/>
                                          </p:val>
                                        </p:tav>
                                        <p:tav tm="100000">
                                          <p:val>
                                            <p:strVal val="1"/>
                                          </p:val>
                                        </p:tav>
                                      </p:tavLst>
                                    </p:anim>
                                    <p:anim to="" calcmode="lin" valueType="num">
                                      <p:cBhvr>
                                        <p:cTn id="66" dur="500" fill="hold">
                                          <p:stCondLst>
                                            <p:cond delay="0"/>
                                          </p:stCondLst>
                                        </p:cTn>
                                        <p:tgtEl>
                                          <p:spTgt spid="11"/>
                                        </p:tgtEl>
                                        <p:attrNameLst>
                                          <p:attrName>ppt_w</p:attrName>
                                        </p:attrNameLst>
                                      </p:cBhvr>
                                      <p:tavLst>
                                        <p:tav tm="0">
                                          <p:val>
                                            <p:strVal val="#ppt_w*2"/>
                                          </p:val>
                                        </p:tav>
                                        <p:tav tm="100000">
                                          <p:val>
                                            <p:strVal val="#ppt_w"/>
                                          </p:val>
                                        </p:tav>
                                      </p:tavLst>
                                    </p:anim>
                                    <p:anim to="" calcmode="lin" valueType="num">
                                      <p:cBhvr>
                                        <p:cTn id="67" dur="500" fill="hold">
                                          <p:stCondLst>
                                            <p:cond delay="0"/>
                                          </p:stCondLst>
                                        </p:cTn>
                                        <p:tgtEl>
                                          <p:spTgt spid="11"/>
                                        </p:tgtEl>
                                        <p:attrNameLst>
                                          <p:attrName>ppt_h</p:attrName>
                                        </p:attrNameLst>
                                      </p:cBhvr>
                                      <p:tavLst>
                                        <p:tav tm="0">
                                          <p:val>
                                            <p:strVal val="#ppt_h*2"/>
                                          </p:val>
                                        </p:tav>
                                        <p:tav tm="100000">
                                          <p:val>
                                            <p:strVal val="#ppt_h"/>
                                          </p:val>
                                        </p:tav>
                                      </p:tavLst>
                                    </p:anim>
                                  </p:childTnLst>
                                </p:cTn>
                              </p:par>
                              <p:par>
                                <p:cTn id="68" presetID="0" presetClass="entr" presetSubtype="0" fill="hold" grpId="0" nodeType="withEffect">
                                  <p:stCondLst>
                                    <p:cond delay="0"/>
                                  </p:stCondLst>
                                  <p:childTnLst>
                                    <p:set>
                                      <p:cBhvr>
                                        <p:cTn id="69" dur="1" fill="hold">
                                          <p:stCondLst>
                                            <p:cond delay="0"/>
                                          </p:stCondLst>
                                        </p:cTn>
                                        <p:tgtEl>
                                          <p:spTgt spid="100"/>
                                        </p:tgtEl>
                                        <p:attrNameLst>
                                          <p:attrName>style.visibility</p:attrName>
                                        </p:attrNameLst>
                                      </p:cBhvr>
                                      <p:to>
                                        <p:strVal val="visible"/>
                                      </p:to>
                                    </p:set>
                                    <p:anim to="" calcmode="lin" valueType="num">
                                      <p:cBhvr>
                                        <p:cTn id="70" dur="500" fill="hold">
                                          <p:stCondLst>
                                            <p:cond delay="0"/>
                                          </p:stCondLst>
                                        </p:cTn>
                                        <p:tgtEl>
                                          <p:spTgt spid="100"/>
                                        </p:tgtEl>
                                        <p:attrNameLst>
                                          <p:attrName>ppt_x</p:attrName>
                                        </p:attrNameLst>
                                      </p:cBhvr>
                                      <p:tavLst>
                                        <p:tav tm="0" fmla="((floor(#ppt_x-0.5)+ceil(#ppt_x-0.5))*0.5+0.5)+(#ppt_x- ((floor(#ppt_x-0.5)+ceil(#ppt_x-0.5))*0.5+0.5))*$">
                                          <p:val>
                                            <p:strVal val="0"/>
                                          </p:val>
                                        </p:tav>
                                        <p:tav tm="100000">
                                          <p:val>
                                            <p:strVal val="1"/>
                                          </p:val>
                                        </p:tav>
                                      </p:tavLst>
                                    </p:anim>
                                    <p:anim to="" calcmode="lin" valueType="num">
                                      <p:cBhvr>
                                        <p:cTn id="71" dur="500" fill="hold">
                                          <p:stCondLst>
                                            <p:cond delay="0"/>
                                          </p:stCondLst>
                                        </p:cTn>
                                        <p:tgtEl>
                                          <p:spTgt spid="100"/>
                                        </p:tgtEl>
                                        <p:attrNameLst>
                                          <p:attrName>ppt_y</p:attrName>
                                        </p:attrNameLst>
                                      </p:cBhvr>
                                      <p:tavLst>
                                        <p:tav tm="0" fmla="((floor(#ppt_y-0.5)+ceil(#ppt_y-0.5))*0.5+0.5)+(#ppt_y- ((floor(#ppt_y-0.5)+ceil(#ppt_y-0.5))*0.5+0.5))*$">
                                          <p:val>
                                            <p:strVal val="0"/>
                                          </p:val>
                                        </p:tav>
                                        <p:tav tm="100000">
                                          <p:val>
                                            <p:strVal val="1"/>
                                          </p:val>
                                        </p:tav>
                                      </p:tavLst>
                                    </p:anim>
                                    <p:anim to="" calcmode="lin" valueType="num">
                                      <p:cBhvr>
                                        <p:cTn id="72" dur="500" fill="hold">
                                          <p:stCondLst>
                                            <p:cond delay="0"/>
                                          </p:stCondLst>
                                        </p:cTn>
                                        <p:tgtEl>
                                          <p:spTgt spid="100"/>
                                        </p:tgtEl>
                                        <p:attrNameLst>
                                          <p:attrName>style.opacity</p:attrName>
                                        </p:attrNameLst>
                                      </p:cBhvr>
                                      <p:tavLst>
                                        <p:tav tm="0">
                                          <p:val>
                                            <p:strVal val="0"/>
                                          </p:val>
                                        </p:tav>
                                        <p:tav tm="100000">
                                          <p:val>
                                            <p:strVal val="1"/>
                                          </p:val>
                                        </p:tav>
                                      </p:tavLst>
                                    </p:anim>
                                    <p:anim to="" calcmode="lin" valueType="num">
                                      <p:cBhvr>
                                        <p:cTn id="73" dur="500" fill="hold">
                                          <p:stCondLst>
                                            <p:cond delay="0"/>
                                          </p:stCondLst>
                                        </p:cTn>
                                        <p:tgtEl>
                                          <p:spTgt spid="100"/>
                                        </p:tgtEl>
                                        <p:attrNameLst>
                                          <p:attrName>ppt_w</p:attrName>
                                        </p:attrNameLst>
                                      </p:cBhvr>
                                      <p:tavLst>
                                        <p:tav tm="0">
                                          <p:val>
                                            <p:strVal val="#ppt_w*2"/>
                                          </p:val>
                                        </p:tav>
                                        <p:tav tm="100000">
                                          <p:val>
                                            <p:strVal val="#ppt_w"/>
                                          </p:val>
                                        </p:tav>
                                      </p:tavLst>
                                    </p:anim>
                                    <p:anim to="" calcmode="lin" valueType="num">
                                      <p:cBhvr>
                                        <p:cTn id="74" dur="500" fill="hold">
                                          <p:stCondLst>
                                            <p:cond delay="0"/>
                                          </p:stCondLst>
                                        </p:cTn>
                                        <p:tgtEl>
                                          <p:spTgt spid="100"/>
                                        </p:tgtEl>
                                        <p:attrNameLst>
                                          <p:attrName>ppt_h</p:attrName>
                                        </p:attrNameLst>
                                      </p:cBhvr>
                                      <p:tavLst>
                                        <p:tav tm="0">
                                          <p:val>
                                            <p:strVal val="#ppt_h*2"/>
                                          </p:val>
                                        </p:tav>
                                        <p:tav tm="100000">
                                          <p:val>
                                            <p:strVal val="#ppt_h"/>
                                          </p:val>
                                        </p:tav>
                                      </p:tavLst>
                                    </p:anim>
                                  </p:childTnLst>
                                </p:cTn>
                              </p:par>
                              <p:par>
                                <p:cTn id="75" presetID="0" presetClass="entr" presetSubtype="0" fill="hold" grpId="0" nodeType="withEffect">
                                  <p:stCondLst>
                                    <p:cond delay="0"/>
                                  </p:stCondLst>
                                  <p:childTnLst>
                                    <p:set>
                                      <p:cBhvr>
                                        <p:cTn id="76" dur="1" fill="hold">
                                          <p:stCondLst>
                                            <p:cond delay="0"/>
                                          </p:stCondLst>
                                        </p:cTn>
                                        <p:tgtEl>
                                          <p:spTgt spid="18"/>
                                        </p:tgtEl>
                                        <p:attrNameLst>
                                          <p:attrName>style.visibility</p:attrName>
                                        </p:attrNameLst>
                                      </p:cBhvr>
                                      <p:to>
                                        <p:strVal val="visible"/>
                                      </p:to>
                                    </p:set>
                                    <p:anim to="" calcmode="lin" valueType="num">
                                      <p:cBhvr>
                                        <p:cTn id="77" dur="500" fill="hold">
                                          <p:stCondLst>
                                            <p:cond delay="0"/>
                                          </p:stCondLst>
                                        </p:cTn>
                                        <p:tgtEl>
                                          <p:spTgt spid="18"/>
                                        </p:tgtEl>
                                        <p:attrNameLst>
                                          <p:attrName>ppt_x</p:attrName>
                                        </p:attrNameLst>
                                      </p:cBhvr>
                                      <p:tavLst>
                                        <p:tav tm="0" fmla="((floor(#ppt_x-0.5)+ceil(#ppt_x-0.5))*0.5+0.5)+(#ppt_x- ((floor(#ppt_x-0.5)+ceil(#ppt_x-0.5))*0.5+0.5))*$">
                                          <p:val>
                                            <p:strVal val="0"/>
                                          </p:val>
                                        </p:tav>
                                        <p:tav tm="100000">
                                          <p:val>
                                            <p:strVal val="1"/>
                                          </p:val>
                                        </p:tav>
                                      </p:tavLst>
                                    </p:anim>
                                    <p:anim to="" calcmode="lin" valueType="num">
                                      <p:cBhvr>
                                        <p:cTn id="78" dur="500" fill="hold">
                                          <p:stCondLst>
                                            <p:cond delay="0"/>
                                          </p:stCondLst>
                                        </p:cTn>
                                        <p:tgtEl>
                                          <p:spTgt spid="18"/>
                                        </p:tgtEl>
                                        <p:attrNameLst>
                                          <p:attrName>ppt_y</p:attrName>
                                        </p:attrNameLst>
                                      </p:cBhvr>
                                      <p:tavLst>
                                        <p:tav tm="0" fmla="((floor(#ppt_y-0.5)+ceil(#ppt_y-0.5))*0.5+0.5)+(#ppt_y- ((floor(#ppt_y-0.5)+ceil(#ppt_y-0.5))*0.5+0.5))*$">
                                          <p:val>
                                            <p:strVal val="0"/>
                                          </p:val>
                                        </p:tav>
                                        <p:tav tm="100000">
                                          <p:val>
                                            <p:strVal val="1"/>
                                          </p:val>
                                        </p:tav>
                                      </p:tavLst>
                                    </p:anim>
                                    <p:anim to="" calcmode="lin" valueType="num">
                                      <p:cBhvr>
                                        <p:cTn id="79" dur="500" fill="hold">
                                          <p:stCondLst>
                                            <p:cond delay="0"/>
                                          </p:stCondLst>
                                        </p:cTn>
                                        <p:tgtEl>
                                          <p:spTgt spid="18"/>
                                        </p:tgtEl>
                                        <p:attrNameLst>
                                          <p:attrName>style.opacity</p:attrName>
                                        </p:attrNameLst>
                                      </p:cBhvr>
                                      <p:tavLst>
                                        <p:tav tm="0">
                                          <p:val>
                                            <p:strVal val="0"/>
                                          </p:val>
                                        </p:tav>
                                        <p:tav tm="100000">
                                          <p:val>
                                            <p:strVal val="1"/>
                                          </p:val>
                                        </p:tav>
                                      </p:tavLst>
                                    </p:anim>
                                    <p:anim to="" calcmode="lin" valueType="num">
                                      <p:cBhvr>
                                        <p:cTn id="80" dur="500" fill="hold">
                                          <p:stCondLst>
                                            <p:cond delay="0"/>
                                          </p:stCondLst>
                                        </p:cTn>
                                        <p:tgtEl>
                                          <p:spTgt spid="18"/>
                                        </p:tgtEl>
                                        <p:attrNameLst>
                                          <p:attrName>ppt_w</p:attrName>
                                        </p:attrNameLst>
                                      </p:cBhvr>
                                      <p:tavLst>
                                        <p:tav tm="0">
                                          <p:val>
                                            <p:strVal val="#ppt_w*2"/>
                                          </p:val>
                                        </p:tav>
                                        <p:tav tm="100000">
                                          <p:val>
                                            <p:strVal val="#ppt_w"/>
                                          </p:val>
                                        </p:tav>
                                      </p:tavLst>
                                    </p:anim>
                                    <p:anim to="" calcmode="lin" valueType="num">
                                      <p:cBhvr>
                                        <p:cTn id="81" dur="500" fill="hold">
                                          <p:stCondLst>
                                            <p:cond delay="0"/>
                                          </p:stCondLst>
                                        </p:cTn>
                                        <p:tgtEl>
                                          <p:spTgt spid="18"/>
                                        </p:tgtEl>
                                        <p:attrNameLst>
                                          <p:attrName>ppt_h</p:attrName>
                                        </p:attrNameLst>
                                      </p:cBhvr>
                                      <p:tavLst>
                                        <p:tav tm="0">
                                          <p:val>
                                            <p:strVal val="#ppt_h*2"/>
                                          </p:val>
                                        </p:tav>
                                        <p:tav tm="100000">
                                          <p:val>
                                            <p:strVal val="#ppt_h"/>
                                          </p:val>
                                        </p:tav>
                                      </p:tavLst>
                                    </p:anim>
                                  </p:childTnLst>
                                </p:cTn>
                              </p:par>
                              <p:par>
                                <p:cTn id="82" presetID="0" presetClass="entr" presetSubtype="0" fill="hold" grpId="0" nodeType="withEffect">
                                  <p:stCondLst>
                                    <p:cond delay="0"/>
                                  </p:stCondLst>
                                  <p:childTnLst>
                                    <p:set>
                                      <p:cBhvr>
                                        <p:cTn id="83" dur="1" fill="hold">
                                          <p:stCondLst>
                                            <p:cond delay="0"/>
                                          </p:stCondLst>
                                        </p:cTn>
                                        <p:tgtEl>
                                          <p:spTgt spid="24"/>
                                        </p:tgtEl>
                                        <p:attrNameLst>
                                          <p:attrName>style.visibility</p:attrName>
                                        </p:attrNameLst>
                                      </p:cBhvr>
                                      <p:to>
                                        <p:strVal val="visible"/>
                                      </p:to>
                                    </p:set>
                                    <p:anim to="" calcmode="lin" valueType="num">
                                      <p:cBhvr>
                                        <p:cTn id="84" dur="500" fill="hold">
                                          <p:stCondLst>
                                            <p:cond delay="0"/>
                                          </p:stCondLst>
                                        </p:cTn>
                                        <p:tgtEl>
                                          <p:spTgt spid="24"/>
                                        </p:tgtEl>
                                        <p:attrNameLst>
                                          <p:attrName>ppt_x</p:attrName>
                                        </p:attrNameLst>
                                      </p:cBhvr>
                                      <p:tavLst>
                                        <p:tav tm="0" fmla="((floor(#ppt_x-0.5)+ceil(#ppt_x-0.5))*0.5+0.5)+(#ppt_x- ((floor(#ppt_x-0.5)+ceil(#ppt_x-0.5))*0.5+0.5))*$">
                                          <p:val>
                                            <p:strVal val="0"/>
                                          </p:val>
                                        </p:tav>
                                        <p:tav tm="100000">
                                          <p:val>
                                            <p:strVal val="1"/>
                                          </p:val>
                                        </p:tav>
                                      </p:tavLst>
                                    </p:anim>
                                    <p:anim to="" calcmode="lin" valueType="num">
                                      <p:cBhvr>
                                        <p:cTn id="85" dur="500" fill="hold">
                                          <p:stCondLst>
                                            <p:cond delay="0"/>
                                          </p:stCondLst>
                                        </p:cTn>
                                        <p:tgtEl>
                                          <p:spTgt spid="24"/>
                                        </p:tgtEl>
                                        <p:attrNameLst>
                                          <p:attrName>ppt_y</p:attrName>
                                        </p:attrNameLst>
                                      </p:cBhvr>
                                      <p:tavLst>
                                        <p:tav tm="0" fmla="((floor(#ppt_y-0.5)+ceil(#ppt_y-0.5))*0.5+0.5)+(#ppt_y- ((floor(#ppt_y-0.5)+ceil(#ppt_y-0.5))*0.5+0.5))*$">
                                          <p:val>
                                            <p:strVal val="0"/>
                                          </p:val>
                                        </p:tav>
                                        <p:tav tm="100000">
                                          <p:val>
                                            <p:strVal val="1"/>
                                          </p:val>
                                        </p:tav>
                                      </p:tavLst>
                                    </p:anim>
                                    <p:anim to="" calcmode="lin" valueType="num">
                                      <p:cBhvr>
                                        <p:cTn id="86" dur="500" fill="hold">
                                          <p:stCondLst>
                                            <p:cond delay="0"/>
                                          </p:stCondLst>
                                        </p:cTn>
                                        <p:tgtEl>
                                          <p:spTgt spid="24"/>
                                        </p:tgtEl>
                                        <p:attrNameLst>
                                          <p:attrName>style.opacity</p:attrName>
                                        </p:attrNameLst>
                                      </p:cBhvr>
                                      <p:tavLst>
                                        <p:tav tm="0">
                                          <p:val>
                                            <p:strVal val="0"/>
                                          </p:val>
                                        </p:tav>
                                        <p:tav tm="100000">
                                          <p:val>
                                            <p:strVal val="1"/>
                                          </p:val>
                                        </p:tav>
                                      </p:tavLst>
                                    </p:anim>
                                    <p:anim to="" calcmode="lin" valueType="num">
                                      <p:cBhvr>
                                        <p:cTn id="87" dur="500" fill="hold">
                                          <p:stCondLst>
                                            <p:cond delay="0"/>
                                          </p:stCondLst>
                                        </p:cTn>
                                        <p:tgtEl>
                                          <p:spTgt spid="24"/>
                                        </p:tgtEl>
                                        <p:attrNameLst>
                                          <p:attrName>ppt_w</p:attrName>
                                        </p:attrNameLst>
                                      </p:cBhvr>
                                      <p:tavLst>
                                        <p:tav tm="0">
                                          <p:val>
                                            <p:strVal val="#ppt_w*2"/>
                                          </p:val>
                                        </p:tav>
                                        <p:tav tm="100000">
                                          <p:val>
                                            <p:strVal val="#ppt_w"/>
                                          </p:val>
                                        </p:tav>
                                      </p:tavLst>
                                    </p:anim>
                                    <p:anim to="" calcmode="lin" valueType="num">
                                      <p:cBhvr>
                                        <p:cTn id="88" dur="500" fill="hold">
                                          <p:stCondLst>
                                            <p:cond delay="0"/>
                                          </p:stCondLst>
                                        </p:cTn>
                                        <p:tgtEl>
                                          <p:spTgt spid="24"/>
                                        </p:tgtEl>
                                        <p:attrNameLst>
                                          <p:attrName>ppt_h</p:attrName>
                                        </p:attrNameLst>
                                      </p:cBhvr>
                                      <p:tavLst>
                                        <p:tav tm="0">
                                          <p:val>
                                            <p:strVal val="#ppt_h*2"/>
                                          </p:val>
                                        </p:tav>
                                        <p:tav tm="100000">
                                          <p:val>
                                            <p:strVal val="#ppt_h"/>
                                          </p:val>
                                        </p:tav>
                                      </p:tavLst>
                                    </p:anim>
                                  </p:childTnLst>
                                </p:cTn>
                              </p:par>
                              <p:par>
                                <p:cTn id="89" presetID="0" presetClass="entr" presetSubtype="0" fill="hold" nodeType="withEffect">
                                  <p:stCondLst>
                                    <p:cond delay="0"/>
                                  </p:stCondLst>
                                  <p:childTnLst>
                                    <p:set>
                                      <p:cBhvr>
                                        <p:cTn id="90" dur="1" fill="hold">
                                          <p:stCondLst>
                                            <p:cond delay="0"/>
                                          </p:stCondLst>
                                        </p:cTn>
                                        <p:tgtEl>
                                          <p:spTgt spid="89"/>
                                        </p:tgtEl>
                                        <p:attrNameLst>
                                          <p:attrName>style.visibility</p:attrName>
                                        </p:attrNameLst>
                                      </p:cBhvr>
                                      <p:to>
                                        <p:strVal val="visible"/>
                                      </p:to>
                                    </p:set>
                                    <p:anim to="" calcmode="lin" valueType="num">
                                      <p:cBhvr>
                                        <p:cTn id="91" dur="500" fill="hold">
                                          <p:stCondLst>
                                            <p:cond delay="0"/>
                                          </p:stCondLst>
                                        </p:cTn>
                                        <p:tgtEl>
                                          <p:spTgt spid="89"/>
                                        </p:tgtEl>
                                        <p:attrNameLst>
                                          <p:attrName>ppt_x</p:attrName>
                                        </p:attrNameLst>
                                      </p:cBhvr>
                                      <p:tavLst>
                                        <p:tav tm="0" fmla="((floor(#ppt_x-0.5)+ceil(#ppt_x-0.5))*0.5+0.5)+(#ppt_x- ((floor(#ppt_x-0.5)+ceil(#ppt_x-0.5))*0.5+0.5))*$">
                                          <p:val>
                                            <p:strVal val="0"/>
                                          </p:val>
                                        </p:tav>
                                        <p:tav tm="100000">
                                          <p:val>
                                            <p:strVal val="1"/>
                                          </p:val>
                                        </p:tav>
                                      </p:tavLst>
                                    </p:anim>
                                    <p:anim to="" calcmode="lin" valueType="num">
                                      <p:cBhvr>
                                        <p:cTn id="92" dur="500" fill="hold">
                                          <p:stCondLst>
                                            <p:cond delay="0"/>
                                          </p:stCondLst>
                                        </p:cTn>
                                        <p:tgtEl>
                                          <p:spTgt spid="89"/>
                                        </p:tgtEl>
                                        <p:attrNameLst>
                                          <p:attrName>ppt_y</p:attrName>
                                        </p:attrNameLst>
                                      </p:cBhvr>
                                      <p:tavLst>
                                        <p:tav tm="0" fmla="((floor(#ppt_y-0.5)+ceil(#ppt_y-0.5))*0.5+0.5)+(#ppt_y- ((floor(#ppt_y-0.5)+ceil(#ppt_y-0.5))*0.5+0.5))*$">
                                          <p:val>
                                            <p:strVal val="0"/>
                                          </p:val>
                                        </p:tav>
                                        <p:tav tm="100000">
                                          <p:val>
                                            <p:strVal val="1"/>
                                          </p:val>
                                        </p:tav>
                                      </p:tavLst>
                                    </p:anim>
                                    <p:anim to="" calcmode="lin" valueType="num">
                                      <p:cBhvr>
                                        <p:cTn id="93" dur="500" fill="hold">
                                          <p:stCondLst>
                                            <p:cond delay="0"/>
                                          </p:stCondLst>
                                        </p:cTn>
                                        <p:tgtEl>
                                          <p:spTgt spid="89"/>
                                        </p:tgtEl>
                                        <p:attrNameLst>
                                          <p:attrName>style.opacity</p:attrName>
                                        </p:attrNameLst>
                                      </p:cBhvr>
                                      <p:tavLst>
                                        <p:tav tm="0">
                                          <p:val>
                                            <p:strVal val="0"/>
                                          </p:val>
                                        </p:tav>
                                        <p:tav tm="100000">
                                          <p:val>
                                            <p:strVal val="1"/>
                                          </p:val>
                                        </p:tav>
                                      </p:tavLst>
                                    </p:anim>
                                    <p:anim to="" calcmode="lin" valueType="num">
                                      <p:cBhvr>
                                        <p:cTn id="94" dur="500" fill="hold">
                                          <p:stCondLst>
                                            <p:cond delay="0"/>
                                          </p:stCondLst>
                                        </p:cTn>
                                        <p:tgtEl>
                                          <p:spTgt spid="89"/>
                                        </p:tgtEl>
                                        <p:attrNameLst>
                                          <p:attrName>ppt_w</p:attrName>
                                        </p:attrNameLst>
                                      </p:cBhvr>
                                      <p:tavLst>
                                        <p:tav tm="0">
                                          <p:val>
                                            <p:strVal val="#ppt_w*2"/>
                                          </p:val>
                                        </p:tav>
                                        <p:tav tm="100000">
                                          <p:val>
                                            <p:strVal val="#ppt_w"/>
                                          </p:val>
                                        </p:tav>
                                      </p:tavLst>
                                    </p:anim>
                                    <p:anim to="" calcmode="lin" valueType="num">
                                      <p:cBhvr>
                                        <p:cTn id="95" dur="500" fill="hold">
                                          <p:stCondLst>
                                            <p:cond delay="0"/>
                                          </p:stCondLst>
                                        </p:cTn>
                                        <p:tgtEl>
                                          <p:spTgt spid="89"/>
                                        </p:tgtEl>
                                        <p:attrNameLst>
                                          <p:attrName>ppt_h</p:attrName>
                                        </p:attrNameLst>
                                      </p:cBhvr>
                                      <p:tavLst>
                                        <p:tav tm="0">
                                          <p:val>
                                            <p:strVal val="#ppt_h*2"/>
                                          </p:val>
                                        </p:tav>
                                        <p:tav tm="100000">
                                          <p:val>
                                            <p:strVal val="#ppt_h"/>
                                          </p:val>
                                        </p:tav>
                                      </p:tavLst>
                                    </p:anim>
                                  </p:childTnLst>
                                </p:cTn>
                              </p:par>
                              <p:par>
                                <p:cTn id="96" presetID="0" presetClass="entr" presetSubtype="0" fill="hold" grpId="0" nodeType="withEffect">
                                  <p:stCondLst>
                                    <p:cond delay="0"/>
                                  </p:stCondLst>
                                  <p:childTnLst>
                                    <p:set>
                                      <p:cBhvr>
                                        <p:cTn id="97" dur="1" fill="hold">
                                          <p:stCondLst>
                                            <p:cond delay="0"/>
                                          </p:stCondLst>
                                        </p:cTn>
                                        <p:tgtEl>
                                          <p:spTgt spid="83"/>
                                        </p:tgtEl>
                                        <p:attrNameLst>
                                          <p:attrName>style.visibility</p:attrName>
                                        </p:attrNameLst>
                                      </p:cBhvr>
                                      <p:to>
                                        <p:strVal val="visible"/>
                                      </p:to>
                                    </p:set>
                                    <p:anim to="" calcmode="lin" valueType="num">
                                      <p:cBhvr>
                                        <p:cTn id="98" dur="500" fill="hold">
                                          <p:stCondLst>
                                            <p:cond delay="0"/>
                                          </p:stCondLst>
                                        </p:cTn>
                                        <p:tgtEl>
                                          <p:spTgt spid="83"/>
                                        </p:tgtEl>
                                        <p:attrNameLst>
                                          <p:attrName>ppt_x</p:attrName>
                                        </p:attrNameLst>
                                      </p:cBhvr>
                                      <p:tavLst>
                                        <p:tav tm="0" fmla="((floor(#ppt_x-0.5)+ceil(#ppt_x-0.5))*0.5+0.5)+(#ppt_x- ((floor(#ppt_x-0.5)+ceil(#ppt_x-0.5))*0.5+0.5))*$">
                                          <p:val>
                                            <p:strVal val="0"/>
                                          </p:val>
                                        </p:tav>
                                        <p:tav tm="100000">
                                          <p:val>
                                            <p:strVal val="1"/>
                                          </p:val>
                                        </p:tav>
                                      </p:tavLst>
                                    </p:anim>
                                    <p:anim to="" calcmode="lin" valueType="num">
                                      <p:cBhvr>
                                        <p:cTn id="99" dur="500" fill="hold">
                                          <p:stCondLst>
                                            <p:cond delay="0"/>
                                          </p:stCondLst>
                                        </p:cTn>
                                        <p:tgtEl>
                                          <p:spTgt spid="83"/>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00" dur="500" fill="hold">
                                          <p:stCondLst>
                                            <p:cond delay="0"/>
                                          </p:stCondLst>
                                        </p:cTn>
                                        <p:tgtEl>
                                          <p:spTgt spid="83"/>
                                        </p:tgtEl>
                                        <p:attrNameLst>
                                          <p:attrName>style.opacity</p:attrName>
                                        </p:attrNameLst>
                                      </p:cBhvr>
                                      <p:tavLst>
                                        <p:tav tm="0">
                                          <p:val>
                                            <p:strVal val="0"/>
                                          </p:val>
                                        </p:tav>
                                        <p:tav tm="100000">
                                          <p:val>
                                            <p:strVal val="1"/>
                                          </p:val>
                                        </p:tav>
                                      </p:tavLst>
                                    </p:anim>
                                    <p:anim to="" calcmode="lin" valueType="num">
                                      <p:cBhvr>
                                        <p:cTn id="101" dur="500" fill="hold">
                                          <p:stCondLst>
                                            <p:cond delay="0"/>
                                          </p:stCondLst>
                                        </p:cTn>
                                        <p:tgtEl>
                                          <p:spTgt spid="83"/>
                                        </p:tgtEl>
                                        <p:attrNameLst>
                                          <p:attrName>ppt_w</p:attrName>
                                        </p:attrNameLst>
                                      </p:cBhvr>
                                      <p:tavLst>
                                        <p:tav tm="0">
                                          <p:val>
                                            <p:strVal val="#ppt_w*2"/>
                                          </p:val>
                                        </p:tav>
                                        <p:tav tm="100000">
                                          <p:val>
                                            <p:strVal val="#ppt_w"/>
                                          </p:val>
                                        </p:tav>
                                      </p:tavLst>
                                    </p:anim>
                                    <p:anim to="" calcmode="lin" valueType="num">
                                      <p:cBhvr>
                                        <p:cTn id="102" dur="500" fill="hold">
                                          <p:stCondLst>
                                            <p:cond delay="0"/>
                                          </p:stCondLst>
                                        </p:cTn>
                                        <p:tgtEl>
                                          <p:spTgt spid="83"/>
                                        </p:tgtEl>
                                        <p:attrNameLst>
                                          <p:attrName>ppt_h</p:attrName>
                                        </p:attrNameLst>
                                      </p:cBhvr>
                                      <p:tavLst>
                                        <p:tav tm="0">
                                          <p:val>
                                            <p:strVal val="#ppt_h*2"/>
                                          </p:val>
                                        </p:tav>
                                        <p:tav tm="100000">
                                          <p:val>
                                            <p:strVal val="#ppt_h"/>
                                          </p:val>
                                        </p:tav>
                                      </p:tavLst>
                                    </p:anim>
                                  </p:childTnLst>
                                </p:cTn>
                              </p:par>
                              <p:par>
                                <p:cTn id="103" presetID="0" presetClass="entr" presetSubtype="0" fill="hold" grpId="0" nodeType="withEffect">
                                  <p:stCondLst>
                                    <p:cond delay="0"/>
                                  </p:stCondLst>
                                  <p:childTnLst>
                                    <p:set>
                                      <p:cBhvr>
                                        <p:cTn id="104" dur="1" fill="hold">
                                          <p:stCondLst>
                                            <p:cond delay="0"/>
                                          </p:stCondLst>
                                        </p:cTn>
                                        <p:tgtEl>
                                          <p:spTgt spid="88"/>
                                        </p:tgtEl>
                                        <p:attrNameLst>
                                          <p:attrName>style.visibility</p:attrName>
                                        </p:attrNameLst>
                                      </p:cBhvr>
                                      <p:to>
                                        <p:strVal val="visible"/>
                                      </p:to>
                                    </p:set>
                                    <p:anim to="" calcmode="lin" valueType="num">
                                      <p:cBhvr>
                                        <p:cTn id="105" dur="500" fill="hold">
                                          <p:stCondLst>
                                            <p:cond delay="0"/>
                                          </p:stCondLst>
                                        </p:cTn>
                                        <p:tgtEl>
                                          <p:spTgt spid="88"/>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06" dur="500" fill="hold">
                                          <p:stCondLst>
                                            <p:cond delay="0"/>
                                          </p:stCondLst>
                                        </p:cTn>
                                        <p:tgtEl>
                                          <p:spTgt spid="88"/>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07" dur="500" fill="hold">
                                          <p:stCondLst>
                                            <p:cond delay="0"/>
                                          </p:stCondLst>
                                        </p:cTn>
                                        <p:tgtEl>
                                          <p:spTgt spid="88"/>
                                        </p:tgtEl>
                                        <p:attrNameLst>
                                          <p:attrName>style.opacity</p:attrName>
                                        </p:attrNameLst>
                                      </p:cBhvr>
                                      <p:tavLst>
                                        <p:tav tm="0">
                                          <p:val>
                                            <p:strVal val="0"/>
                                          </p:val>
                                        </p:tav>
                                        <p:tav tm="100000">
                                          <p:val>
                                            <p:strVal val="1"/>
                                          </p:val>
                                        </p:tav>
                                      </p:tavLst>
                                    </p:anim>
                                    <p:anim to="" calcmode="lin" valueType="num">
                                      <p:cBhvr>
                                        <p:cTn id="108" dur="500" fill="hold">
                                          <p:stCondLst>
                                            <p:cond delay="0"/>
                                          </p:stCondLst>
                                        </p:cTn>
                                        <p:tgtEl>
                                          <p:spTgt spid="88"/>
                                        </p:tgtEl>
                                        <p:attrNameLst>
                                          <p:attrName>ppt_w</p:attrName>
                                        </p:attrNameLst>
                                      </p:cBhvr>
                                      <p:tavLst>
                                        <p:tav tm="0">
                                          <p:val>
                                            <p:strVal val="#ppt_w*2"/>
                                          </p:val>
                                        </p:tav>
                                        <p:tav tm="100000">
                                          <p:val>
                                            <p:strVal val="#ppt_w"/>
                                          </p:val>
                                        </p:tav>
                                      </p:tavLst>
                                    </p:anim>
                                    <p:anim to="" calcmode="lin" valueType="num">
                                      <p:cBhvr>
                                        <p:cTn id="109" dur="500" fill="hold">
                                          <p:stCondLst>
                                            <p:cond delay="0"/>
                                          </p:stCondLst>
                                        </p:cTn>
                                        <p:tgtEl>
                                          <p:spTgt spid="88"/>
                                        </p:tgtEl>
                                        <p:attrNameLst>
                                          <p:attrName>ppt_h</p:attrName>
                                        </p:attrNameLst>
                                      </p:cBhvr>
                                      <p:tavLst>
                                        <p:tav tm="0">
                                          <p:val>
                                            <p:strVal val="#ppt_h*2"/>
                                          </p:val>
                                        </p:tav>
                                        <p:tav tm="100000">
                                          <p:val>
                                            <p:strVal val="#ppt_h"/>
                                          </p:val>
                                        </p:tav>
                                      </p:tavLst>
                                    </p:anim>
                                  </p:childTnLst>
                                </p:cTn>
                              </p:par>
                              <p:par>
                                <p:cTn id="110" presetID="0" presetClass="entr" presetSubtype="0" fill="hold" nodeType="withEffect">
                                  <p:stCondLst>
                                    <p:cond delay="0"/>
                                  </p:stCondLst>
                                  <p:childTnLst>
                                    <p:set>
                                      <p:cBhvr>
                                        <p:cTn id="111" dur="1" fill="hold">
                                          <p:stCondLst>
                                            <p:cond delay="0"/>
                                          </p:stCondLst>
                                        </p:cTn>
                                        <p:tgtEl>
                                          <p:spTgt spid="84"/>
                                        </p:tgtEl>
                                        <p:attrNameLst>
                                          <p:attrName>style.visibility</p:attrName>
                                        </p:attrNameLst>
                                      </p:cBhvr>
                                      <p:to>
                                        <p:strVal val="visible"/>
                                      </p:to>
                                    </p:set>
                                    <p:anim to="" calcmode="lin" valueType="num">
                                      <p:cBhvr>
                                        <p:cTn id="112" dur="500" fill="hold">
                                          <p:stCondLst>
                                            <p:cond delay="0"/>
                                          </p:stCondLst>
                                        </p:cTn>
                                        <p:tgtEl>
                                          <p:spTgt spid="84"/>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13" dur="500" fill="hold">
                                          <p:stCondLst>
                                            <p:cond delay="0"/>
                                          </p:stCondLst>
                                        </p:cTn>
                                        <p:tgtEl>
                                          <p:spTgt spid="84"/>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14" dur="500" fill="hold">
                                          <p:stCondLst>
                                            <p:cond delay="0"/>
                                          </p:stCondLst>
                                        </p:cTn>
                                        <p:tgtEl>
                                          <p:spTgt spid="84"/>
                                        </p:tgtEl>
                                        <p:attrNameLst>
                                          <p:attrName>style.opacity</p:attrName>
                                        </p:attrNameLst>
                                      </p:cBhvr>
                                      <p:tavLst>
                                        <p:tav tm="0">
                                          <p:val>
                                            <p:strVal val="0"/>
                                          </p:val>
                                        </p:tav>
                                        <p:tav tm="100000">
                                          <p:val>
                                            <p:strVal val="1"/>
                                          </p:val>
                                        </p:tav>
                                      </p:tavLst>
                                    </p:anim>
                                    <p:anim to="" calcmode="lin" valueType="num">
                                      <p:cBhvr>
                                        <p:cTn id="115" dur="500" fill="hold">
                                          <p:stCondLst>
                                            <p:cond delay="0"/>
                                          </p:stCondLst>
                                        </p:cTn>
                                        <p:tgtEl>
                                          <p:spTgt spid="84"/>
                                        </p:tgtEl>
                                        <p:attrNameLst>
                                          <p:attrName>ppt_w</p:attrName>
                                        </p:attrNameLst>
                                      </p:cBhvr>
                                      <p:tavLst>
                                        <p:tav tm="0">
                                          <p:val>
                                            <p:strVal val="#ppt_w*2"/>
                                          </p:val>
                                        </p:tav>
                                        <p:tav tm="100000">
                                          <p:val>
                                            <p:strVal val="#ppt_w"/>
                                          </p:val>
                                        </p:tav>
                                      </p:tavLst>
                                    </p:anim>
                                    <p:anim to="" calcmode="lin" valueType="num">
                                      <p:cBhvr>
                                        <p:cTn id="116" dur="500" fill="hold">
                                          <p:stCondLst>
                                            <p:cond delay="0"/>
                                          </p:stCondLst>
                                        </p:cTn>
                                        <p:tgtEl>
                                          <p:spTgt spid="84"/>
                                        </p:tgtEl>
                                        <p:attrNameLst>
                                          <p:attrName>ppt_h</p:attrName>
                                        </p:attrNameLst>
                                      </p:cBhvr>
                                      <p:tavLst>
                                        <p:tav tm="0">
                                          <p:val>
                                            <p:strVal val="#ppt_h*2"/>
                                          </p:val>
                                        </p:tav>
                                        <p:tav tm="100000">
                                          <p:val>
                                            <p:strVal val="#ppt_h"/>
                                          </p:val>
                                        </p:tav>
                                      </p:tavLst>
                                    </p:anim>
                                  </p:childTnLst>
                                </p:cTn>
                              </p:par>
                              <p:par>
                                <p:cTn id="117" presetID="0" presetClass="entr" presetSubtype="0" fill="hold" nodeType="withEffect">
                                  <p:stCondLst>
                                    <p:cond delay="0"/>
                                  </p:stCondLst>
                                  <p:childTnLst>
                                    <p:set>
                                      <p:cBhvr>
                                        <p:cTn id="118" dur="1" fill="hold">
                                          <p:stCondLst>
                                            <p:cond delay="0"/>
                                          </p:stCondLst>
                                        </p:cTn>
                                        <p:tgtEl>
                                          <p:spTgt spid="79"/>
                                        </p:tgtEl>
                                        <p:attrNameLst>
                                          <p:attrName>style.visibility</p:attrName>
                                        </p:attrNameLst>
                                      </p:cBhvr>
                                      <p:to>
                                        <p:strVal val="visible"/>
                                      </p:to>
                                    </p:set>
                                    <p:anim to="" calcmode="lin" valueType="num">
                                      <p:cBhvr>
                                        <p:cTn id="119" dur="500" fill="hold">
                                          <p:stCondLst>
                                            <p:cond delay="0"/>
                                          </p:stCondLst>
                                        </p:cTn>
                                        <p:tgtEl>
                                          <p:spTgt spid="79"/>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20" dur="500" fill="hold">
                                          <p:stCondLst>
                                            <p:cond delay="0"/>
                                          </p:stCondLst>
                                        </p:cTn>
                                        <p:tgtEl>
                                          <p:spTgt spid="79"/>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21" dur="500" fill="hold">
                                          <p:stCondLst>
                                            <p:cond delay="0"/>
                                          </p:stCondLst>
                                        </p:cTn>
                                        <p:tgtEl>
                                          <p:spTgt spid="79"/>
                                        </p:tgtEl>
                                        <p:attrNameLst>
                                          <p:attrName>style.opacity</p:attrName>
                                        </p:attrNameLst>
                                      </p:cBhvr>
                                      <p:tavLst>
                                        <p:tav tm="0">
                                          <p:val>
                                            <p:strVal val="0"/>
                                          </p:val>
                                        </p:tav>
                                        <p:tav tm="100000">
                                          <p:val>
                                            <p:strVal val="1"/>
                                          </p:val>
                                        </p:tav>
                                      </p:tavLst>
                                    </p:anim>
                                    <p:anim to="" calcmode="lin" valueType="num">
                                      <p:cBhvr>
                                        <p:cTn id="122" dur="500" fill="hold">
                                          <p:stCondLst>
                                            <p:cond delay="0"/>
                                          </p:stCondLst>
                                        </p:cTn>
                                        <p:tgtEl>
                                          <p:spTgt spid="79"/>
                                        </p:tgtEl>
                                        <p:attrNameLst>
                                          <p:attrName>ppt_w</p:attrName>
                                        </p:attrNameLst>
                                      </p:cBhvr>
                                      <p:tavLst>
                                        <p:tav tm="0">
                                          <p:val>
                                            <p:strVal val="#ppt_w*2"/>
                                          </p:val>
                                        </p:tav>
                                        <p:tav tm="100000">
                                          <p:val>
                                            <p:strVal val="#ppt_w"/>
                                          </p:val>
                                        </p:tav>
                                      </p:tavLst>
                                    </p:anim>
                                    <p:anim to="" calcmode="lin" valueType="num">
                                      <p:cBhvr>
                                        <p:cTn id="123" dur="500" fill="hold">
                                          <p:stCondLst>
                                            <p:cond delay="0"/>
                                          </p:stCondLst>
                                        </p:cTn>
                                        <p:tgtEl>
                                          <p:spTgt spid="79"/>
                                        </p:tgtEl>
                                        <p:attrNameLst>
                                          <p:attrName>ppt_h</p:attrName>
                                        </p:attrNameLst>
                                      </p:cBhvr>
                                      <p:tavLst>
                                        <p:tav tm="0">
                                          <p:val>
                                            <p:strVal val="#ppt_h*2"/>
                                          </p:val>
                                        </p:tav>
                                        <p:tav tm="100000">
                                          <p:val>
                                            <p:strVal val="#ppt_h"/>
                                          </p:val>
                                        </p:tav>
                                      </p:tavLst>
                                    </p:anim>
                                  </p:childTnLst>
                                </p:cTn>
                              </p:par>
                              <p:par>
                                <p:cTn id="124" presetID="0" presetClass="entr" presetSubtype="0" fill="hold" grpId="0" nodeType="withEffect">
                                  <p:stCondLst>
                                    <p:cond delay="0"/>
                                  </p:stCondLst>
                                  <p:childTnLst>
                                    <p:set>
                                      <p:cBhvr>
                                        <p:cTn id="125" dur="1" fill="hold">
                                          <p:stCondLst>
                                            <p:cond delay="0"/>
                                          </p:stCondLst>
                                        </p:cTn>
                                        <p:tgtEl>
                                          <p:spTgt spid="56"/>
                                        </p:tgtEl>
                                        <p:attrNameLst>
                                          <p:attrName>style.visibility</p:attrName>
                                        </p:attrNameLst>
                                      </p:cBhvr>
                                      <p:to>
                                        <p:strVal val="visible"/>
                                      </p:to>
                                    </p:set>
                                    <p:anim to="" calcmode="lin" valueType="num">
                                      <p:cBhvr>
                                        <p:cTn id="126" dur="500" fill="hold">
                                          <p:stCondLst>
                                            <p:cond delay="0"/>
                                          </p:stCondLst>
                                        </p:cTn>
                                        <p:tgtEl>
                                          <p:spTgt spid="56"/>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27" dur="500" fill="hold">
                                          <p:stCondLst>
                                            <p:cond delay="0"/>
                                          </p:stCondLst>
                                        </p:cTn>
                                        <p:tgtEl>
                                          <p:spTgt spid="56"/>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28" dur="500" fill="hold">
                                          <p:stCondLst>
                                            <p:cond delay="0"/>
                                          </p:stCondLst>
                                        </p:cTn>
                                        <p:tgtEl>
                                          <p:spTgt spid="56"/>
                                        </p:tgtEl>
                                        <p:attrNameLst>
                                          <p:attrName>style.opacity</p:attrName>
                                        </p:attrNameLst>
                                      </p:cBhvr>
                                      <p:tavLst>
                                        <p:tav tm="0">
                                          <p:val>
                                            <p:strVal val="0"/>
                                          </p:val>
                                        </p:tav>
                                        <p:tav tm="100000">
                                          <p:val>
                                            <p:strVal val="1"/>
                                          </p:val>
                                        </p:tav>
                                      </p:tavLst>
                                    </p:anim>
                                    <p:anim to="" calcmode="lin" valueType="num">
                                      <p:cBhvr>
                                        <p:cTn id="129" dur="500" fill="hold">
                                          <p:stCondLst>
                                            <p:cond delay="0"/>
                                          </p:stCondLst>
                                        </p:cTn>
                                        <p:tgtEl>
                                          <p:spTgt spid="56"/>
                                        </p:tgtEl>
                                        <p:attrNameLst>
                                          <p:attrName>ppt_w</p:attrName>
                                        </p:attrNameLst>
                                      </p:cBhvr>
                                      <p:tavLst>
                                        <p:tav tm="0">
                                          <p:val>
                                            <p:strVal val="#ppt_w*2"/>
                                          </p:val>
                                        </p:tav>
                                        <p:tav tm="100000">
                                          <p:val>
                                            <p:strVal val="#ppt_w"/>
                                          </p:val>
                                        </p:tav>
                                      </p:tavLst>
                                    </p:anim>
                                    <p:anim to="" calcmode="lin" valueType="num">
                                      <p:cBhvr>
                                        <p:cTn id="130" dur="500" fill="hold">
                                          <p:stCondLst>
                                            <p:cond delay="0"/>
                                          </p:stCondLst>
                                        </p:cTn>
                                        <p:tgtEl>
                                          <p:spTgt spid="56"/>
                                        </p:tgtEl>
                                        <p:attrNameLst>
                                          <p:attrName>ppt_h</p:attrName>
                                        </p:attrNameLst>
                                      </p:cBhvr>
                                      <p:tavLst>
                                        <p:tav tm="0">
                                          <p:val>
                                            <p:strVal val="#ppt_h*2"/>
                                          </p:val>
                                        </p:tav>
                                        <p:tav tm="100000">
                                          <p:val>
                                            <p:strVal val="#ppt_h"/>
                                          </p:val>
                                        </p:tav>
                                      </p:tavLst>
                                    </p:anim>
                                  </p:childTnLst>
                                </p:cTn>
                              </p:par>
                              <p:par>
                                <p:cTn id="131" presetID="0" presetClass="entr" presetSubtype="0" fill="hold" grpId="0" nodeType="withEffect">
                                  <p:stCondLst>
                                    <p:cond delay="0"/>
                                  </p:stCondLst>
                                  <p:childTnLst>
                                    <p:set>
                                      <p:cBhvr>
                                        <p:cTn id="132" dur="1" fill="hold">
                                          <p:stCondLst>
                                            <p:cond delay="0"/>
                                          </p:stCondLst>
                                        </p:cTn>
                                        <p:tgtEl>
                                          <p:spTgt spid="57"/>
                                        </p:tgtEl>
                                        <p:attrNameLst>
                                          <p:attrName>style.visibility</p:attrName>
                                        </p:attrNameLst>
                                      </p:cBhvr>
                                      <p:to>
                                        <p:strVal val="visible"/>
                                      </p:to>
                                    </p:set>
                                    <p:anim to="" calcmode="lin" valueType="num">
                                      <p:cBhvr>
                                        <p:cTn id="133" dur="500" fill="hold">
                                          <p:stCondLst>
                                            <p:cond delay="0"/>
                                          </p:stCondLst>
                                        </p:cTn>
                                        <p:tgtEl>
                                          <p:spTgt spid="57"/>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34" dur="500" fill="hold">
                                          <p:stCondLst>
                                            <p:cond delay="0"/>
                                          </p:stCondLst>
                                        </p:cTn>
                                        <p:tgtEl>
                                          <p:spTgt spid="57"/>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35" dur="500" fill="hold">
                                          <p:stCondLst>
                                            <p:cond delay="0"/>
                                          </p:stCondLst>
                                        </p:cTn>
                                        <p:tgtEl>
                                          <p:spTgt spid="57"/>
                                        </p:tgtEl>
                                        <p:attrNameLst>
                                          <p:attrName>style.opacity</p:attrName>
                                        </p:attrNameLst>
                                      </p:cBhvr>
                                      <p:tavLst>
                                        <p:tav tm="0">
                                          <p:val>
                                            <p:strVal val="0"/>
                                          </p:val>
                                        </p:tav>
                                        <p:tav tm="100000">
                                          <p:val>
                                            <p:strVal val="1"/>
                                          </p:val>
                                        </p:tav>
                                      </p:tavLst>
                                    </p:anim>
                                    <p:anim to="" calcmode="lin" valueType="num">
                                      <p:cBhvr>
                                        <p:cTn id="136" dur="500" fill="hold">
                                          <p:stCondLst>
                                            <p:cond delay="0"/>
                                          </p:stCondLst>
                                        </p:cTn>
                                        <p:tgtEl>
                                          <p:spTgt spid="57"/>
                                        </p:tgtEl>
                                        <p:attrNameLst>
                                          <p:attrName>ppt_w</p:attrName>
                                        </p:attrNameLst>
                                      </p:cBhvr>
                                      <p:tavLst>
                                        <p:tav tm="0">
                                          <p:val>
                                            <p:strVal val="#ppt_w*2"/>
                                          </p:val>
                                        </p:tav>
                                        <p:tav tm="100000">
                                          <p:val>
                                            <p:strVal val="#ppt_w"/>
                                          </p:val>
                                        </p:tav>
                                      </p:tavLst>
                                    </p:anim>
                                    <p:anim to="" calcmode="lin" valueType="num">
                                      <p:cBhvr>
                                        <p:cTn id="137" dur="500" fill="hold">
                                          <p:stCondLst>
                                            <p:cond delay="0"/>
                                          </p:stCondLst>
                                        </p:cTn>
                                        <p:tgtEl>
                                          <p:spTgt spid="57"/>
                                        </p:tgtEl>
                                        <p:attrNameLst>
                                          <p:attrName>ppt_h</p:attrName>
                                        </p:attrNameLst>
                                      </p:cBhvr>
                                      <p:tavLst>
                                        <p:tav tm="0">
                                          <p:val>
                                            <p:strVal val="#ppt_h*2"/>
                                          </p:val>
                                        </p:tav>
                                        <p:tav tm="100000">
                                          <p:val>
                                            <p:strVal val="#ppt_h"/>
                                          </p:val>
                                        </p:tav>
                                      </p:tavLst>
                                    </p:anim>
                                  </p:childTnLst>
                                </p:cTn>
                              </p:par>
                              <p:par>
                                <p:cTn id="138" presetID="0" presetClass="entr" presetSubtype="0" fill="hold" grpId="0" nodeType="withEffect">
                                  <p:stCondLst>
                                    <p:cond delay="0"/>
                                  </p:stCondLst>
                                  <p:childTnLst>
                                    <p:set>
                                      <p:cBhvr>
                                        <p:cTn id="139" dur="1" fill="hold">
                                          <p:stCondLst>
                                            <p:cond delay="0"/>
                                          </p:stCondLst>
                                        </p:cTn>
                                        <p:tgtEl>
                                          <p:spTgt spid="81"/>
                                        </p:tgtEl>
                                        <p:attrNameLst>
                                          <p:attrName>style.visibility</p:attrName>
                                        </p:attrNameLst>
                                      </p:cBhvr>
                                      <p:to>
                                        <p:strVal val="visible"/>
                                      </p:to>
                                    </p:set>
                                    <p:anim to="" calcmode="lin" valueType="num">
                                      <p:cBhvr>
                                        <p:cTn id="140" dur="500" fill="hold">
                                          <p:stCondLst>
                                            <p:cond delay="0"/>
                                          </p:stCondLst>
                                        </p:cTn>
                                        <p:tgtEl>
                                          <p:spTgt spid="81"/>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41" dur="500" fill="hold">
                                          <p:stCondLst>
                                            <p:cond delay="0"/>
                                          </p:stCondLst>
                                        </p:cTn>
                                        <p:tgtEl>
                                          <p:spTgt spid="81"/>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42" dur="500" fill="hold">
                                          <p:stCondLst>
                                            <p:cond delay="0"/>
                                          </p:stCondLst>
                                        </p:cTn>
                                        <p:tgtEl>
                                          <p:spTgt spid="81"/>
                                        </p:tgtEl>
                                        <p:attrNameLst>
                                          <p:attrName>style.opacity</p:attrName>
                                        </p:attrNameLst>
                                      </p:cBhvr>
                                      <p:tavLst>
                                        <p:tav tm="0">
                                          <p:val>
                                            <p:strVal val="0"/>
                                          </p:val>
                                        </p:tav>
                                        <p:tav tm="100000">
                                          <p:val>
                                            <p:strVal val="1"/>
                                          </p:val>
                                        </p:tav>
                                      </p:tavLst>
                                    </p:anim>
                                    <p:anim to="" calcmode="lin" valueType="num">
                                      <p:cBhvr>
                                        <p:cTn id="143" dur="500" fill="hold">
                                          <p:stCondLst>
                                            <p:cond delay="0"/>
                                          </p:stCondLst>
                                        </p:cTn>
                                        <p:tgtEl>
                                          <p:spTgt spid="81"/>
                                        </p:tgtEl>
                                        <p:attrNameLst>
                                          <p:attrName>ppt_w</p:attrName>
                                        </p:attrNameLst>
                                      </p:cBhvr>
                                      <p:tavLst>
                                        <p:tav tm="0">
                                          <p:val>
                                            <p:strVal val="#ppt_w*2"/>
                                          </p:val>
                                        </p:tav>
                                        <p:tav tm="100000">
                                          <p:val>
                                            <p:strVal val="#ppt_w"/>
                                          </p:val>
                                        </p:tav>
                                      </p:tavLst>
                                    </p:anim>
                                    <p:anim to="" calcmode="lin" valueType="num">
                                      <p:cBhvr>
                                        <p:cTn id="144" dur="500" fill="hold">
                                          <p:stCondLst>
                                            <p:cond delay="0"/>
                                          </p:stCondLst>
                                        </p:cTn>
                                        <p:tgtEl>
                                          <p:spTgt spid="81"/>
                                        </p:tgtEl>
                                        <p:attrNameLst>
                                          <p:attrName>ppt_h</p:attrName>
                                        </p:attrNameLst>
                                      </p:cBhvr>
                                      <p:tavLst>
                                        <p:tav tm="0">
                                          <p:val>
                                            <p:strVal val="#ppt_h*2"/>
                                          </p:val>
                                        </p:tav>
                                        <p:tav tm="100000">
                                          <p:val>
                                            <p:strVal val="#ppt_h"/>
                                          </p:val>
                                        </p:tav>
                                      </p:tavLst>
                                    </p:anim>
                                  </p:childTnLst>
                                </p:cTn>
                              </p:par>
                              <p:par>
                                <p:cTn id="145" presetID="0" presetClass="entr" presetSubtype="0" fill="hold" grpId="0" nodeType="withEffect">
                                  <p:stCondLst>
                                    <p:cond delay="0"/>
                                  </p:stCondLst>
                                  <p:childTnLst>
                                    <p:set>
                                      <p:cBhvr>
                                        <p:cTn id="146" dur="1" fill="hold">
                                          <p:stCondLst>
                                            <p:cond delay="0"/>
                                          </p:stCondLst>
                                        </p:cTn>
                                        <p:tgtEl>
                                          <p:spTgt spid="82"/>
                                        </p:tgtEl>
                                        <p:attrNameLst>
                                          <p:attrName>style.visibility</p:attrName>
                                        </p:attrNameLst>
                                      </p:cBhvr>
                                      <p:to>
                                        <p:strVal val="visible"/>
                                      </p:to>
                                    </p:set>
                                    <p:anim to="" calcmode="lin" valueType="num">
                                      <p:cBhvr>
                                        <p:cTn id="147" dur="500" fill="hold">
                                          <p:stCondLst>
                                            <p:cond delay="0"/>
                                          </p:stCondLst>
                                        </p:cTn>
                                        <p:tgtEl>
                                          <p:spTgt spid="82"/>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48" dur="500" fill="hold">
                                          <p:stCondLst>
                                            <p:cond delay="0"/>
                                          </p:stCondLst>
                                        </p:cTn>
                                        <p:tgtEl>
                                          <p:spTgt spid="82"/>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49" dur="500" fill="hold">
                                          <p:stCondLst>
                                            <p:cond delay="0"/>
                                          </p:stCondLst>
                                        </p:cTn>
                                        <p:tgtEl>
                                          <p:spTgt spid="82"/>
                                        </p:tgtEl>
                                        <p:attrNameLst>
                                          <p:attrName>style.opacity</p:attrName>
                                        </p:attrNameLst>
                                      </p:cBhvr>
                                      <p:tavLst>
                                        <p:tav tm="0">
                                          <p:val>
                                            <p:strVal val="0"/>
                                          </p:val>
                                        </p:tav>
                                        <p:tav tm="100000">
                                          <p:val>
                                            <p:strVal val="1"/>
                                          </p:val>
                                        </p:tav>
                                      </p:tavLst>
                                    </p:anim>
                                    <p:anim to="" calcmode="lin" valueType="num">
                                      <p:cBhvr>
                                        <p:cTn id="150" dur="500" fill="hold">
                                          <p:stCondLst>
                                            <p:cond delay="0"/>
                                          </p:stCondLst>
                                        </p:cTn>
                                        <p:tgtEl>
                                          <p:spTgt spid="82"/>
                                        </p:tgtEl>
                                        <p:attrNameLst>
                                          <p:attrName>ppt_w</p:attrName>
                                        </p:attrNameLst>
                                      </p:cBhvr>
                                      <p:tavLst>
                                        <p:tav tm="0">
                                          <p:val>
                                            <p:strVal val="#ppt_w*2"/>
                                          </p:val>
                                        </p:tav>
                                        <p:tav tm="100000">
                                          <p:val>
                                            <p:strVal val="#ppt_w"/>
                                          </p:val>
                                        </p:tav>
                                      </p:tavLst>
                                    </p:anim>
                                    <p:anim to="" calcmode="lin" valueType="num">
                                      <p:cBhvr>
                                        <p:cTn id="151" dur="500" fill="hold">
                                          <p:stCondLst>
                                            <p:cond delay="0"/>
                                          </p:stCondLst>
                                        </p:cTn>
                                        <p:tgtEl>
                                          <p:spTgt spid="82"/>
                                        </p:tgtEl>
                                        <p:attrNameLst>
                                          <p:attrName>ppt_h</p:attrName>
                                        </p:attrNameLst>
                                      </p:cBhvr>
                                      <p:tavLst>
                                        <p:tav tm="0">
                                          <p:val>
                                            <p:strVal val="#ppt_h*2"/>
                                          </p:val>
                                        </p:tav>
                                        <p:tav tm="100000">
                                          <p:val>
                                            <p:strVal val="#ppt_h"/>
                                          </p:val>
                                        </p:tav>
                                      </p:tavLst>
                                    </p:anim>
                                  </p:childTnLst>
                                </p:cTn>
                              </p:par>
                              <p:par>
                                <p:cTn id="152" presetID="0" presetClass="entr" presetSubtype="0" fill="hold" grpId="0" nodeType="withEffect">
                                  <p:stCondLst>
                                    <p:cond delay="0"/>
                                  </p:stCondLst>
                                  <p:childTnLst>
                                    <p:set>
                                      <p:cBhvr>
                                        <p:cTn id="153" dur="1" fill="hold">
                                          <p:stCondLst>
                                            <p:cond delay="0"/>
                                          </p:stCondLst>
                                        </p:cTn>
                                        <p:tgtEl>
                                          <p:spTgt spid="66"/>
                                        </p:tgtEl>
                                        <p:attrNameLst>
                                          <p:attrName>style.visibility</p:attrName>
                                        </p:attrNameLst>
                                      </p:cBhvr>
                                      <p:to>
                                        <p:strVal val="visible"/>
                                      </p:to>
                                    </p:set>
                                    <p:anim to="" calcmode="lin" valueType="num">
                                      <p:cBhvr>
                                        <p:cTn id="154" dur="500" fill="hold">
                                          <p:stCondLst>
                                            <p:cond delay="0"/>
                                          </p:stCondLst>
                                        </p:cTn>
                                        <p:tgtEl>
                                          <p:spTgt spid="66"/>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55" dur="500" fill="hold">
                                          <p:stCondLst>
                                            <p:cond delay="0"/>
                                          </p:stCondLst>
                                        </p:cTn>
                                        <p:tgtEl>
                                          <p:spTgt spid="66"/>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56" dur="500" fill="hold">
                                          <p:stCondLst>
                                            <p:cond delay="0"/>
                                          </p:stCondLst>
                                        </p:cTn>
                                        <p:tgtEl>
                                          <p:spTgt spid="66"/>
                                        </p:tgtEl>
                                        <p:attrNameLst>
                                          <p:attrName>style.opacity</p:attrName>
                                        </p:attrNameLst>
                                      </p:cBhvr>
                                      <p:tavLst>
                                        <p:tav tm="0">
                                          <p:val>
                                            <p:strVal val="0"/>
                                          </p:val>
                                        </p:tav>
                                        <p:tav tm="100000">
                                          <p:val>
                                            <p:strVal val="1"/>
                                          </p:val>
                                        </p:tav>
                                      </p:tavLst>
                                    </p:anim>
                                    <p:anim to="" calcmode="lin" valueType="num">
                                      <p:cBhvr>
                                        <p:cTn id="157" dur="500" fill="hold">
                                          <p:stCondLst>
                                            <p:cond delay="0"/>
                                          </p:stCondLst>
                                        </p:cTn>
                                        <p:tgtEl>
                                          <p:spTgt spid="66"/>
                                        </p:tgtEl>
                                        <p:attrNameLst>
                                          <p:attrName>ppt_w</p:attrName>
                                        </p:attrNameLst>
                                      </p:cBhvr>
                                      <p:tavLst>
                                        <p:tav tm="0">
                                          <p:val>
                                            <p:strVal val="#ppt_w*2"/>
                                          </p:val>
                                        </p:tav>
                                        <p:tav tm="100000">
                                          <p:val>
                                            <p:strVal val="#ppt_w"/>
                                          </p:val>
                                        </p:tav>
                                      </p:tavLst>
                                    </p:anim>
                                    <p:anim to="" calcmode="lin" valueType="num">
                                      <p:cBhvr>
                                        <p:cTn id="158" dur="500" fill="hold">
                                          <p:stCondLst>
                                            <p:cond delay="0"/>
                                          </p:stCondLst>
                                        </p:cTn>
                                        <p:tgtEl>
                                          <p:spTgt spid="66"/>
                                        </p:tgtEl>
                                        <p:attrNameLst>
                                          <p:attrName>ppt_h</p:attrName>
                                        </p:attrNameLst>
                                      </p:cBhvr>
                                      <p:tavLst>
                                        <p:tav tm="0">
                                          <p:val>
                                            <p:strVal val="#ppt_h*2"/>
                                          </p:val>
                                        </p:tav>
                                        <p:tav tm="100000">
                                          <p:val>
                                            <p:strVal val="#ppt_h"/>
                                          </p:val>
                                        </p:tav>
                                      </p:tavLst>
                                    </p:anim>
                                  </p:childTnLst>
                                </p:cTn>
                              </p:par>
                              <p:par>
                                <p:cTn id="159" presetID="0" presetClass="entr" presetSubtype="0" fill="hold" grpId="0" nodeType="withEffect">
                                  <p:stCondLst>
                                    <p:cond delay="0"/>
                                  </p:stCondLst>
                                  <p:childTnLst>
                                    <p:set>
                                      <p:cBhvr>
                                        <p:cTn id="160" dur="1" fill="hold">
                                          <p:stCondLst>
                                            <p:cond delay="0"/>
                                          </p:stCondLst>
                                        </p:cTn>
                                        <p:tgtEl>
                                          <p:spTgt spid="67"/>
                                        </p:tgtEl>
                                        <p:attrNameLst>
                                          <p:attrName>style.visibility</p:attrName>
                                        </p:attrNameLst>
                                      </p:cBhvr>
                                      <p:to>
                                        <p:strVal val="visible"/>
                                      </p:to>
                                    </p:set>
                                    <p:anim to="" calcmode="lin" valueType="num">
                                      <p:cBhvr>
                                        <p:cTn id="161" dur="500" fill="hold">
                                          <p:stCondLst>
                                            <p:cond delay="0"/>
                                          </p:stCondLst>
                                        </p:cTn>
                                        <p:tgtEl>
                                          <p:spTgt spid="67"/>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62" dur="500" fill="hold">
                                          <p:stCondLst>
                                            <p:cond delay="0"/>
                                          </p:stCondLst>
                                        </p:cTn>
                                        <p:tgtEl>
                                          <p:spTgt spid="67"/>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63" dur="500" fill="hold">
                                          <p:stCondLst>
                                            <p:cond delay="0"/>
                                          </p:stCondLst>
                                        </p:cTn>
                                        <p:tgtEl>
                                          <p:spTgt spid="67"/>
                                        </p:tgtEl>
                                        <p:attrNameLst>
                                          <p:attrName>style.opacity</p:attrName>
                                        </p:attrNameLst>
                                      </p:cBhvr>
                                      <p:tavLst>
                                        <p:tav tm="0">
                                          <p:val>
                                            <p:strVal val="0"/>
                                          </p:val>
                                        </p:tav>
                                        <p:tav tm="100000">
                                          <p:val>
                                            <p:strVal val="1"/>
                                          </p:val>
                                        </p:tav>
                                      </p:tavLst>
                                    </p:anim>
                                    <p:anim to="" calcmode="lin" valueType="num">
                                      <p:cBhvr>
                                        <p:cTn id="164" dur="500" fill="hold">
                                          <p:stCondLst>
                                            <p:cond delay="0"/>
                                          </p:stCondLst>
                                        </p:cTn>
                                        <p:tgtEl>
                                          <p:spTgt spid="67"/>
                                        </p:tgtEl>
                                        <p:attrNameLst>
                                          <p:attrName>ppt_w</p:attrName>
                                        </p:attrNameLst>
                                      </p:cBhvr>
                                      <p:tavLst>
                                        <p:tav tm="0">
                                          <p:val>
                                            <p:strVal val="#ppt_w*2"/>
                                          </p:val>
                                        </p:tav>
                                        <p:tav tm="100000">
                                          <p:val>
                                            <p:strVal val="#ppt_w"/>
                                          </p:val>
                                        </p:tav>
                                      </p:tavLst>
                                    </p:anim>
                                    <p:anim to="" calcmode="lin" valueType="num">
                                      <p:cBhvr>
                                        <p:cTn id="165" dur="500" fill="hold">
                                          <p:stCondLst>
                                            <p:cond delay="0"/>
                                          </p:stCondLst>
                                        </p:cTn>
                                        <p:tgtEl>
                                          <p:spTgt spid="67"/>
                                        </p:tgtEl>
                                        <p:attrNameLst>
                                          <p:attrName>ppt_h</p:attrName>
                                        </p:attrNameLst>
                                      </p:cBhvr>
                                      <p:tavLst>
                                        <p:tav tm="0">
                                          <p:val>
                                            <p:strVal val="#ppt_h*2"/>
                                          </p:val>
                                        </p:tav>
                                        <p:tav tm="100000">
                                          <p:val>
                                            <p:strVal val="#ppt_h"/>
                                          </p:val>
                                        </p:tav>
                                      </p:tavLst>
                                    </p:anim>
                                  </p:childTnLst>
                                </p:cTn>
                              </p:par>
                              <p:par>
                                <p:cTn id="166" presetID="0" presetClass="entr" presetSubtype="0" fill="hold" grpId="0" nodeType="withEffect">
                                  <p:stCondLst>
                                    <p:cond delay="0"/>
                                  </p:stCondLst>
                                  <p:childTnLst>
                                    <p:set>
                                      <p:cBhvr>
                                        <p:cTn id="167" dur="1" fill="hold">
                                          <p:stCondLst>
                                            <p:cond delay="0"/>
                                          </p:stCondLst>
                                        </p:cTn>
                                        <p:tgtEl>
                                          <p:spTgt spid="68"/>
                                        </p:tgtEl>
                                        <p:attrNameLst>
                                          <p:attrName>style.visibility</p:attrName>
                                        </p:attrNameLst>
                                      </p:cBhvr>
                                      <p:to>
                                        <p:strVal val="visible"/>
                                      </p:to>
                                    </p:set>
                                    <p:anim to="" calcmode="lin" valueType="num">
                                      <p:cBhvr>
                                        <p:cTn id="168" dur="500" fill="hold">
                                          <p:stCondLst>
                                            <p:cond delay="0"/>
                                          </p:stCondLst>
                                        </p:cTn>
                                        <p:tgtEl>
                                          <p:spTgt spid="68"/>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69" dur="500" fill="hold">
                                          <p:stCondLst>
                                            <p:cond delay="0"/>
                                          </p:stCondLst>
                                        </p:cTn>
                                        <p:tgtEl>
                                          <p:spTgt spid="68"/>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70" dur="500" fill="hold">
                                          <p:stCondLst>
                                            <p:cond delay="0"/>
                                          </p:stCondLst>
                                        </p:cTn>
                                        <p:tgtEl>
                                          <p:spTgt spid="68"/>
                                        </p:tgtEl>
                                        <p:attrNameLst>
                                          <p:attrName>style.opacity</p:attrName>
                                        </p:attrNameLst>
                                      </p:cBhvr>
                                      <p:tavLst>
                                        <p:tav tm="0">
                                          <p:val>
                                            <p:strVal val="0"/>
                                          </p:val>
                                        </p:tav>
                                        <p:tav tm="100000">
                                          <p:val>
                                            <p:strVal val="1"/>
                                          </p:val>
                                        </p:tav>
                                      </p:tavLst>
                                    </p:anim>
                                    <p:anim to="" calcmode="lin" valueType="num">
                                      <p:cBhvr>
                                        <p:cTn id="171" dur="500" fill="hold">
                                          <p:stCondLst>
                                            <p:cond delay="0"/>
                                          </p:stCondLst>
                                        </p:cTn>
                                        <p:tgtEl>
                                          <p:spTgt spid="68"/>
                                        </p:tgtEl>
                                        <p:attrNameLst>
                                          <p:attrName>ppt_w</p:attrName>
                                        </p:attrNameLst>
                                      </p:cBhvr>
                                      <p:tavLst>
                                        <p:tav tm="0">
                                          <p:val>
                                            <p:strVal val="#ppt_w*2"/>
                                          </p:val>
                                        </p:tav>
                                        <p:tav tm="100000">
                                          <p:val>
                                            <p:strVal val="#ppt_w"/>
                                          </p:val>
                                        </p:tav>
                                      </p:tavLst>
                                    </p:anim>
                                    <p:anim to="" calcmode="lin" valueType="num">
                                      <p:cBhvr>
                                        <p:cTn id="172" dur="500" fill="hold">
                                          <p:stCondLst>
                                            <p:cond delay="0"/>
                                          </p:stCondLst>
                                        </p:cTn>
                                        <p:tgtEl>
                                          <p:spTgt spid="68"/>
                                        </p:tgtEl>
                                        <p:attrNameLst>
                                          <p:attrName>ppt_h</p:attrName>
                                        </p:attrNameLst>
                                      </p:cBhvr>
                                      <p:tavLst>
                                        <p:tav tm="0">
                                          <p:val>
                                            <p:strVal val="#ppt_h*2"/>
                                          </p:val>
                                        </p:tav>
                                        <p:tav tm="100000">
                                          <p:val>
                                            <p:strVal val="#ppt_h"/>
                                          </p:val>
                                        </p:tav>
                                      </p:tavLst>
                                    </p:anim>
                                  </p:childTnLst>
                                </p:cTn>
                              </p:par>
                              <p:par>
                                <p:cTn id="173" presetID="0" presetClass="entr" presetSubtype="0" fill="hold" grpId="0" nodeType="withEffect">
                                  <p:stCondLst>
                                    <p:cond delay="0"/>
                                  </p:stCondLst>
                                  <p:childTnLst>
                                    <p:set>
                                      <p:cBhvr>
                                        <p:cTn id="174" dur="1" fill="hold">
                                          <p:stCondLst>
                                            <p:cond delay="0"/>
                                          </p:stCondLst>
                                        </p:cTn>
                                        <p:tgtEl>
                                          <p:spTgt spid="2"/>
                                        </p:tgtEl>
                                        <p:attrNameLst>
                                          <p:attrName>style.visibility</p:attrName>
                                        </p:attrNameLst>
                                      </p:cBhvr>
                                      <p:to>
                                        <p:strVal val="visible"/>
                                      </p:to>
                                    </p:set>
                                    <p:anim to="" calcmode="lin" valueType="num">
                                      <p:cBhvr>
                                        <p:cTn id="175" dur="500" fill="hold">
                                          <p:stCondLst>
                                            <p:cond delay="0"/>
                                          </p:stCondLst>
                                        </p:cTn>
                                        <p:tgtEl>
                                          <p:spTgt spid="2"/>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76" dur="500" fill="hold">
                                          <p:stCondLst>
                                            <p:cond delay="0"/>
                                          </p:stCondLst>
                                        </p:cTn>
                                        <p:tgtEl>
                                          <p:spTgt spid="2"/>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77" dur="500" fill="hold">
                                          <p:stCondLst>
                                            <p:cond delay="0"/>
                                          </p:stCondLst>
                                        </p:cTn>
                                        <p:tgtEl>
                                          <p:spTgt spid="2"/>
                                        </p:tgtEl>
                                        <p:attrNameLst>
                                          <p:attrName>style.opacity</p:attrName>
                                        </p:attrNameLst>
                                      </p:cBhvr>
                                      <p:tavLst>
                                        <p:tav tm="0">
                                          <p:val>
                                            <p:strVal val="0"/>
                                          </p:val>
                                        </p:tav>
                                        <p:tav tm="100000">
                                          <p:val>
                                            <p:strVal val="1"/>
                                          </p:val>
                                        </p:tav>
                                      </p:tavLst>
                                    </p:anim>
                                    <p:anim to="" calcmode="lin" valueType="num">
                                      <p:cBhvr>
                                        <p:cTn id="178" dur="500" fill="hold">
                                          <p:stCondLst>
                                            <p:cond delay="0"/>
                                          </p:stCondLst>
                                        </p:cTn>
                                        <p:tgtEl>
                                          <p:spTgt spid="2"/>
                                        </p:tgtEl>
                                        <p:attrNameLst>
                                          <p:attrName>ppt_w</p:attrName>
                                        </p:attrNameLst>
                                      </p:cBhvr>
                                      <p:tavLst>
                                        <p:tav tm="0">
                                          <p:val>
                                            <p:strVal val="#ppt_w*2"/>
                                          </p:val>
                                        </p:tav>
                                        <p:tav tm="100000">
                                          <p:val>
                                            <p:strVal val="#ppt_w"/>
                                          </p:val>
                                        </p:tav>
                                      </p:tavLst>
                                    </p:anim>
                                    <p:anim to="" calcmode="lin" valueType="num">
                                      <p:cBhvr>
                                        <p:cTn id="179" dur="500" fill="hold">
                                          <p:stCondLst>
                                            <p:cond delay="0"/>
                                          </p:stCondLst>
                                        </p:cTn>
                                        <p:tgtEl>
                                          <p:spTgt spid="2"/>
                                        </p:tgtEl>
                                        <p:attrNameLst>
                                          <p:attrName>ppt_h</p:attrName>
                                        </p:attrNameLst>
                                      </p:cBhvr>
                                      <p:tavLst>
                                        <p:tav tm="0">
                                          <p:val>
                                            <p:strVal val="#ppt_h*2"/>
                                          </p:val>
                                        </p:tav>
                                        <p:tav tm="100000">
                                          <p:val>
                                            <p:strVal val="#ppt_h"/>
                                          </p:val>
                                        </p:tav>
                                      </p:tavLst>
                                    </p:anim>
                                  </p:childTnLst>
                                </p:cTn>
                              </p:par>
                              <p:par>
                                <p:cTn id="180" presetID="0" presetClass="entr" presetSubtype="0" fill="hold" nodeType="withEffect">
                                  <p:stCondLst>
                                    <p:cond delay="0"/>
                                  </p:stCondLst>
                                  <p:childTnLst>
                                    <p:set>
                                      <p:cBhvr>
                                        <p:cTn id="181" dur="1" fill="hold">
                                          <p:stCondLst>
                                            <p:cond delay="0"/>
                                          </p:stCondLst>
                                        </p:cTn>
                                        <p:tgtEl>
                                          <p:spTgt spid="6"/>
                                        </p:tgtEl>
                                        <p:attrNameLst>
                                          <p:attrName>style.visibility</p:attrName>
                                        </p:attrNameLst>
                                      </p:cBhvr>
                                      <p:to>
                                        <p:strVal val="visible"/>
                                      </p:to>
                                    </p:set>
                                    <p:anim to="" calcmode="lin" valueType="num">
                                      <p:cBhvr>
                                        <p:cTn id="182" dur="500" fill="hold">
                                          <p:stCondLst>
                                            <p:cond delay="0"/>
                                          </p:stCondLst>
                                        </p:cTn>
                                        <p:tgtEl>
                                          <p:spTgt spid="6"/>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83" dur="500" fill="hold">
                                          <p:stCondLst>
                                            <p:cond delay="0"/>
                                          </p:stCondLst>
                                        </p:cTn>
                                        <p:tgtEl>
                                          <p:spTgt spid="6"/>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84" dur="500" fill="hold">
                                          <p:stCondLst>
                                            <p:cond delay="0"/>
                                          </p:stCondLst>
                                        </p:cTn>
                                        <p:tgtEl>
                                          <p:spTgt spid="6"/>
                                        </p:tgtEl>
                                        <p:attrNameLst>
                                          <p:attrName>style.opacity</p:attrName>
                                        </p:attrNameLst>
                                      </p:cBhvr>
                                      <p:tavLst>
                                        <p:tav tm="0">
                                          <p:val>
                                            <p:strVal val="0"/>
                                          </p:val>
                                        </p:tav>
                                        <p:tav tm="100000">
                                          <p:val>
                                            <p:strVal val="1"/>
                                          </p:val>
                                        </p:tav>
                                      </p:tavLst>
                                    </p:anim>
                                    <p:anim to="" calcmode="lin" valueType="num">
                                      <p:cBhvr>
                                        <p:cTn id="185" dur="500" fill="hold">
                                          <p:stCondLst>
                                            <p:cond delay="0"/>
                                          </p:stCondLst>
                                        </p:cTn>
                                        <p:tgtEl>
                                          <p:spTgt spid="6"/>
                                        </p:tgtEl>
                                        <p:attrNameLst>
                                          <p:attrName>ppt_w</p:attrName>
                                        </p:attrNameLst>
                                      </p:cBhvr>
                                      <p:tavLst>
                                        <p:tav tm="0">
                                          <p:val>
                                            <p:strVal val="#ppt_w*2"/>
                                          </p:val>
                                        </p:tav>
                                        <p:tav tm="100000">
                                          <p:val>
                                            <p:strVal val="#ppt_w"/>
                                          </p:val>
                                        </p:tav>
                                      </p:tavLst>
                                    </p:anim>
                                    <p:anim to="" calcmode="lin" valueType="num">
                                      <p:cBhvr>
                                        <p:cTn id="186" dur="500" fill="hold">
                                          <p:stCondLst>
                                            <p:cond delay="0"/>
                                          </p:stCondLst>
                                        </p:cTn>
                                        <p:tgtEl>
                                          <p:spTgt spid="6"/>
                                        </p:tgtEl>
                                        <p:attrNameLst>
                                          <p:attrName>ppt_h</p:attrName>
                                        </p:attrNameLst>
                                      </p:cBhvr>
                                      <p:tavLst>
                                        <p:tav tm="0">
                                          <p:val>
                                            <p:strVal val="#ppt_h*2"/>
                                          </p:val>
                                        </p:tav>
                                        <p:tav tm="100000">
                                          <p:val>
                                            <p:strVal val="#ppt_h"/>
                                          </p:val>
                                        </p:tav>
                                      </p:tavLst>
                                    </p:anim>
                                  </p:childTnLst>
                                </p:cTn>
                              </p:par>
                              <p:par>
                                <p:cTn id="187" presetID="0" presetClass="entr" presetSubtype="0" fill="hold" nodeType="withEffect">
                                  <p:stCondLst>
                                    <p:cond delay="0"/>
                                  </p:stCondLst>
                                  <p:childTnLst>
                                    <p:set>
                                      <p:cBhvr>
                                        <p:cTn id="188" dur="1" fill="hold">
                                          <p:stCondLst>
                                            <p:cond delay="0"/>
                                          </p:stCondLst>
                                        </p:cTn>
                                        <p:tgtEl>
                                          <p:spTgt spid="14"/>
                                        </p:tgtEl>
                                        <p:attrNameLst>
                                          <p:attrName>style.visibility</p:attrName>
                                        </p:attrNameLst>
                                      </p:cBhvr>
                                      <p:to>
                                        <p:strVal val="visible"/>
                                      </p:to>
                                    </p:set>
                                    <p:anim to="" calcmode="lin" valueType="num">
                                      <p:cBhvr>
                                        <p:cTn id="189" dur="500" fill="hold">
                                          <p:stCondLst>
                                            <p:cond delay="0"/>
                                          </p:stCondLst>
                                        </p:cTn>
                                        <p:tgtEl>
                                          <p:spTgt spid="14"/>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90" dur="500" fill="hold">
                                          <p:stCondLst>
                                            <p:cond delay="0"/>
                                          </p:stCondLst>
                                        </p:cTn>
                                        <p:tgtEl>
                                          <p:spTgt spid="14"/>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91" dur="500" fill="hold">
                                          <p:stCondLst>
                                            <p:cond delay="0"/>
                                          </p:stCondLst>
                                        </p:cTn>
                                        <p:tgtEl>
                                          <p:spTgt spid="14"/>
                                        </p:tgtEl>
                                        <p:attrNameLst>
                                          <p:attrName>style.opacity</p:attrName>
                                        </p:attrNameLst>
                                      </p:cBhvr>
                                      <p:tavLst>
                                        <p:tav tm="0">
                                          <p:val>
                                            <p:strVal val="0"/>
                                          </p:val>
                                        </p:tav>
                                        <p:tav tm="100000">
                                          <p:val>
                                            <p:strVal val="1"/>
                                          </p:val>
                                        </p:tav>
                                      </p:tavLst>
                                    </p:anim>
                                    <p:anim to="" calcmode="lin" valueType="num">
                                      <p:cBhvr>
                                        <p:cTn id="192" dur="500" fill="hold">
                                          <p:stCondLst>
                                            <p:cond delay="0"/>
                                          </p:stCondLst>
                                        </p:cTn>
                                        <p:tgtEl>
                                          <p:spTgt spid="14"/>
                                        </p:tgtEl>
                                        <p:attrNameLst>
                                          <p:attrName>ppt_w</p:attrName>
                                        </p:attrNameLst>
                                      </p:cBhvr>
                                      <p:tavLst>
                                        <p:tav tm="0">
                                          <p:val>
                                            <p:strVal val="#ppt_w*2"/>
                                          </p:val>
                                        </p:tav>
                                        <p:tav tm="100000">
                                          <p:val>
                                            <p:strVal val="#ppt_w"/>
                                          </p:val>
                                        </p:tav>
                                      </p:tavLst>
                                    </p:anim>
                                    <p:anim to="" calcmode="lin" valueType="num">
                                      <p:cBhvr>
                                        <p:cTn id="193" dur="500" fill="hold">
                                          <p:stCondLst>
                                            <p:cond delay="0"/>
                                          </p:stCondLst>
                                        </p:cTn>
                                        <p:tgtEl>
                                          <p:spTgt spid="14"/>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 grpId="0" animBg="1"/>
      <p:bldP spid="9" grpId="0" animBg="1"/>
      <p:bldP spid="10" grpId="0" animBg="1"/>
      <p:bldP spid="11" grpId="0" animBg="1"/>
      <p:bldP spid="100" grpId="0" animBg="1"/>
      <p:bldP spid="18" grpId="0" animBg="1"/>
      <p:bldP spid="24" grpId="0" animBg="1"/>
      <p:bldP spid="83" grpId="0" animBg="1"/>
      <p:bldP spid="88" grpId="0" animBg="1"/>
      <p:bldP spid="56" grpId="0" animBg="1"/>
      <p:bldP spid="57" grpId="0" animBg="1"/>
      <p:bldP spid="81" grpId="0" animBg="1"/>
      <p:bldP spid="82" grpId="0" animBg="1"/>
      <p:bldP spid="66" grpId="0" animBg="1"/>
      <p:bldP spid="67" grpId="0" animBg="1"/>
      <p:bldP spid="68" grpId="0" animBg="1"/>
      <p:bldP spid="2" grpId="0" animBg="1"/>
      <p:bldP spid="3" grpId="0"/>
      <p:bldP spid="4" grpId="0"/>
      <p:bldP spid="4" grpId="1"/>
      <p:bldP spid="5" grpId="0"/>
      <p:bldP spid="3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矩形 66"/>
          <p:cNvSpPr/>
          <p:nvPr>
            <p:custDataLst>
              <p:tags r:id="rId2"/>
            </p:custDataLst>
          </p:nvPr>
        </p:nvSpPr>
        <p:spPr>
          <a:xfrm>
            <a:off x="312974" y="1174650"/>
            <a:ext cx="11539501" cy="535347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68" name="矩形 67"/>
          <p:cNvSpPr/>
          <p:nvPr>
            <p:custDataLst>
              <p:tags r:id="rId3"/>
            </p:custDataLst>
          </p:nvPr>
        </p:nvSpPr>
        <p:spPr>
          <a:xfrm>
            <a:off x="318219" y="1174651"/>
            <a:ext cx="11539592" cy="28955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4" name="Text1"/>
          <p:cNvSpPr/>
          <p:nvPr>
            <p:custDataLst>
              <p:tags r:id="rId4"/>
            </p:custDataLst>
          </p:nvPr>
        </p:nvSpPr>
        <p:spPr>
          <a:xfrm>
            <a:off x="604981" y="1763804"/>
            <a:ext cx="10962179" cy="4469356"/>
          </a:xfrm>
          <a:prstGeom prst="rect">
            <a:avLst/>
          </a:prstGeom>
          <a:ln>
            <a:noFill/>
          </a:ln>
        </p:spPr>
        <p:txBody>
          <a:bodyPr wrap="square" anchor="t" anchorCtr="0">
            <a:normAutofit/>
          </a:bodyPr>
          <a:lstStyle/>
          <a:p>
            <a:pPr marL="0" marR="0" lvl="0" algn="just" defTabSz="914400" rtl="0" eaLnBrk="1" fontAlgn="ctr" latinLnBrk="0" hangingPunct="1">
              <a:lnSpc>
                <a:spcPct val="130000"/>
              </a:lnSpc>
              <a:spcBef>
                <a:spcPts val="250"/>
              </a:spcBef>
              <a:spcAft>
                <a:spcPts val="250"/>
              </a:spcAft>
              <a:buClrTx/>
              <a:buSzTx/>
              <a:buFontTx/>
              <a:buNone/>
              <a:defRPr/>
            </a:pPr>
            <a:r>
              <a:rPr kumimoji="0" lang="en-US" altLang="zh-CN" sz="1200" b="1" i="0" u="none" strike="noStrike" kern="120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1.</a:t>
            </a:r>
            <a:r>
              <a:rPr kumimoji="0" lang="zh-CN" altLang="en-US" sz="1200" b="1" i="0" u="none" strike="noStrike" kern="120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今日发帖：登录查看，热点追踪</a:t>
            </a:r>
          </a:p>
          <a:p>
            <a:pPr marL="0" marR="0" lvl="0" algn="just" defTabSz="914400" rtl="0" eaLnBrk="1" fontAlgn="t" latinLnBrk="0" hangingPunct="1">
              <a:lnSpc>
                <a:spcPct val="130000"/>
              </a:lnSpc>
              <a:spcBef>
                <a:spcPts val="250"/>
              </a:spcBef>
              <a:spcAft>
                <a:spcPts val="250"/>
              </a:spcAft>
              <a:buClrTx/>
              <a:buSzTx/>
              <a:buFontTx/>
              <a:buNone/>
              <a:defRPr/>
            </a:pPr>
            <a:r>
              <a:rPr kumimoji="0" lang="zh-CN" altLang="en-US" sz="1000" i="0" u="none" strike="noStrike" kern="1200" cap="none" spc="0" normalizeH="0" baseline="0" noProof="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登录：发帖：查看帖子：今日热点：</a:t>
            </a:r>
            <a:r>
              <a:rPr kumimoji="0" lang="zh-CN" altLang="en-US" sz="1200" b="0" i="0" u="none" strike="noStrike" kern="1200" cap="none" spc="0" normalizeH="0" baseline="0" noProof="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
</a:t>
            </a:r>
            <a:r>
              <a:rPr kumimoji="0" lang="en-US" altLang="zh-CN" sz="1200" b="1" i="0" u="none" strike="noStrike" kern="120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2.</a:t>
            </a:r>
            <a:r>
              <a:rPr kumimoji="0" lang="zh-CN" altLang="en-US" sz="1200" b="1" i="0" u="none" strike="noStrike" kern="120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查看关注</a:t>
            </a:r>
            <a:r>
              <a:rPr kumimoji="0" lang="en-US" altLang="zh-CN" sz="1200" b="1" i="0" u="none" strike="noStrike" kern="120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up</a:t>
            </a:r>
            <a:r>
              <a:rPr kumimoji="0" lang="zh-CN" altLang="en-US" sz="1200" b="1" i="0" u="none" strike="noStrike" kern="120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主宠物分区空间：关注宠物分区</a:t>
            </a:r>
          </a:p>
          <a:p>
            <a:pPr marL="0" marR="0" lvl="0" algn="just" defTabSz="914400" rtl="0" eaLnBrk="1" fontAlgn="t" latinLnBrk="0" hangingPunct="1">
              <a:lnSpc>
                <a:spcPct val="130000"/>
              </a:lnSpc>
              <a:spcBef>
                <a:spcPts val="250"/>
              </a:spcBef>
              <a:spcAft>
                <a:spcPts val="250"/>
              </a:spcAft>
              <a:buClrTx/>
              <a:buSzTx/>
              <a:buFontTx/>
              <a:buNone/>
              <a:defRPr/>
            </a:pPr>
            <a:r>
              <a:rPr kumimoji="0" lang="zh-CN" altLang="en-US" sz="1000" i="0" u="none" strike="noStrike" kern="1200" cap="none" spc="0" normalizeH="0" baseline="0" noProof="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查看关注的</a:t>
            </a:r>
            <a:r>
              <a:rPr kumimoji="0" lang="en-US" altLang="zh-CN" sz="1000" i="0" u="none" strike="noStrike" kern="1200" cap="none" spc="0" normalizeH="0" baseline="0" noProof="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up</a:t>
            </a:r>
            <a:r>
              <a:rPr kumimoji="0" lang="zh-CN" altLang="en-US" sz="1000" i="0" u="none" strike="noStrike" kern="1200" cap="none" spc="0" normalizeH="0" baseline="0" noProof="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主的空间：</a:t>
            </a:r>
            <a:r>
              <a:rPr kumimoji="0" lang="zh-CN" altLang="en-US" sz="1200" b="0" i="0" u="none" strike="noStrike" kern="1200" cap="none" spc="0" normalizeH="0" baseline="0" noProof="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
</a:t>
            </a:r>
            <a:r>
              <a:rPr kumimoji="0" lang="zh-CN" altLang="en-US" sz="1000" i="0" u="none" strike="noStrike" kern="1200" cap="none" spc="0" normalizeH="0" baseline="0" noProof="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个人空间：</a:t>
            </a:r>
            <a:r>
              <a:rPr kumimoji="0" lang="zh-CN" altLang="en-US" sz="1200" b="0" i="0" u="none" strike="noStrike" kern="1200" cap="none" spc="0" normalizeH="0" baseline="0" noProof="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
</a:t>
            </a:r>
            <a:r>
              <a:rPr kumimoji="0" lang="zh-CN" altLang="en-US" sz="1000" i="0" u="none" strike="noStrike" kern="1200" cap="none" spc="0" normalizeH="0" baseline="0" noProof="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搜索：</a:t>
            </a:r>
            <a:r>
              <a:rPr kumimoji="0" lang="zh-CN" altLang="en-US" sz="1200" b="0" i="0" u="none" strike="noStrike" kern="1200" cap="none" spc="0" normalizeH="0" baseline="0" noProof="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
</a:t>
            </a:r>
            <a:r>
              <a:rPr kumimoji="0" lang="zh-CN" altLang="en-US" sz="1000" i="0" u="none" strike="noStrike" kern="1200" cap="none" spc="0" normalizeH="0" baseline="0" noProof="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宠物分区：</a:t>
            </a:r>
            <a:r>
              <a:rPr kumimoji="0" lang="zh-CN" altLang="en-US" sz="1200" b="0" i="0" u="none" strike="noStrike" kern="1200" cap="none" spc="0" normalizeH="0" baseline="0" noProof="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
</a:t>
            </a:r>
            <a:r>
              <a:rPr kumimoji="0" lang="en-US" altLang="zh-CN" sz="1200" b="1" i="0" u="none" strike="noStrike" kern="120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3.《</a:t>
            </a:r>
            <a:r>
              <a:rPr kumimoji="0" lang="zh-CN" altLang="en-US" sz="1200" b="1" i="0" u="none" strike="noStrike" kern="120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宠百科：宠物地图</a:t>
            </a:r>
            <a:r>
              <a:rPr kumimoji="0" lang="en-US" altLang="zh-CN" sz="1200" b="1" i="0" u="none" strike="noStrike" kern="120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a:t>
            </a:r>
          </a:p>
          <a:p>
            <a:pPr marL="0" marR="0" lvl="0" algn="just" defTabSz="914400" rtl="0" eaLnBrk="1" fontAlgn="t" latinLnBrk="0" hangingPunct="1">
              <a:lnSpc>
                <a:spcPct val="130000"/>
              </a:lnSpc>
              <a:spcBef>
                <a:spcPts val="375"/>
              </a:spcBef>
              <a:spcAft>
                <a:spcPts val="250"/>
              </a:spcAft>
              <a:buClrTx/>
              <a:buSzTx/>
              <a:buFontTx/>
              <a:buNone/>
              <a:defRPr/>
            </a:pPr>
            <a:r>
              <a:rPr kumimoji="0" lang="zh-CN" altLang="en-US" sz="1000" i="0" u="none" strike="noStrike" kern="1200" cap="none" spc="0" normalizeH="0" baseline="0" noProof="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宠物百科：</a:t>
            </a:r>
            <a:r>
              <a:rPr kumimoji="0" lang="zh-CN" altLang="en-US" sz="1200" b="0" i="0" u="none" strike="noStrike" kern="1200" cap="none" spc="0" normalizeH="0" baseline="0" noProof="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
</a:t>
            </a:r>
            <a:r>
              <a:rPr kumimoji="0" lang="zh-CN" altLang="en-US" sz="1000" i="0" u="none" strike="noStrike" kern="1200" cap="none" spc="0" normalizeH="0" baseline="0" noProof="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地图：</a:t>
            </a:r>
            <a:endParaRPr kumimoji="0" lang="zh-CN" altLang="en-US" sz="100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endParaRPr>
          </a:p>
        </p:txBody>
      </p:sp>
      <p:sp>
        <p:nvSpPr>
          <p:cNvPr id="4" name="Text2">
            <a:extLst>
              <a:ext uri="{FF2B5EF4-FFF2-40B4-BE49-F238E27FC236}">
                <a16:creationId xmlns:a16="http://schemas.microsoft.com/office/drawing/2014/main" id="{CC39A087-F527-C8AC-0BD4-009383DDAA61}"/>
              </a:ext>
            </a:extLst>
          </p:cNvPr>
          <p:cNvSpPr txBox="1"/>
          <p:nvPr>
            <p:custDataLst>
              <p:tags r:id="rId5"/>
            </p:custDataLst>
          </p:nvPr>
        </p:nvSpPr>
        <p:spPr>
          <a:xfrm>
            <a:off x="273975" y="238391"/>
            <a:ext cx="11669372" cy="720348"/>
          </a:xfrm>
          <a:prstGeom prst="rect">
            <a:avLst/>
          </a:prstGeom>
          <a:noFill/>
        </p:spPr>
        <p:txBody>
          <a:bodyPr wrap="square" rtlCol="0" anchor="ctr" anchorCtr="0">
            <a:normAutofit/>
          </a:bodyPr>
          <a:lstStyle/>
          <a:p>
            <a:pPr marL="0" marR="0" lvl="0" algn="l" defTabSz="914400" rtl="0" eaLnBrk="1" fontAlgn="ctr" latinLnBrk="0" hangingPunct="1">
              <a:lnSpc>
                <a:spcPct val="120000"/>
              </a:lnSpc>
              <a:spcBef>
                <a:spcPts val="0"/>
              </a:spcBef>
              <a:spcAft>
                <a:spcPts val="0"/>
              </a:spcAft>
              <a:buClrTx/>
              <a:buSzTx/>
              <a:buFontTx/>
              <a:buNone/>
              <a:defRPr/>
            </a:pPr>
            <a:r>
              <a:rPr lang="en-US" altLang="zh-CN" sz="3200" b="1" noProof="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1 </a:t>
            </a:r>
            <a:r>
              <a:rPr lang="zh-CN" altLang="en-US" sz="3200" b="1" noProof="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用户端功能模块</a:t>
            </a:r>
            <a:endParaRPr lang="zh-CN" altLang="en-US" sz="3200" b="1" dirty="0">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reveal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p:cTn id="7" dur="500" fill="hold"/>
                                        <p:tgtEl>
                                          <p:spTgt spid="67"/>
                                        </p:tgtEl>
                                        <p:attrNameLst>
                                          <p:attrName>ppt_w</p:attrName>
                                        </p:attrNameLst>
                                      </p:cBhvr>
                                      <p:tavLst>
                                        <p:tav tm="0">
                                          <p:val>
                                            <p:strVal val="4/3*#ppt_w"/>
                                          </p:val>
                                        </p:tav>
                                        <p:tav tm="100000">
                                          <p:val>
                                            <p:strVal val="#ppt_w"/>
                                          </p:val>
                                        </p:tav>
                                      </p:tavLst>
                                    </p:anim>
                                    <p:anim calcmode="lin" valueType="num">
                                      <p:cBhvr>
                                        <p:cTn id="8" dur="500" fill="hold"/>
                                        <p:tgtEl>
                                          <p:spTgt spid="67"/>
                                        </p:tgtEl>
                                        <p:attrNameLst>
                                          <p:attrName>ppt_h</p:attrName>
                                        </p:attrNameLst>
                                      </p:cBhvr>
                                      <p:tavLst>
                                        <p:tav tm="0">
                                          <p:val>
                                            <p:strVal val="4/3*#ppt_h"/>
                                          </p:val>
                                        </p:tav>
                                        <p:tav tm="100000">
                                          <p:val>
                                            <p:strVal val="#ppt_h"/>
                                          </p:val>
                                        </p:tav>
                                      </p:tavLst>
                                    </p:anim>
                                  </p:childTnLst>
                                </p:cTn>
                              </p:par>
                              <p:par>
                                <p:cTn id="9" presetID="0" presetClass="entr" presetSubtype="0" fill="hold" grpId="0" nodeType="withEffect">
                                  <p:stCondLst>
                                    <p:cond delay="0"/>
                                  </p:stCondLst>
                                  <p:childTnLst>
                                    <p:set>
                                      <p:cBhvr>
                                        <p:cTn id="10" dur="1" fill="hold">
                                          <p:stCondLst>
                                            <p:cond delay="0"/>
                                          </p:stCondLst>
                                        </p:cTn>
                                        <p:tgtEl>
                                          <p:spTgt spid="68"/>
                                        </p:tgtEl>
                                        <p:attrNameLst>
                                          <p:attrName>style.visibility</p:attrName>
                                        </p:attrNameLst>
                                      </p:cBhvr>
                                      <p:to>
                                        <p:strVal val="visible"/>
                                      </p:to>
                                    </p:set>
                                    <p:anim to="" calcmode="lin" valueType="num">
                                      <p:cBhvr>
                                        <p:cTn id="11" dur="500" fill="hold">
                                          <p:stCondLst>
                                            <p:cond delay="0"/>
                                          </p:stCondLst>
                                        </p:cTn>
                                        <p:tgtEl>
                                          <p:spTgt spid="68"/>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2" dur="500" fill="hold">
                                          <p:stCondLst>
                                            <p:cond delay="0"/>
                                          </p:stCondLst>
                                        </p:cTn>
                                        <p:tgtEl>
                                          <p:spTgt spid="68"/>
                                        </p:tgtEl>
                                        <p:attrNameLst>
                                          <p:attrName>ppt_y</p:attrName>
                                        </p:attrNameLst>
                                      </p:cBhvr>
                                      <p:tavLst>
                                        <p:tav tm="0" fmla="((floor(#ppt_y-0.5)+ceil(#ppt_y-0.5))*0.5+0.5)+(#ppt_y- ((floor(#ppt_y-0.5)+ceil(#ppt_y-0.5))*0.5+0.5))*$">
                                          <p:val>
                                            <p:strVal val="0"/>
                                          </p:val>
                                        </p:tav>
                                        <p:tav tm="100000">
                                          <p:val>
                                            <p:strVal val="1"/>
                                          </p:val>
                                        </p:tav>
                                      </p:tavLst>
                                    </p:anim>
                                  </p:childTnLst>
                                </p:cTn>
                              </p:par>
                              <p:par>
                                <p:cTn id="13" presetID="0" presetClass="entr" presetSubtype="0"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anim to="" calcmode="lin" valueType="num">
                                      <p:cBhvr>
                                        <p:cTn id="15" dur="500" fill="hold">
                                          <p:stCondLst>
                                            <p:cond delay="0"/>
                                          </p:stCondLst>
                                        </p:cTn>
                                        <p:tgtEl>
                                          <p:spTgt spid="64"/>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6" dur="500" fill="hold">
                                          <p:stCondLst>
                                            <p:cond delay="0"/>
                                          </p:stCondLst>
                                        </p:cTn>
                                        <p:tgtEl>
                                          <p:spTgt spid="64"/>
                                        </p:tgtEl>
                                        <p:attrNameLst>
                                          <p:attrName>ppt_y</p:attrName>
                                        </p:attrNameLst>
                                      </p:cBhvr>
                                      <p:tavLst>
                                        <p:tav tm="0" fmla="((floor(#ppt_y-0.5)+ceil(#ppt_y-0.5))*0.5+0.5)+(#ppt_y- ((floor(#ppt_y-0.5)+ceil(#ppt_y-0.5))*0.5+0.5))*$">
                                          <p:val>
                                            <p:strVal val="0"/>
                                          </p:val>
                                        </p:tav>
                                        <p:tav tm="100000">
                                          <p:val>
                                            <p:strVal val="1"/>
                                          </p:val>
                                        </p:tav>
                                      </p:tavLst>
                                    </p:anim>
                                  </p:childTnLst>
                                </p:cTn>
                              </p:par>
                              <p:par>
                                <p:cTn id="17" presetID="23" presetClass="entr" presetSubtype="288"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strVal val="4/3*#ppt_w"/>
                                          </p:val>
                                        </p:tav>
                                        <p:tav tm="100000">
                                          <p:val>
                                            <p:strVal val="#ppt_w"/>
                                          </p:val>
                                        </p:tav>
                                      </p:tavLst>
                                    </p:anim>
                                    <p:anim calcmode="lin" valueType="num">
                                      <p:cBhvr>
                                        <p:cTn id="20" dur="500" fill="hold"/>
                                        <p:tgtEl>
                                          <p:spTgt spid="4"/>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animBg="1"/>
      <p:bldP spid="64"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任意多边形: 形状 86"/>
          <p:cNvSpPr/>
          <p:nvPr/>
        </p:nvSpPr>
        <p:spPr>
          <a:xfrm>
            <a:off x="110622" y="5156690"/>
            <a:ext cx="11150483" cy="1701311"/>
          </a:xfrm>
          <a:custGeom>
            <a:avLst/>
            <a:gdLst>
              <a:gd name="connsiteX0" fmla="*/ 8675293 w 11150483"/>
              <a:gd name="connsiteY0" fmla="*/ 77 h 1701311"/>
              <a:gd name="connsiteX1" fmla="*/ 9565327 w 11150483"/>
              <a:gd name="connsiteY1" fmla="*/ 767274 h 1701311"/>
              <a:gd name="connsiteX2" fmla="*/ 10487458 w 11150483"/>
              <a:gd name="connsiteY2" fmla="*/ 901859 h 1701311"/>
              <a:gd name="connsiteX3" fmla="*/ 10678724 w 11150483"/>
              <a:gd name="connsiteY3" fmla="*/ 1337585 h 1701311"/>
              <a:gd name="connsiteX4" fmla="*/ 11144897 w 11150483"/>
              <a:gd name="connsiteY4" fmla="*/ 1607322 h 1701311"/>
              <a:gd name="connsiteX5" fmla="*/ 11150483 w 11150483"/>
              <a:gd name="connsiteY5" fmla="*/ 1701311 h 1701311"/>
              <a:gd name="connsiteX6" fmla="*/ 0 w 11150483"/>
              <a:gd name="connsiteY6" fmla="*/ 1701311 h 1701311"/>
              <a:gd name="connsiteX7" fmla="*/ 21202 w 11150483"/>
              <a:gd name="connsiteY7" fmla="*/ 1666090 h 1701311"/>
              <a:gd name="connsiteX8" fmla="*/ 486558 w 11150483"/>
              <a:gd name="connsiteY8" fmla="*/ 1568083 h 1701311"/>
              <a:gd name="connsiteX9" fmla="*/ 641247 w 11150483"/>
              <a:gd name="connsiteY9" fmla="*/ 1239996 h 1701311"/>
              <a:gd name="connsiteX10" fmla="*/ 914746 w 11150483"/>
              <a:gd name="connsiteY10" fmla="*/ 1241952 h 1701311"/>
              <a:gd name="connsiteX11" fmla="*/ 1408969 w 11150483"/>
              <a:gd name="connsiteY11" fmla="*/ 416432 h 1701311"/>
              <a:gd name="connsiteX12" fmla="*/ 1426142 w 11150483"/>
              <a:gd name="connsiteY12" fmla="*/ 413500 h 1701311"/>
              <a:gd name="connsiteX13" fmla="*/ 2501147 w 11150483"/>
              <a:gd name="connsiteY13" fmla="*/ 996795 h 1701311"/>
              <a:gd name="connsiteX14" fmla="*/ 3221121 w 11150483"/>
              <a:gd name="connsiteY14" fmla="*/ 1461560 h 1701311"/>
              <a:gd name="connsiteX15" fmla="*/ 3737681 w 11150483"/>
              <a:gd name="connsiteY15" fmla="*/ 1487109 h 1701311"/>
              <a:gd name="connsiteX16" fmla="*/ 4264016 w 11150483"/>
              <a:gd name="connsiteY16" fmla="*/ 1061155 h 1701311"/>
              <a:gd name="connsiteX17" fmla="*/ 5079623 w 11150483"/>
              <a:gd name="connsiteY17" fmla="*/ 316610 h 1701311"/>
              <a:gd name="connsiteX18" fmla="*/ 5971878 w 11150483"/>
              <a:gd name="connsiteY18" fmla="*/ 1099548 h 1701311"/>
              <a:gd name="connsiteX19" fmla="*/ 6114420 w 11150483"/>
              <a:gd name="connsiteY19" fmla="*/ 959937 h 1701311"/>
              <a:gd name="connsiteX20" fmla="*/ 6255428 w 11150483"/>
              <a:gd name="connsiteY20" fmla="*/ 906327 h 1701311"/>
              <a:gd name="connsiteX21" fmla="*/ 6730106 w 11150483"/>
              <a:gd name="connsiteY21" fmla="*/ 1055851 h 1701311"/>
              <a:gd name="connsiteX22" fmla="*/ 7335599 w 11150483"/>
              <a:gd name="connsiteY22" fmla="*/ 787100 h 1701311"/>
              <a:gd name="connsiteX23" fmla="*/ 7724554 w 11150483"/>
              <a:gd name="connsiteY23" fmla="*/ 1217519 h 1701311"/>
              <a:gd name="connsiteX24" fmla="*/ 7770068 w 11150483"/>
              <a:gd name="connsiteY24" fmla="*/ 1226455 h 1701311"/>
              <a:gd name="connsiteX25" fmla="*/ 8362019 w 11150483"/>
              <a:gd name="connsiteY25" fmla="*/ 42553 h 1701311"/>
              <a:gd name="connsiteX26" fmla="*/ 8521454 w 11150483"/>
              <a:gd name="connsiteY26" fmla="*/ 8768 h 1701311"/>
              <a:gd name="connsiteX27" fmla="*/ 8675293 w 11150483"/>
              <a:gd name="connsiteY27" fmla="*/ 77 h 1701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150483" h="1701311">
                <a:moveTo>
                  <a:pt x="8675293" y="77"/>
                </a:moveTo>
                <a:cubicBezTo>
                  <a:pt x="9405811" y="8835"/>
                  <a:pt x="9565327" y="767274"/>
                  <a:pt x="9565327" y="767274"/>
                </a:cubicBezTo>
                <a:cubicBezTo>
                  <a:pt x="9565327" y="767274"/>
                  <a:pt x="10157976" y="531891"/>
                  <a:pt x="10487458" y="901859"/>
                </a:cubicBezTo>
                <a:cubicBezTo>
                  <a:pt x="10574854" y="999587"/>
                  <a:pt x="10643822" y="1139756"/>
                  <a:pt x="10678724" y="1337585"/>
                </a:cubicBezTo>
                <a:cubicBezTo>
                  <a:pt x="10678724" y="1337585"/>
                  <a:pt x="11089074" y="1161752"/>
                  <a:pt x="11144897" y="1607322"/>
                </a:cubicBezTo>
                <a:lnTo>
                  <a:pt x="11150483" y="1701311"/>
                </a:lnTo>
                <a:lnTo>
                  <a:pt x="0" y="1701311"/>
                </a:lnTo>
                <a:lnTo>
                  <a:pt x="21202" y="1666090"/>
                </a:lnTo>
                <a:cubicBezTo>
                  <a:pt x="183978" y="1446281"/>
                  <a:pt x="486558" y="1568083"/>
                  <a:pt x="486558" y="1568083"/>
                </a:cubicBezTo>
                <a:cubicBezTo>
                  <a:pt x="490189" y="1370533"/>
                  <a:pt x="559436" y="1278809"/>
                  <a:pt x="641247" y="1239996"/>
                </a:cubicBezTo>
                <a:cubicBezTo>
                  <a:pt x="761173" y="1182757"/>
                  <a:pt x="908464" y="1239579"/>
                  <a:pt x="914746" y="1241952"/>
                </a:cubicBezTo>
                <a:cubicBezTo>
                  <a:pt x="909441" y="1227991"/>
                  <a:pt x="672102" y="540407"/>
                  <a:pt x="1408969" y="416432"/>
                </a:cubicBezTo>
                <a:lnTo>
                  <a:pt x="1426142" y="413500"/>
                </a:lnTo>
                <a:cubicBezTo>
                  <a:pt x="2191071" y="294970"/>
                  <a:pt x="2501147" y="996795"/>
                  <a:pt x="2501147" y="996795"/>
                </a:cubicBezTo>
                <a:cubicBezTo>
                  <a:pt x="3139029" y="887340"/>
                  <a:pt x="3221121" y="1461560"/>
                  <a:pt x="3221121" y="1461560"/>
                </a:cubicBezTo>
                <a:cubicBezTo>
                  <a:pt x="3452597" y="1414791"/>
                  <a:pt x="3618594" y="1433637"/>
                  <a:pt x="3737681" y="1487109"/>
                </a:cubicBezTo>
                <a:cubicBezTo>
                  <a:pt x="3750526" y="1332559"/>
                  <a:pt x="3835828" y="1070231"/>
                  <a:pt x="4264016" y="1061155"/>
                </a:cubicBezTo>
                <a:cubicBezTo>
                  <a:pt x="4264016" y="1061155"/>
                  <a:pt x="4302828" y="303765"/>
                  <a:pt x="5079623" y="316610"/>
                </a:cubicBezTo>
                <a:cubicBezTo>
                  <a:pt x="5723509" y="327359"/>
                  <a:pt x="5922595" y="902837"/>
                  <a:pt x="5971878" y="1099548"/>
                </a:cubicBezTo>
                <a:cubicBezTo>
                  <a:pt x="6006711" y="1041624"/>
                  <a:pt x="6055784" y="993555"/>
                  <a:pt x="6114420" y="959937"/>
                </a:cubicBezTo>
                <a:cubicBezTo>
                  <a:pt x="6157840" y="933774"/>
                  <a:pt x="6205601" y="915625"/>
                  <a:pt x="6255428" y="906327"/>
                </a:cubicBezTo>
                <a:cubicBezTo>
                  <a:pt x="6505611" y="860395"/>
                  <a:pt x="6730106" y="1055851"/>
                  <a:pt x="6730106" y="1055851"/>
                </a:cubicBezTo>
                <a:cubicBezTo>
                  <a:pt x="6730106" y="1055851"/>
                  <a:pt x="6939103" y="691186"/>
                  <a:pt x="7335599" y="787100"/>
                </a:cubicBezTo>
                <a:cubicBezTo>
                  <a:pt x="7625571" y="857184"/>
                  <a:pt x="7703474" y="1094801"/>
                  <a:pt x="7724554" y="1217519"/>
                </a:cubicBezTo>
                <a:cubicBezTo>
                  <a:pt x="7739493" y="1220172"/>
                  <a:pt x="7754571" y="1223104"/>
                  <a:pt x="7770068" y="1226455"/>
                </a:cubicBezTo>
                <a:cubicBezTo>
                  <a:pt x="7770068" y="1226455"/>
                  <a:pt x="7673177" y="256158"/>
                  <a:pt x="8362019" y="42553"/>
                </a:cubicBezTo>
                <a:cubicBezTo>
                  <a:pt x="8413982" y="26317"/>
                  <a:pt x="8467370" y="15009"/>
                  <a:pt x="8521454" y="8768"/>
                </a:cubicBezTo>
                <a:cubicBezTo>
                  <a:pt x="8575353" y="2241"/>
                  <a:pt x="8626592" y="-508"/>
                  <a:pt x="8675293" y="77"/>
                </a:cubicBezTo>
                <a:close/>
              </a:path>
            </a:pathLst>
          </a:custGeom>
          <a:solidFill>
            <a:schemeClr val="accent1">
              <a:alpha val="10000"/>
            </a:schemeClr>
          </a:solidFill>
          <a:ln w="9525" cap="flat">
            <a:noFill/>
            <a:prstDash val="solid"/>
            <a:miter/>
          </a:ln>
        </p:spPr>
        <p:txBody>
          <a:bodyPr rtlCol="0" anchor="ctr"/>
          <a:lstStyle/>
          <a:p>
            <a:endParaRPr lang="zh-CN" altLang="en-US"/>
          </a:p>
        </p:txBody>
      </p:sp>
      <p:sp>
        <p:nvSpPr>
          <p:cNvPr id="8" name="任意多边形: 形状 7"/>
          <p:cNvSpPr/>
          <p:nvPr/>
        </p:nvSpPr>
        <p:spPr>
          <a:xfrm>
            <a:off x="2239407" y="1945057"/>
            <a:ext cx="883671" cy="619229"/>
          </a:xfrm>
          <a:custGeom>
            <a:avLst/>
            <a:gdLst>
              <a:gd name="connsiteX0" fmla="*/ 737258 w 883671"/>
              <a:gd name="connsiteY0" fmla="*/ 240868 h 619229"/>
              <a:gd name="connsiteX1" fmla="*/ 674488 w 883671"/>
              <a:gd name="connsiteY1" fmla="*/ 68656 h 619229"/>
              <a:gd name="connsiteX2" fmla="*/ 494275 w 883671"/>
              <a:gd name="connsiteY2" fmla="*/ 144856 h 619229"/>
              <a:gd name="connsiteX3" fmla="*/ 240339 w 883671"/>
              <a:gd name="connsiteY3" fmla="*/ 19030 h 619229"/>
              <a:gd name="connsiteX4" fmla="*/ 147470 w 883671"/>
              <a:gd name="connsiteY4" fmla="*/ 221532 h 619229"/>
              <a:gd name="connsiteX5" fmla="*/ 4595 w 883671"/>
              <a:gd name="connsiteY5" fmla="*/ 295255 h 619229"/>
              <a:gd name="connsiteX6" fmla="*/ 30789 w 883671"/>
              <a:gd name="connsiteY6" fmla="*/ 379837 h 619229"/>
              <a:gd name="connsiteX7" fmla="*/ 147946 w 883671"/>
              <a:gd name="connsiteY7" fmla="*/ 395554 h 619229"/>
              <a:gd name="connsiteX8" fmla="*/ 256341 w 883671"/>
              <a:gd name="connsiteY8" fmla="*/ 609295 h 619229"/>
              <a:gd name="connsiteX9" fmla="*/ 501610 w 883671"/>
              <a:gd name="connsiteY9" fmla="*/ 508615 h 619229"/>
              <a:gd name="connsiteX10" fmla="*/ 598860 w 883671"/>
              <a:gd name="connsiteY10" fmla="*/ 551002 h 619229"/>
              <a:gd name="connsiteX11" fmla="*/ 686299 w 883671"/>
              <a:gd name="connsiteY11" fmla="*/ 448608 h 619229"/>
              <a:gd name="connsiteX12" fmla="*/ 875180 w 883671"/>
              <a:gd name="connsiteY12" fmla="*/ 402602 h 619229"/>
              <a:gd name="connsiteX13" fmla="*/ 737258 w 883671"/>
              <a:gd name="connsiteY13" fmla="*/ 240868 h 619229"/>
              <a:gd name="connsiteX14" fmla="*/ 835556 w 883671"/>
              <a:gd name="connsiteY14" fmla="*/ 402031 h 619229"/>
              <a:gd name="connsiteX15" fmla="*/ 683823 w 883671"/>
              <a:gd name="connsiteY15" fmla="*/ 414318 h 619229"/>
              <a:gd name="connsiteX16" fmla="*/ 681346 w 883671"/>
              <a:gd name="connsiteY16" fmla="*/ 404793 h 619229"/>
              <a:gd name="connsiteX17" fmla="*/ 662033 w 883671"/>
              <a:gd name="connsiteY17" fmla="*/ 394925 h 619229"/>
              <a:gd name="connsiteX18" fmla="*/ 651819 w 883671"/>
              <a:gd name="connsiteY18" fmla="*/ 412984 h 619229"/>
              <a:gd name="connsiteX19" fmla="*/ 599717 w 883671"/>
              <a:gd name="connsiteY19" fmla="*/ 518521 h 619229"/>
              <a:gd name="connsiteX20" fmla="*/ 517802 w 883671"/>
              <a:gd name="connsiteY20" fmla="*/ 472706 h 619229"/>
              <a:gd name="connsiteX21" fmla="*/ 519421 w 883671"/>
              <a:gd name="connsiteY21" fmla="*/ 468325 h 619229"/>
              <a:gd name="connsiteX22" fmla="*/ 490846 w 883671"/>
              <a:gd name="connsiteY22" fmla="*/ 460419 h 619229"/>
              <a:gd name="connsiteX23" fmla="*/ 303204 w 883671"/>
              <a:gd name="connsiteY23" fmla="*/ 586816 h 619229"/>
              <a:gd name="connsiteX24" fmla="*/ 174426 w 883671"/>
              <a:gd name="connsiteY24" fmla="*/ 396316 h 619229"/>
              <a:gd name="connsiteX25" fmla="*/ 159853 w 883671"/>
              <a:gd name="connsiteY25" fmla="*/ 382123 h 619229"/>
              <a:gd name="connsiteX26" fmla="*/ 147480 w 883671"/>
              <a:gd name="connsiteY26" fmla="*/ 366321 h 619229"/>
              <a:gd name="connsiteX27" fmla="*/ 145660 w 883671"/>
              <a:gd name="connsiteY27" fmla="*/ 366217 h 619229"/>
              <a:gd name="connsiteX28" fmla="*/ 74032 w 883671"/>
              <a:gd name="connsiteY28" fmla="*/ 365359 h 619229"/>
              <a:gd name="connsiteX29" fmla="*/ 40409 w 883671"/>
              <a:gd name="connsiteY29" fmla="*/ 295255 h 619229"/>
              <a:gd name="connsiteX30" fmla="*/ 176236 w 883671"/>
              <a:gd name="connsiteY30" fmla="*/ 259251 h 619229"/>
              <a:gd name="connsiteX31" fmla="*/ 189224 w 883671"/>
              <a:gd name="connsiteY31" fmla="*/ 255679 h 619229"/>
              <a:gd name="connsiteX32" fmla="*/ 190333 w 883671"/>
              <a:gd name="connsiteY32" fmla="*/ 252583 h 619229"/>
              <a:gd name="connsiteX33" fmla="*/ 192714 w 883671"/>
              <a:gd name="connsiteY33" fmla="*/ 238867 h 619229"/>
              <a:gd name="connsiteX34" fmla="*/ 278439 w 883671"/>
              <a:gd name="connsiteY34" fmla="*/ 40938 h 619229"/>
              <a:gd name="connsiteX35" fmla="*/ 412646 w 883671"/>
              <a:gd name="connsiteY35" fmla="*/ 57797 h 619229"/>
              <a:gd name="connsiteX36" fmla="*/ 471130 w 883671"/>
              <a:gd name="connsiteY36" fmla="*/ 183908 h 619229"/>
              <a:gd name="connsiteX37" fmla="*/ 500752 w 883671"/>
              <a:gd name="connsiteY37" fmla="*/ 179146 h 619229"/>
              <a:gd name="connsiteX38" fmla="*/ 625911 w 883671"/>
              <a:gd name="connsiteY38" fmla="*/ 95611 h 619229"/>
              <a:gd name="connsiteX39" fmla="*/ 702873 w 883671"/>
              <a:gd name="connsiteY39" fmla="*/ 239820 h 619229"/>
              <a:gd name="connsiteX40" fmla="*/ 707635 w 883671"/>
              <a:gd name="connsiteY40" fmla="*/ 258870 h 619229"/>
              <a:gd name="connsiteX41" fmla="*/ 721865 w 883671"/>
              <a:gd name="connsiteY41" fmla="*/ 274329 h 619229"/>
              <a:gd name="connsiteX42" fmla="*/ 723637 w 883671"/>
              <a:gd name="connsiteY42" fmla="*/ 274300 h 619229"/>
              <a:gd name="connsiteX43" fmla="*/ 835556 w 883671"/>
              <a:gd name="connsiteY43" fmla="*/ 402031 h 619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83671" h="619229">
                <a:moveTo>
                  <a:pt x="737258" y="240868"/>
                </a:moveTo>
                <a:cubicBezTo>
                  <a:pt x="775358" y="179146"/>
                  <a:pt x="744307" y="94373"/>
                  <a:pt x="674488" y="68656"/>
                </a:cubicBezTo>
                <a:cubicBezTo>
                  <a:pt x="607813" y="44272"/>
                  <a:pt x="531613" y="85705"/>
                  <a:pt x="494275" y="144856"/>
                </a:cubicBezTo>
                <a:cubicBezTo>
                  <a:pt x="464462" y="25984"/>
                  <a:pt x="365593" y="-32976"/>
                  <a:pt x="240339" y="19030"/>
                </a:cubicBezTo>
                <a:cubicBezTo>
                  <a:pt x="164139" y="50939"/>
                  <a:pt x="103274" y="149332"/>
                  <a:pt x="147470" y="221532"/>
                </a:cubicBezTo>
                <a:cubicBezTo>
                  <a:pt x="92606" y="206959"/>
                  <a:pt x="24312" y="240582"/>
                  <a:pt x="4595" y="295255"/>
                </a:cubicBezTo>
                <a:cubicBezTo>
                  <a:pt x="-6769" y="326126"/>
                  <a:pt x="3965" y="360787"/>
                  <a:pt x="30789" y="379837"/>
                </a:cubicBezTo>
                <a:cubicBezTo>
                  <a:pt x="63841" y="404983"/>
                  <a:pt x="109180" y="403174"/>
                  <a:pt x="147946" y="395554"/>
                </a:cubicBezTo>
                <a:cubicBezTo>
                  <a:pt x="86034" y="478231"/>
                  <a:pt x="170330" y="581672"/>
                  <a:pt x="256341" y="609295"/>
                </a:cubicBezTo>
                <a:cubicBezTo>
                  <a:pt x="355210" y="641013"/>
                  <a:pt x="454175" y="594245"/>
                  <a:pt x="501610" y="508615"/>
                </a:cubicBezTo>
                <a:cubicBezTo>
                  <a:pt x="523305" y="540114"/>
                  <a:pt x="561015" y="556555"/>
                  <a:pt x="598860" y="551002"/>
                </a:cubicBezTo>
                <a:cubicBezTo>
                  <a:pt x="647785" y="540534"/>
                  <a:pt x="683621" y="498566"/>
                  <a:pt x="686299" y="448608"/>
                </a:cubicBezTo>
                <a:cubicBezTo>
                  <a:pt x="748593" y="489470"/>
                  <a:pt x="844319" y="479374"/>
                  <a:pt x="875180" y="402602"/>
                </a:cubicBezTo>
                <a:cubicBezTo>
                  <a:pt x="912709" y="309162"/>
                  <a:pt x="820126" y="243058"/>
                  <a:pt x="737258" y="240868"/>
                </a:cubicBezTo>
                <a:close/>
                <a:moveTo>
                  <a:pt x="835556" y="402031"/>
                </a:moveTo>
                <a:cubicBezTo>
                  <a:pt x="797456" y="459181"/>
                  <a:pt x="733639" y="441274"/>
                  <a:pt x="683823" y="414318"/>
                </a:cubicBezTo>
                <a:cubicBezTo>
                  <a:pt x="683061" y="411175"/>
                  <a:pt x="682299" y="408031"/>
                  <a:pt x="681346" y="404793"/>
                </a:cubicBezTo>
                <a:cubicBezTo>
                  <a:pt x="678737" y="396735"/>
                  <a:pt x="670090" y="392315"/>
                  <a:pt x="662033" y="394925"/>
                </a:cubicBezTo>
                <a:cubicBezTo>
                  <a:pt x="654456" y="397382"/>
                  <a:pt x="650019" y="405231"/>
                  <a:pt x="651819" y="412984"/>
                </a:cubicBezTo>
                <a:cubicBezTo>
                  <a:pt x="658296" y="456037"/>
                  <a:pt x="646771" y="504424"/>
                  <a:pt x="599717" y="518521"/>
                </a:cubicBezTo>
                <a:cubicBezTo>
                  <a:pt x="557617" y="531094"/>
                  <a:pt x="533042" y="505567"/>
                  <a:pt x="517802" y="472706"/>
                </a:cubicBezTo>
                <a:cubicBezTo>
                  <a:pt x="518278" y="471277"/>
                  <a:pt x="518945" y="469849"/>
                  <a:pt x="519421" y="468325"/>
                </a:cubicBezTo>
                <a:cubicBezTo>
                  <a:pt x="525422" y="449846"/>
                  <a:pt x="497228" y="442607"/>
                  <a:pt x="490846" y="460419"/>
                </a:cubicBezTo>
                <a:cubicBezTo>
                  <a:pt x="461605" y="540905"/>
                  <a:pt x="391024" y="595579"/>
                  <a:pt x="303204" y="586816"/>
                </a:cubicBezTo>
                <a:cubicBezTo>
                  <a:pt x="215383" y="578053"/>
                  <a:pt x="111656" y="488994"/>
                  <a:pt x="174426" y="396316"/>
                </a:cubicBezTo>
                <a:cubicBezTo>
                  <a:pt x="180712" y="386791"/>
                  <a:pt x="168235" y="376789"/>
                  <a:pt x="159853" y="382123"/>
                </a:cubicBezTo>
                <a:cubicBezTo>
                  <a:pt x="160799" y="374341"/>
                  <a:pt x="155260" y="367264"/>
                  <a:pt x="147480" y="366321"/>
                </a:cubicBezTo>
                <a:cubicBezTo>
                  <a:pt x="146876" y="366245"/>
                  <a:pt x="146268" y="366217"/>
                  <a:pt x="145660" y="366217"/>
                </a:cubicBezTo>
                <a:cubicBezTo>
                  <a:pt x="122134" y="367455"/>
                  <a:pt x="97273" y="372122"/>
                  <a:pt x="74032" y="365359"/>
                </a:cubicBezTo>
                <a:cubicBezTo>
                  <a:pt x="41933" y="355834"/>
                  <a:pt x="21835" y="328212"/>
                  <a:pt x="40409" y="295255"/>
                </a:cubicBezTo>
                <a:cubicBezTo>
                  <a:pt x="66127" y="249345"/>
                  <a:pt x="132040" y="234581"/>
                  <a:pt x="176236" y="259251"/>
                </a:cubicBezTo>
                <a:cubicBezTo>
                  <a:pt x="180809" y="261851"/>
                  <a:pt x="186624" y="260251"/>
                  <a:pt x="189224" y="255679"/>
                </a:cubicBezTo>
                <a:cubicBezTo>
                  <a:pt x="189771" y="254717"/>
                  <a:pt x="190146" y="253669"/>
                  <a:pt x="190333" y="252583"/>
                </a:cubicBezTo>
                <a:cubicBezTo>
                  <a:pt x="194611" y="249354"/>
                  <a:pt x="195652" y="243354"/>
                  <a:pt x="192714" y="238867"/>
                </a:cubicBezTo>
                <a:cubicBezTo>
                  <a:pt x="131182" y="157524"/>
                  <a:pt x="187380" y="64750"/>
                  <a:pt x="278439" y="40938"/>
                </a:cubicBezTo>
                <a:cubicBezTo>
                  <a:pt x="324540" y="28841"/>
                  <a:pt x="373689" y="26365"/>
                  <a:pt x="412646" y="57797"/>
                </a:cubicBezTo>
                <a:cubicBezTo>
                  <a:pt x="451603" y="89230"/>
                  <a:pt x="461605" y="137902"/>
                  <a:pt x="471130" y="183908"/>
                </a:cubicBezTo>
                <a:cubicBezTo>
                  <a:pt x="474940" y="202482"/>
                  <a:pt x="499705" y="195719"/>
                  <a:pt x="500752" y="179146"/>
                </a:cubicBezTo>
                <a:cubicBezTo>
                  <a:pt x="529804" y="138855"/>
                  <a:pt x="575238" y="98374"/>
                  <a:pt x="625911" y="95611"/>
                </a:cubicBezTo>
                <a:cubicBezTo>
                  <a:pt x="710493" y="91039"/>
                  <a:pt x="736401" y="175240"/>
                  <a:pt x="702873" y="239820"/>
                </a:cubicBezTo>
                <a:cubicBezTo>
                  <a:pt x="699653" y="246487"/>
                  <a:pt x="701658" y="254498"/>
                  <a:pt x="707635" y="258870"/>
                </a:cubicBezTo>
                <a:cubicBezTo>
                  <a:pt x="707295" y="267071"/>
                  <a:pt x="713666" y="273996"/>
                  <a:pt x="721865" y="274329"/>
                </a:cubicBezTo>
                <a:cubicBezTo>
                  <a:pt x="722456" y="274357"/>
                  <a:pt x="723048" y="274348"/>
                  <a:pt x="723637" y="274300"/>
                </a:cubicBezTo>
                <a:cubicBezTo>
                  <a:pt x="786693" y="271919"/>
                  <a:pt x="886705" y="324783"/>
                  <a:pt x="835556" y="402031"/>
                </a:cubicBezTo>
                <a:close/>
              </a:path>
            </a:pathLst>
          </a:custGeom>
          <a:solidFill>
            <a:srgbClr val="FFFFFF"/>
          </a:solidFill>
          <a:ln w="9525" cap="flat">
            <a:noFill/>
            <a:prstDash val="solid"/>
            <a:miter/>
          </a:ln>
        </p:spPr>
        <p:txBody>
          <a:bodyPr rtlCol="0" anchor="ctr"/>
          <a:lstStyle/>
          <a:p>
            <a:endParaRPr lang="zh-CN" altLang="en-US"/>
          </a:p>
        </p:txBody>
      </p:sp>
      <p:sp>
        <p:nvSpPr>
          <p:cNvPr id="9" name="任意多边形: 形状 8"/>
          <p:cNvSpPr/>
          <p:nvPr/>
        </p:nvSpPr>
        <p:spPr>
          <a:xfrm>
            <a:off x="-6622" y="2714665"/>
            <a:ext cx="680013" cy="1364110"/>
          </a:xfrm>
          <a:custGeom>
            <a:avLst/>
            <a:gdLst>
              <a:gd name="connsiteX0" fmla="*/ 248129 w 680013"/>
              <a:gd name="connsiteY0" fmla="*/ 1359696 h 1364110"/>
              <a:gd name="connsiteX1" fmla="*/ 220697 w 680013"/>
              <a:gd name="connsiteY1" fmla="*/ 1363221 h 1364110"/>
              <a:gd name="connsiteX2" fmla="*/ 3908 w 680013"/>
              <a:gd name="connsiteY2" fmla="*/ 1296546 h 1364110"/>
              <a:gd name="connsiteX3" fmla="*/ 2015 w 680013"/>
              <a:gd name="connsiteY3" fmla="*/ 1283211 h 1364110"/>
              <a:gd name="connsiteX4" fmla="*/ 2479 w 680013"/>
              <a:gd name="connsiteY4" fmla="*/ 1282639 h 1364110"/>
              <a:gd name="connsiteX5" fmla="*/ 15816 w 680013"/>
              <a:gd name="connsiteY5" fmla="*/ 1280744 h 1364110"/>
              <a:gd name="connsiteX6" fmla="*/ 16385 w 680013"/>
              <a:gd name="connsiteY6" fmla="*/ 1281211 h 1364110"/>
              <a:gd name="connsiteX7" fmla="*/ 219077 w 680013"/>
              <a:gd name="connsiteY7" fmla="*/ 1343123 h 1364110"/>
              <a:gd name="connsiteX8" fmla="*/ 409577 w 680013"/>
              <a:gd name="connsiteY8" fmla="*/ 1249016 h 1364110"/>
              <a:gd name="connsiteX9" fmla="*/ 466727 w 680013"/>
              <a:gd name="connsiteY9" fmla="*/ 1124143 h 1364110"/>
              <a:gd name="connsiteX10" fmla="*/ 466727 w 680013"/>
              <a:gd name="connsiteY10" fmla="*/ 1119476 h 1364110"/>
              <a:gd name="connsiteX11" fmla="*/ 365096 w 680013"/>
              <a:gd name="connsiteY11" fmla="*/ 1117666 h 1364110"/>
              <a:gd name="connsiteX12" fmla="*/ 282323 w 680013"/>
              <a:gd name="connsiteY12" fmla="*/ 1031275 h 1364110"/>
              <a:gd name="connsiteX13" fmla="*/ 342331 w 680013"/>
              <a:gd name="connsiteY13" fmla="*/ 963933 h 1364110"/>
              <a:gd name="connsiteX14" fmla="*/ 429104 w 680013"/>
              <a:gd name="connsiteY14" fmla="*/ 986983 h 1364110"/>
              <a:gd name="connsiteX15" fmla="*/ 485682 w 680013"/>
              <a:gd name="connsiteY15" fmla="*/ 1094235 h 1364110"/>
              <a:gd name="connsiteX16" fmla="*/ 569883 w 680013"/>
              <a:gd name="connsiteY16" fmla="*/ 1045848 h 1364110"/>
              <a:gd name="connsiteX17" fmla="*/ 659037 w 680013"/>
              <a:gd name="connsiteY17" fmla="*/ 853633 h 1364110"/>
              <a:gd name="connsiteX18" fmla="*/ 586457 w 680013"/>
              <a:gd name="connsiteY18" fmla="*/ 657133 h 1364110"/>
              <a:gd name="connsiteX19" fmla="*/ 570740 w 680013"/>
              <a:gd name="connsiteY19" fmla="*/ 645321 h 1364110"/>
              <a:gd name="connsiteX20" fmla="*/ 562644 w 680013"/>
              <a:gd name="connsiteY20" fmla="*/ 662752 h 1364110"/>
              <a:gd name="connsiteX21" fmla="*/ 444534 w 680013"/>
              <a:gd name="connsiteY21" fmla="*/ 754573 h 1364110"/>
              <a:gd name="connsiteX22" fmla="*/ 444534 w 680013"/>
              <a:gd name="connsiteY22" fmla="*/ 754573 h 1364110"/>
              <a:gd name="connsiteX23" fmla="*/ 350522 w 680013"/>
              <a:gd name="connsiteY23" fmla="*/ 704853 h 1364110"/>
              <a:gd name="connsiteX24" fmla="*/ 379097 w 680013"/>
              <a:gd name="connsiteY24" fmla="*/ 636082 h 1364110"/>
              <a:gd name="connsiteX25" fmla="*/ 560072 w 680013"/>
              <a:gd name="connsiteY25" fmla="*/ 617032 h 1364110"/>
              <a:gd name="connsiteX26" fmla="*/ 569026 w 680013"/>
              <a:gd name="connsiteY26" fmla="*/ 517305 h 1364110"/>
              <a:gd name="connsiteX27" fmla="*/ 464251 w 680013"/>
              <a:gd name="connsiteY27" fmla="*/ 302612 h 1364110"/>
              <a:gd name="connsiteX28" fmla="*/ 377478 w 680013"/>
              <a:gd name="connsiteY28" fmla="*/ 258321 h 1364110"/>
              <a:gd name="connsiteX29" fmla="*/ 336330 w 680013"/>
              <a:gd name="connsiteY29" fmla="*/ 371573 h 1364110"/>
              <a:gd name="connsiteX30" fmla="*/ 262892 w 680013"/>
              <a:gd name="connsiteY30" fmla="*/ 429485 h 1364110"/>
              <a:gd name="connsiteX31" fmla="*/ 170976 w 680013"/>
              <a:gd name="connsiteY31" fmla="*/ 407196 h 1364110"/>
              <a:gd name="connsiteX32" fmla="*/ 161451 w 680013"/>
              <a:gd name="connsiteY32" fmla="*/ 314423 h 1364110"/>
              <a:gd name="connsiteX33" fmla="*/ 228602 w 680013"/>
              <a:gd name="connsiteY33" fmla="*/ 251463 h 1364110"/>
              <a:gd name="connsiteX34" fmla="*/ 358428 w 680013"/>
              <a:gd name="connsiteY34" fmla="*/ 234222 h 1364110"/>
              <a:gd name="connsiteX35" fmla="*/ 315947 w 680013"/>
              <a:gd name="connsiteY35" fmla="*/ 103539 h 1364110"/>
              <a:gd name="connsiteX36" fmla="*/ 69344 w 680013"/>
              <a:gd name="connsiteY36" fmla="*/ 32388 h 1364110"/>
              <a:gd name="connsiteX37" fmla="*/ 56926 w 680013"/>
              <a:gd name="connsiteY37" fmla="*/ 27168 h 1364110"/>
              <a:gd name="connsiteX38" fmla="*/ 56676 w 680013"/>
              <a:gd name="connsiteY38" fmla="*/ 26482 h 1364110"/>
              <a:gd name="connsiteX39" fmla="*/ 61856 w 680013"/>
              <a:gd name="connsiteY39" fmla="*/ 14052 h 1364110"/>
              <a:gd name="connsiteX40" fmla="*/ 62486 w 680013"/>
              <a:gd name="connsiteY40" fmla="*/ 13814 h 1364110"/>
              <a:gd name="connsiteX41" fmla="*/ 331663 w 680013"/>
              <a:gd name="connsiteY41" fmla="*/ 91538 h 1364110"/>
              <a:gd name="connsiteX42" fmla="*/ 379288 w 680013"/>
              <a:gd name="connsiteY42" fmla="*/ 238413 h 1364110"/>
              <a:gd name="connsiteX43" fmla="*/ 477395 w 680013"/>
              <a:gd name="connsiteY43" fmla="*/ 287372 h 1364110"/>
              <a:gd name="connsiteX44" fmla="*/ 589314 w 680013"/>
              <a:gd name="connsiteY44" fmla="*/ 515972 h 1364110"/>
              <a:gd name="connsiteX45" fmla="*/ 578360 w 680013"/>
              <a:gd name="connsiteY45" fmla="*/ 626748 h 1364110"/>
              <a:gd name="connsiteX46" fmla="*/ 600077 w 680013"/>
              <a:gd name="connsiteY46" fmla="*/ 642559 h 1364110"/>
              <a:gd name="connsiteX47" fmla="*/ 679421 w 680013"/>
              <a:gd name="connsiteY47" fmla="*/ 855252 h 1364110"/>
              <a:gd name="connsiteX48" fmla="*/ 584171 w 680013"/>
              <a:gd name="connsiteY48" fmla="*/ 1060897 h 1364110"/>
              <a:gd name="connsiteX49" fmla="*/ 487397 w 680013"/>
              <a:gd name="connsiteY49" fmla="*/ 1114523 h 1364110"/>
              <a:gd name="connsiteX50" fmla="*/ 486920 w 680013"/>
              <a:gd name="connsiteY50" fmla="*/ 1125572 h 1364110"/>
              <a:gd name="connsiteX51" fmla="*/ 424436 w 680013"/>
              <a:gd name="connsiteY51" fmla="*/ 1262161 h 1364110"/>
              <a:gd name="connsiteX52" fmla="*/ 248129 w 680013"/>
              <a:gd name="connsiteY52" fmla="*/ 1359696 h 1364110"/>
              <a:gd name="connsiteX53" fmla="*/ 349379 w 680013"/>
              <a:gd name="connsiteY53" fmla="*/ 983078 h 1364110"/>
              <a:gd name="connsiteX54" fmla="*/ 346808 w 680013"/>
              <a:gd name="connsiteY54" fmla="*/ 983650 h 1364110"/>
              <a:gd name="connsiteX55" fmla="*/ 302326 w 680013"/>
              <a:gd name="connsiteY55" fmla="*/ 1032322 h 1364110"/>
              <a:gd name="connsiteX56" fmla="*/ 370334 w 680013"/>
              <a:gd name="connsiteY56" fmla="*/ 1098997 h 1364110"/>
              <a:gd name="connsiteX57" fmla="*/ 466632 w 680013"/>
              <a:gd name="connsiteY57" fmla="*/ 1099950 h 1364110"/>
              <a:gd name="connsiteX58" fmla="*/ 417197 w 680013"/>
              <a:gd name="connsiteY58" fmla="*/ 1002985 h 1364110"/>
              <a:gd name="connsiteX59" fmla="*/ 349379 w 680013"/>
              <a:gd name="connsiteY59" fmla="*/ 983078 h 1364110"/>
              <a:gd name="connsiteX60" fmla="*/ 455964 w 680013"/>
              <a:gd name="connsiteY60" fmla="*/ 621128 h 1364110"/>
              <a:gd name="connsiteX61" fmla="*/ 392718 w 680013"/>
              <a:gd name="connsiteY61" fmla="*/ 651036 h 1364110"/>
              <a:gd name="connsiteX62" fmla="*/ 369953 w 680013"/>
              <a:gd name="connsiteY62" fmla="*/ 701519 h 1364110"/>
              <a:gd name="connsiteX63" fmla="*/ 441296 w 680013"/>
              <a:gd name="connsiteY63" fmla="*/ 735523 h 1364110"/>
              <a:gd name="connsiteX64" fmla="*/ 441296 w 680013"/>
              <a:gd name="connsiteY64" fmla="*/ 735523 h 1364110"/>
              <a:gd name="connsiteX65" fmla="*/ 545404 w 680013"/>
              <a:gd name="connsiteY65" fmla="*/ 653989 h 1364110"/>
              <a:gd name="connsiteX66" fmla="*/ 553691 w 680013"/>
              <a:gd name="connsiteY66" fmla="*/ 635796 h 1364110"/>
              <a:gd name="connsiteX67" fmla="*/ 455964 w 680013"/>
              <a:gd name="connsiteY67" fmla="*/ 621223 h 1364110"/>
              <a:gd name="connsiteX68" fmla="*/ 285848 w 680013"/>
              <a:gd name="connsiteY68" fmla="*/ 253939 h 1364110"/>
              <a:gd name="connsiteX69" fmla="*/ 237270 w 680013"/>
              <a:gd name="connsiteY69" fmla="*/ 269370 h 1364110"/>
              <a:gd name="connsiteX70" fmla="*/ 179358 w 680013"/>
              <a:gd name="connsiteY70" fmla="*/ 322995 h 1364110"/>
              <a:gd name="connsiteX71" fmla="*/ 185835 w 680013"/>
              <a:gd name="connsiteY71" fmla="*/ 394338 h 1364110"/>
              <a:gd name="connsiteX72" fmla="*/ 256987 w 680013"/>
              <a:gd name="connsiteY72" fmla="*/ 410816 h 1364110"/>
              <a:gd name="connsiteX73" fmla="*/ 320233 w 680013"/>
              <a:gd name="connsiteY73" fmla="*/ 360238 h 1364110"/>
              <a:gd name="connsiteX74" fmla="*/ 357761 w 680013"/>
              <a:gd name="connsiteY74" fmla="*/ 254130 h 1364110"/>
              <a:gd name="connsiteX75" fmla="*/ 285848 w 680013"/>
              <a:gd name="connsiteY75" fmla="*/ 253939 h 1364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80013" h="1364110">
                <a:moveTo>
                  <a:pt x="248129" y="1359696"/>
                </a:moveTo>
                <a:cubicBezTo>
                  <a:pt x="238604" y="1361316"/>
                  <a:pt x="229841" y="1362459"/>
                  <a:pt x="220697" y="1363221"/>
                </a:cubicBezTo>
                <a:cubicBezTo>
                  <a:pt x="142595" y="1369269"/>
                  <a:pt x="65111" y="1345438"/>
                  <a:pt x="3908" y="1296546"/>
                </a:cubicBezTo>
                <a:cubicBezTo>
                  <a:pt x="-298" y="1293384"/>
                  <a:pt x="-1145" y="1287411"/>
                  <a:pt x="2015" y="1283211"/>
                </a:cubicBezTo>
                <a:cubicBezTo>
                  <a:pt x="2163" y="1283011"/>
                  <a:pt x="2317" y="1282820"/>
                  <a:pt x="2479" y="1282639"/>
                </a:cubicBezTo>
                <a:cubicBezTo>
                  <a:pt x="5639" y="1278429"/>
                  <a:pt x="11610" y="1277591"/>
                  <a:pt x="15816" y="1280744"/>
                </a:cubicBezTo>
                <a:cubicBezTo>
                  <a:pt x="16011" y="1280896"/>
                  <a:pt x="16201" y="1281049"/>
                  <a:pt x="16385" y="1281211"/>
                </a:cubicBezTo>
                <a:cubicBezTo>
                  <a:pt x="73653" y="1326807"/>
                  <a:pt x="146107" y="1348933"/>
                  <a:pt x="219077" y="1343123"/>
                </a:cubicBezTo>
                <a:cubicBezTo>
                  <a:pt x="292231" y="1337113"/>
                  <a:pt x="360349" y="1303461"/>
                  <a:pt x="409577" y="1249016"/>
                </a:cubicBezTo>
                <a:cubicBezTo>
                  <a:pt x="441744" y="1214745"/>
                  <a:pt x="461814" y="1170892"/>
                  <a:pt x="466727" y="1124143"/>
                </a:cubicBezTo>
                <a:lnTo>
                  <a:pt x="466727" y="1119476"/>
                </a:lnTo>
                <a:cubicBezTo>
                  <a:pt x="433156" y="1126648"/>
                  <a:pt x="398389" y="1126029"/>
                  <a:pt x="365096" y="1117666"/>
                </a:cubicBezTo>
                <a:cubicBezTo>
                  <a:pt x="324233" y="1106998"/>
                  <a:pt x="280895" y="1075470"/>
                  <a:pt x="282323" y="1031275"/>
                </a:cubicBezTo>
                <a:cubicBezTo>
                  <a:pt x="285226" y="998023"/>
                  <a:pt x="309633" y="970629"/>
                  <a:pt x="342331" y="963933"/>
                </a:cubicBezTo>
                <a:cubicBezTo>
                  <a:pt x="373238" y="958475"/>
                  <a:pt x="404978" y="966914"/>
                  <a:pt x="429104" y="986983"/>
                </a:cubicBezTo>
                <a:cubicBezTo>
                  <a:pt x="461559" y="1013720"/>
                  <a:pt x="481940" y="1052353"/>
                  <a:pt x="485682" y="1094235"/>
                </a:cubicBezTo>
                <a:cubicBezTo>
                  <a:pt x="516838" y="1084205"/>
                  <a:pt x="545530" y="1067717"/>
                  <a:pt x="569883" y="1045848"/>
                </a:cubicBezTo>
                <a:cubicBezTo>
                  <a:pt x="623306" y="995689"/>
                  <a:pt x="655254" y="926814"/>
                  <a:pt x="659037" y="853633"/>
                </a:cubicBezTo>
                <a:cubicBezTo>
                  <a:pt x="664276" y="773909"/>
                  <a:pt x="637130" y="700471"/>
                  <a:pt x="586457" y="657133"/>
                </a:cubicBezTo>
                <a:cubicBezTo>
                  <a:pt x="581487" y="652846"/>
                  <a:pt x="576236" y="648903"/>
                  <a:pt x="570740" y="645321"/>
                </a:cubicBezTo>
                <a:cubicBezTo>
                  <a:pt x="568264" y="651322"/>
                  <a:pt x="565597" y="657133"/>
                  <a:pt x="562644" y="662752"/>
                </a:cubicBezTo>
                <a:cubicBezTo>
                  <a:pt x="539533" y="709930"/>
                  <a:pt x="495953" y="743810"/>
                  <a:pt x="444534" y="754573"/>
                </a:cubicBezTo>
                <a:lnTo>
                  <a:pt x="444534" y="754573"/>
                </a:lnTo>
                <a:cubicBezTo>
                  <a:pt x="405196" y="761431"/>
                  <a:pt x="358142" y="744382"/>
                  <a:pt x="350522" y="704853"/>
                </a:cubicBezTo>
                <a:cubicBezTo>
                  <a:pt x="346046" y="682183"/>
                  <a:pt x="356904" y="656466"/>
                  <a:pt x="379097" y="636082"/>
                </a:cubicBezTo>
                <a:cubicBezTo>
                  <a:pt x="425389" y="594077"/>
                  <a:pt x="499208" y="587981"/>
                  <a:pt x="560072" y="617032"/>
                </a:cubicBezTo>
                <a:cubicBezTo>
                  <a:pt x="568953" y="584581"/>
                  <a:pt x="571984" y="550814"/>
                  <a:pt x="569026" y="517305"/>
                </a:cubicBezTo>
                <a:cubicBezTo>
                  <a:pt x="562454" y="429676"/>
                  <a:pt x="524354" y="351380"/>
                  <a:pt x="464251" y="302612"/>
                </a:cubicBezTo>
                <a:cubicBezTo>
                  <a:pt x="438765" y="281905"/>
                  <a:pt x="409196" y="266817"/>
                  <a:pt x="377478" y="258321"/>
                </a:cubicBezTo>
                <a:cubicBezTo>
                  <a:pt x="373918" y="299021"/>
                  <a:pt x="359728" y="338074"/>
                  <a:pt x="336330" y="371573"/>
                </a:cubicBezTo>
                <a:cubicBezTo>
                  <a:pt x="318810" y="398357"/>
                  <a:pt x="293025" y="418693"/>
                  <a:pt x="262892" y="429485"/>
                </a:cubicBezTo>
                <a:cubicBezTo>
                  <a:pt x="230531" y="440667"/>
                  <a:pt x="194619" y="431961"/>
                  <a:pt x="170976" y="407196"/>
                </a:cubicBezTo>
                <a:cubicBezTo>
                  <a:pt x="150017" y="380765"/>
                  <a:pt x="146301" y="344570"/>
                  <a:pt x="161451" y="314423"/>
                </a:cubicBezTo>
                <a:cubicBezTo>
                  <a:pt x="176099" y="286467"/>
                  <a:pt x="199763" y="264283"/>
                  <a:pt x="228602" y="251463"/>
                </a:cubicBezTo>
                <a:cubicBezTo>
                  <a:pt x="269116" y="232641"/>
                  <a:pt x="314406" y="226631"/>
                  <a:pt x="358428" y="234222"/>
                </a:cubicBezTo>
                <a:cubicBezTo>
                  <a:pt x="358821" y="187207"/>
                  <a:pt x="343910" y="141335"/>
                  <a:pt x="315947" y="103539"/>
                </a:cubicBezTo>
                <a:cubicBezTo>
                  <a:pt x="256954" y="30225"/>
                  <a:pt x="158326" y="1765"/>
                  <a:pt x="69344" y="32388"/>
                </a:cubicBezTo>
                <a:cubicBezTo>
                  <a:pt x="64474" y="34378"/>
                  <a:pt x="58914" y="32035"/>
                  <a:pt x="56926" y="27168"/>
                </a:cubicBezTo>
                <a:cubicBezTo>
                  <a:pt x="56834" y="26939"/>
                  <a:pt x="56751" y="26711"/>
                  <a:pt x="56676" y="26482"/>
                </a:cubicBezTo>
                <a:cubicBezTo>
                  <a:pt x="54673" y="21615"/>
                  <a:pt x="56992" y="16052"/>
                  <a:pt x="61856" y="14052"/>
                </a:cubicBezTo>
                <a:cubicBezTo>
                  <a:pt x="62064" y="13966"/>
                  <a:pt x="62274" y="13881"/>
                  <a:pt x="62486" y="13814"/>
                </a:cubicBezTo>
                <a:cubicBezTo>
                  <a:pt x="159600" y="-20514"/>
                  <a:pt x="267797" y="10728"/>
                  <a:pt x="331663" y="91538"/>
                </a:cubicBezTo>
                <a:cubicBezTo>
                  <a:pt x="363470" y="133819"/>
                  <a:pt x="380233" y="185512"/>
                  <a:pt x="379288" y="238413"/>
                </a:cubicBezTo>
                <a:cubicBezTo>
                  <a:pt x="415204" y="247291"/>
                  <a:pt x="448708" y="264007"/>
                  <a:pt x="477395" y="287372"/>
                </a:cubicBezTo>
                <a:cubicBezTo>
                  <a:pt x="541499" y="339569"/>
                  <a:pt x="582170" y="422913"/>
                  <a:pt x="589314" y="515972"/>
                </a:cubicBezTo>
                <a:cubicBezTo>
                  <a:pt x="592698" y="553262"/>
                  <a:pt x="588982" y="590848"/>
                  <a:pt x="578360" y="626748"/>
                </a:cubicBezTo>
                <a:cubicBezTo>
                  <a:pt x="586014" y="631425"/>
                  <a:pt x="593277" y="636711"/>
                  <a:pt x="600077" y="642559"/>
                </a:cubicBezTo>
                <a:cubicBezTo>
                  <a:pt x="655418" y="690184"/>
                  <a:pt x="685136" y="769432"/>
                  <a:pt x="679421" y="855252"/>
                </a:cubicBezTo>
                <a:cubicBezTo>
                  <a:pt x="675429" y="933529"/>
                  <a:pt x="641294" y="1007224"/>
                  <a:pt x="584171" y="1060897"/>
                </a:cubicBezTo>
                <a:cubicBezTo>
                  <a:pt x="556259" y="1085681"/>
                  <a:pt x="523212" y="1103998"/>
                  <a:pt x="487397" y="1114523"/>
                </a:cubicBezTo>
                <a:cubicBezTo>
                  <a:pt x="487397" y="1118238"/>
                  <a:pt x="487397" y="1121857"/>
                  <a:pt x="486920" y="1125572"/>
                </a:cubicBezTo>
                <a:cubicBezTo>
                  <a:pt x="481597" y="1176712"/>
                  <a:pt x="459646" y="1224689"/>
                  <a:pt x="424436" y="1262161"/>
                </a:cubicBezTo>
                <a:cubicBezTo>
                  <a:pt x="378234" y="1313481"/>
                  <a:pt x="316155" y="1347828"/>
                  <a:pt x="248129" y="1359696"/>
                </a:cubicBezTo>
                <a:close/>
                <a:moveTo>
                  <a:pt x="349379" y="983078"/>
                </a:moveTo>
                <a:lnTo>
                  <a:pt x="346808" y="983650"/>
                </a:lnTo>
                <a:cubicBezTo>
                  <a:pt x="322989" y="988498"/>
                  <a:pt x="305020" y="1008167"/>
                  <a:pt x="302326" y="1032322"/>
                </a:cubicBezTo>
                <a:cubicBezTo>
                  <a:pt x="301278" y="1065660"/>
                  <a:pt x="336806" y="1090234"/>
                  <a:pt x="370334" y="1098997"/>
                </a:cubicBezTo>
                <a:cubicBezTo>
                  <a:pt x="401905" y="1106932"/>
                  <a:pt x="434910" y="1107265"/>
                  <a:pt x="466632" y="1099950"/>
                </a:cubicBezTo>
                <a:cubicBezTo>
                  <a:pt x="464243" y="1062193"/>
                  <a:pt x="446352" y="1027102"/>
                  <a:pt x="417197" y="1002985"/>
                </a:cubicBezTo>
                <a:cubicBezTo>
                  <a:pt x="398349" y="987193"/>
                  <a:pt x="373771" y="979982"/>
                  <a:pt x="349379" y="983078"/>
                </a:cubicBezTo>
                <a:close/>
                <a:moveTo>
                  <a:pt x="455964" y="621128"/>
                </a:moveTo>
                <a:cubicBezTo>
                  <a:pt x="432477" y="624909"/>
                  <a:pt x="410546" y="635282"/>
                  <a:pt x="392718" y="651036"/>
                </a:cubicBezTo>
                <a:cubicBezTo>
                  <a:pt x="375383" y="666753"/>
                  <a:pt x="366810" y="685612"/>
                  <a:pt x="369953" y="701519"/>
                </a:cubicBezTo>
                <a:cubicBezTo>
                  <a:pt x="375097" y="728379"/>
                  <a:pt x="411006" y="740762"/>
                  <a:pt x="441296" y="735523"/>
                </a:cubicBezTo>
                <a:lnTo>
                  <a:pt x="441296" y="735523"/>
                </a:lnTo>
                <a:cubicBezTo>
                  <a:pt x="486663" y="725741"/>
                  <a:pt x="525038" y="695690"/>
                  <a:pt x="545404" y="653989"/>
                </a:cubicBezTo>
                <a:cubicBezTo>
                  <a:pt x="548473" y="648074"/>
                  <a:pt x="551239" y="641997"/>
                  <a:pt x="553691" y="635796"/>
                </a:cubicBezTo>
                <a:cubicBezTo>
                  <a:pt x="523429" y="620880"/>
                  <a:pt x="489263" y="615785"/>
                  <a:pt x="455964" y="621223"/>
                </a:cubicBezTo>
                <a:close/>
                <a:moveTo>
                  <a:pt x="285848" y="253939"/>
                </a:moveTo>
                <a:cubicBezTo>
                  <a:pt x="269014" y="256787"/>
                  <a:pt x="252663" y="261988"/>
                  <a:pt x="237270" y="269370"/>
                </a:cubicBezTo>
                <a:cubicBezTo>
                  <a:pt x="212476" y="280209"/>
                  <a:pt x="192070" y="299107"/>
                  <a:pt x="179358" y="322995"/>
                </a:cubicBezTo>
                <a:cubicBezTo>
                  <a:pt x="167687" y="346056"/>
                  <a:pt x="170202" y="373754"/>
                  <a:pt x="185835" y="394338"/>
                </a:cubicBezTo>
                <a:cubicBezTo>
                  <a:pt x="204423" y="413035"/>
                  <a:pt x="232072" y="419436"/>
                  <a:pt x="256987" y="410816"/>
                </a:cubicBezTo>
                <a:cubicBezTo>
                  <a:pt x="282880" y="401053"/>
                  <a:pt x="305019" y="383355"/>
                  <a:pt x="320233" y="360238"/>
                </a:cubicBezTo>
                <a:cubicBezTo>
                  <a:pt x="342060" y="328892"/>
                  <a:pt x="355025" y="292230"/>
                  <a:pt x="357761" y="254130"/>
                </a:cubicBezTo>
                <a:cubicBezTo>
                  <a:pt x="333980" y="249920"/>
                  <a:pt x="309651" y="249862"/>
                  <a:pt x="285848" y="253939"/>
                </a:cubicBezTo>
                <a:close/>
              </a:path>
            </a:pathLst>
          </a:custGeom>
          <a:solidFill>
            <a:schemeClr val="accent4"/>
          </a:solidFill>
          <a:ln w="9525" cap="flat">
            <a:noFill/>
            <a:prstDash val="solid"/>
            <a:miter/>
          </a:ln>
        </p:spPr>
        <p:txBody>
          <a:bodyPr rtlCol="0" anchor="ctr"/>
          <a:lstStyle/>
          <a:p>
            <a:endParaRPr lang="zh-CN" altLang="en-US"/>
          </a:p>
        </p:txBody>
      </p:sp>
      <p:sp>
        <p:nvSpPr>
          <p:cNvPr id="11" name="任意多边形: 形状 10"/>
          <p:cNvSpPr/>
          <p:nvPr/>
        </p:nvSpPr>
        <p:spPr>
          <a:xfrm>
            <a:off x="1814708" y="-14521"/>
            <a:ext cx="849398" cy="701918"/>
          </a:xfrm>
          <a:custGeom>
            <a:avLst/>
            <a:gdLst>
              <a:gd name="connsiteX0" fmla="*/ 286078 w 849398"/>
              <a:gd name="connsiteY0" fmla="*/ 563628 h 701918"/>
              <a:gd name="connsiteX1" fmla="*/ 281982 w 849398"/>
              <a:gd name="connsiteY1" fmla="*/ 546102 h 701918"/>
              <a:gd name="connsiteX2" fmla="*/ 256836 w 849398"/>
              <a:gd name="connsiteY2" fmla="*/ 375890 h 701918"/>
              <a:gd name="connsiteX3" fmla="*/ 270361 w 849398"/>
              <a:gd name="connsiteY3" fmla="*/ 301309 h 701918"/>
              <a:gd name="connsiteX4" fmla="*/ 290459 w 849398"/>
              <a:gd name="connsiteY4" fmla="*/ 261876 h 701918"/>
              <a:gd name="connsiteX5" fmla="*/ 340846 w 849398"/>
              <a:gd name="connsiteY5" fmla="*/ 238920 h 701918"/>
              <a:gd name="connsiteX6" fmla="*/ 359896 w 849398"/>
              <a:gd name="connsiteY6" fmla="*/ 245874 h 701918"/>
              <a:gd name="connsiteX7" fmla="*/ 384852 w 849398"/>
              <a:gd name="connsiteY7" fmla="*/ 275592 h 701918"/>
              <a:gd name="connsiteX8" fmla="*/ 399044 w 849398"/>
              <a:gd name="connsiteY8" fmla="*/ 331218 h 701918"/>
              <a:gd name="connsiteX9" fmla="*/ 364563 w 849398"/>
              <a:gd name="connsiteY9" fmla="*/ 509049 h 701918"/>
              <a:gd name="connsiteX10" fmla="*/ 337608 w 849398"/>
              <a:gd name="connsiteY10" fmla="*/ 550769 h 701918"/>
              <a:gd name="connsiteX11" fmla="*/ 327797 w 849398"/>
              <a:gd name="connsiteY11" fmla="*/ 564866 h 701918"/>
              <a:gd name="connsiteX12" fmla="*/ 341132 w 849398"/>
              <a:gd name="connsiteY12" fmla="*/ 593441 h 701918"/>
              <a:gd name="connsiteX13" fmla="*/ 460861 w 849398"/>
              <a:gd name="connsiteY13" fmla="*/ 668307 h 701918"/>
              <a:gd name="connsiteX14" fmla="*/ 532203 w 849398"/>
              <a:gd name="connsiteY14" fmla="*/ 660116 h 701918"/>
              <a:gd name="connsiteX15" fmla="*/ 551253 w 849398"/>
              <a:gd name="connsiteY15" fmla="*/ 646781 h 701918"/>
              <a:gd name="connsiteX16" fmla="*/ 608403 w 849398"/>
              <a:gd name="connsiteY16" fmla="*/ 559913 h 701918"/>
              <a:gd name="connsiteX17" fmla="*/ 603260 w 849398"/>
              <a:gd name="connsiteY17" fmla="*/ 533433 h 701918"/>
              <a:gd name="connsiteX18" fmla="*/ 558111 w 849398"/>
              <a:gd name="connsiteY18" fmla="*/ 457233 h 701918"/>
              <a:gd name="connsiteX19" fmla="*/ 547158 w 849398"/>
              <a:gd name="connsiteY19" fmla="*/ 364650 h 701918"/>
              <a:gd name="connsiteX20" fmla="*/ 553635 w 849398"/>
              <a:gd name="connsiteY20" fmla="*/ 342076 h 701918"/>
              <a:gd name="connsiteX21" fmla="*/ 601288 w 849398"/>
              <a:gd name="connsiteY21" fmla="*/ 321280 h 701918"/>
              <a:gd name="connsiteX22" fmla="*/ 610023 w 849398"/>
              <a:gd name="connsiteY22" fmla="*/ 326169 h 701918"/>
              <a:gd name="connsiteX23" fmla="*/ 639931 w 849398"/>
              <a:gd name="connsiteY23" fmla="*/ 368174 h 701918"/>
              <a:gd name="connsiteX24" fmla="*/ 654790 w 849398"/>
              <a:gd name="connsiteY24" fmla="*/ 492000 h 701918"/>
              <a:gd name="connsiteX25" fmla="*/ 648980 w 849398"/>
              <a:gd name="connsiteY25" fmla="*/ 534576 h 701918"/>
              <a:gd name="connsiteX26" fmla="*/ 738325 w 849398"/>
              <a:gd name="connsiteY26" fmla="*/ 562675 h 701918"/>
              <a:gd name="connsiteX27" fmla="*/ 773948 w 849398"/>
              <a:gd name="connsiteY27" fmla="*/ 542006 h 701918"/>
              <a:gd name="connsiteX28" fmla="*/ 812048 w 849398"/>
              <a:gd name="connsiteY28" fmla="*/ 476950 h 701918"/>
              <a:gd name="connsiteX29" fmla="*/ 819096 w 849398"/>
              <a:gd name="connsiteY29" fmla="*/ 433135 h 701918"/>
              <a:gd name="connsiteX30" fmla="*/ 806143 w 849398"/>
              <a:gd name="connsiteY30" fmla="*/ 329598 h 701918"/>
              <a:gd name="connsiteX31" fmla="*/ 795475 w 849398"/>
              <a:gd name="connsiteY31" fmla="*/ 286260 h 701918"/>
              <a:gd name="connsiteX32" fmla="*/ 801952 w 849398"/>
              <a:gd name="connsiteY32" fmla="*/ 273306 h 701918"/>
              <a:gd name="connsiteX33" fmla="*/ 816429 w 849398"/>
              <a:gd name="connsiteY33" fmla="*/ 274544 h 701918"/>
              <a:gd name="connsiteX34" fmla="*/ 827478 w 849398"/>
              <a:gd name="connsiteY34" fmla="*/ 291879 h 701918"/>
              <a:gd name="connsiteX35" fmla="*/ 849481 w 849398"/>
              <a:gd name="connsiteY35" fmla="*/ 425991 h 701918"/>
              <a:gd name="connsiteX36" fmla="*/ 800618 w 849398"/>
              <a:gd name="connsiteY36" fmla="*/ 546673 h 701918"/>
              <a:gd name="connsiteX37" fmla="*/ 773757 w 849398"/>
              <a:gd name="connsiteY37" fmla="*/ 571343 h 701918"/>
              <a:gd name="connsiteX38" fmla="*/ 664315 w 849398"/>
              <a:gd name="connsiteY38" fmla="*/ 580106 h 701918"/>
              <a:gd name="connsiteX39" fmla="*/ 639455 w 849398"/>
              <a:gd name="connsiteY39" fmla="*/ 568866 h 701918"/>
              <a:gd name="connsiteX40" fmla="*/ 628120 w 849398"/>
              <a:gd name="connsiteY40" fmla="*/ 590488 h 701918"/>
              <a:gd name="connsiteX41" fmla="*/ 563064 w 849398"/>
              <a:gd name="connsiteY41" fmla="*/ 670879 h 701918"/>
              <a:gd name="connsiteX42" fmla="*/ 459813 w 849398"/>
              <a:gd name="connsiteY42" fmla="*/ 700788 h 701918"/>
              <a:gd name="connsiteX43" fmla="*/ 427048 w 849398"/>
              <a:gd name="connsiteY43" fmla="*/ 692025 h 701918"/>
              <a:gd name="connsiteX44" fmla="*/ 308842 w 849398"/>
              <a:gd name="connsiteY44" fmla="*/ 600966 h 701918"/>
              <a:gd name="connsiteX45" fmla="*/ 298365 w 849398"/>
              <a:gd name="connsiteY45" fmla="*/ 590012 h 701918"/>
              <a:gd name="connsiteX46" fmla="*/ 278267 w 849398"/>
              <a:gd name="connsiteY46" fmla="*/ 598299 h 701918"/>
              <a:gd name="connsiteX47" fmla="*/ 134630 w 849398"/>
              <a:gd name="connsiteY47" fmla="*/ 591441 h 701918"/>
              <a:gd name="connsiteX48" fmla="*/ 58430 w 849398"/>
              <a:gd name="connsiteY48" fmla="*/ 509811 h 701918"/>
              <a:gd name="connsiteX49" fmla="*/ 708 w 849398"/>
              <a:gd name="connsiteY49" fmla="*/ 319311 h 701918"/>
              <a:gd name="connsiteX50" fmla="*/ 16901 w 849398"/>
              <a:gd name="connsiteY50" fmla="*/ 118429 h 701918"/>
              <a:gd name="connsiteX51" fmla="*/ 55001 w 849398"/>
              <a:gd name="connsiteY51" fmla="*/ 18417 h 701918"/>
              <a:gd name="connsiteX52" fmla="*/ 75003 w 849398"/>
              <a:gd name="connsiteY52" fmla="*/ 33 h 701918"/>
              <a:gd name="connsiteX53" fmla="*/ 74432 w 849398"/>
              <a:gd name="connsiteY53" fmla="*/ 10416 h 701918"/>
              <a:gd name="connsiteX54" fmla="*/ 30427 w 849398"/>
              <a:gd name="connsiteY54" fmla="*/ 243302 h 701918"/>
              <a:gd name="connsiteX55" fmla="*/ 38904 w 849398"/>
              <a:gd name="connsiteY55" fmla="*/ 376652 h 701918"/>
              <a:gd name="connsiteX56" fmla="*/ 119676 w 849398"/>
              <a:gd name="connsiteY56" fmla="*/ 538577 h 701918"/>
              <a:gd name="connsiteX57" fmla="*/ 193780 w 849398"/>
              <a:gd name="connsiteY57" fmla="*/ 586202 h 701918"/>
              <a:gd name="connsiteX58" fmla="*/ 286078 w 849398"/>
              <a:gd name="connsiteY58" fmla="*/ 563628 h 701918"/>
              <a:gd name="connsiteX59" fmla="*/ 315129 w 849398"/>
              <a:gd name="connsiteY59" fmla="*/ 534386 h 701918"/>
              <a:gd name="connsiteX60" fmla="*/ 329797 w 849398"/>
              <a:gd name="connsiteY60" fmla="*/ 514288 h 701918"/>
              <a:gd name="connsiteX61" fmla="*/ 367040 w 849398"/>
              <a:gd name="connsiteY61" fmla="*/ 416847 h 701918"/>
              <a:gd name="connsiteX62" fmla="*/ 369231 w 849398"/>
              <a:gd name="connsiteY62" fmla="*/ 323121 h 701918"/>
              <a:gd name="connsiteX63" fmla="*/ 358372 w 849398"/>
              <a:gd name="connsiteY63" fmla="*/ 288641 h 701918"/>
              <a:gd name="connsiteX64" fmla="*/ 344085 w 849398"/>
              <a:gd name="connsiteY64" fmla="*/ 269591 h 701918"/>
              <a:gd name="connsiteX65" fmla="*/ 319977 w 849398"/>
              <a:gd name="connsiteY65" fmla="*/ 269985 h 701918"/>
              <a:gd name="connsiteX66" fmla="*/ 318462 w 849398"/>
              <a:gd name="connsiteY66" fmla="*/ 271782 h 701918"/>
              <a:gd name="connsiteX67" fmla="*/ 301413 w 849398"/>
              <a:gd name="connsiteY67" fmla="*/ 300928 h 701918"/>
              <a:gd name="connsiteX68" fmla="*/ 288935 w 849398"/>
              <a:gd name="connsiteY68" fmla="*/ 357030 h 701918"/>
              <a:gd name="connsiteX69" fmla="*/ 306461 w 849398"/>
              <a:gd name="connsiteY69" fmla="*/ 520098 h 701918"/>
              <a:gd name="connsiteX70" fmla="*/ 315129 w 849398"/>
              <a:gd name="connsiteY70" fmla="*/ 534386 h 701918"/>
              <a:gd name="connsiteX71" fmla="*/ 621643 w 849398"/>
              <a:gd name="connsiteY71" fmla="*/ 500667 h 701918"/>
              <a:gd name="connsiteX72" fmla="*/ 624977 w 849398"/>
              <a:gd name="connsiteY72" fmla="*/ 487047 h 701918"/>
              <a:gd name="connsiteX73" fmla="*/ 621929 w 849398"/>
              <a:gd name="connsiteY73" fmla="*/ 411609 h 701918"/>
              <a:gd name="connsiteX74" fmla="*/ 606594 w 849398"/>
              <a:gd name="connsiteY74" fmla="*/ 367222 h 701918"/>
              <a:gd name="connsiteX75" fmla="*/ 583067 w 849398"/>
              <a:gd name="connsiteY75" fmla="*/ 348172 h 701918"/>
              <a:gd name="connsiteX76" fmla="*/ 577257 w 849398"/>
              <a:gd name="connsiteY76" fmla="*/ 356268 h 701918"/>
              <a:gd name="connsiteX77" fmla="*/ 572685 w 849398"/>
              <a:gd name="connsiteY77" fmla="*/ 381891 h 701918"/>
              <a:gd name="connsiteX78" fmla="*/ 613547 w 849398"/>
              <a:gd name="connsiteY78" fmla="*/ 498191 h 701918"/>
              <a:gd name="connsiteX79" fmla="*/ 621643 w 849398"/>
              <a:gd name="connsiteY79" fmla="*/ 500667 h 701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849398" h="701918">
                <a:moveTo>
                  <a:pt x="286078" y="563628"/>
                </a:moveTo>
                <a:cubicBezTo>
                  <a:pt x="285020" y="557719"/>
                  <a:pt x="283649" y="551869"/>
                  <a:pt x="281982" y="546102"/>
                </a:cubicBezTo>
                <a:cubicBezTo>
                  <a:pt x="263008" y="491441"/>
                  <a:pt x="254473" y="433702"/>
                  <a:pt x="256836" y="375890"/>
                </a:cubicBezTo>
                <a:cubicBezTo>
                  <a:pt x="257207" y="350454"/>
                  <a:pt x="261779" y="325255"/>
                  <a:pt x="270361" y="301309"/>
                </a:cubicBezTo>
                <a:cubicBezTo>
                  <a:pt x="275676" y="287504"/>
                  <a:pt x="282410" y="274288"/>
                  <a:pt x="290459" y="261876"/>
                </a:cubicBezTo>
                <a:cubicBezTo>
                  <a:pt x="302079" y="243873"/>
                  <a:pt x="321225" y="239492"/>
                  <a:pt x="340846" y="238920"/>
                </a:cubicBezTo>
                <a:cubicBezTo>
                  <a:pt x="347704" y="239475"/>
                  <a:pt x="354296" y="241877"/>
                  <a:pt x="359896" y="245874"/>
                </a:cubicBezTo>
                <a:cubicBezTo>
                  <a:pt x="370888" y="253191"/>
                  <a:pt x="379546" y="263504"/>
                  <a:pt x="384852" y="275592"/>
                </a:cubicBezTo>
                <a:cubicBezTo>
                  <a:pt x="392738" y="293183"/>
                  <a:pt x="397539" y="311999"/>
                  <a:pt x="399044" y="331218"/>
                </a:cubicBezTo>
                <a:cubicBezTo>
                  <a:pt x="404540" y="392560"/>
                  <a:pt x="392586" y="454207"/>
                  <a:pt x="364563" y="509049"/>
                </a:cubicBezTo>
                <a:cubicBezTo>
                  <a:pt x="357563" y="524143"/>
                  <a:pt x="348495" y="538185"/>
                  <a:pt x="337608" y="550769"/>
                </a:cubicBezTo>
                <a:cubicBezTo>
                  <a:pt x="334064" y="555272"/>
                  <a:pt x="330788" y="559979"/>
                  <a:pt x="327797" y="564866"/>
                </a:cubicBezTo>
                <a:cubicBezTo>
                  <a:pt x="329407" y="575475"/>
                  <a:pt x="334036" y="585395"/>
                  <a:pt x="341132" y="593441"/>
                </a:cubicBezTo>
                <a:cubicBezTo>
                  <a:pt x="370545" y="632195"/>
                  <a:pt x="413141" y="658829"/>
                  <a:pt x="460861" y="668307"/>
                </a:cubicBezTo>
                <a:cubicBezTo>
                  <a:pt x="484855" y="674279"/>
                  <a:pt x="510191" y="671370"/>
                  <a:pt x="532203" y="660116"/>
                </a:cubicBezTo>
                <a:cubicBezTo>
                  <a:pt x="539109" y="656518"/>
                  <a:pt x="545510" y="652036"/>
                  <a:pt x="551253" y="646781"/>
                </a:cubicBezTo>
                <a:cubicBezTo>
                  <a:pt x="577000" y="622831"/>
                  <a:pt x="596602" y="593036"/>
                  <a:pt x="608403" y="559913"/>
                </a:cubicBezTo>
                <a:cubicBezTo>
                  <a:pt x="612223" y="550860"/>
                  <a:pt x="610194" y="540396"/>
                  <a:pt x="603260" y="533433"/>
                </a:cubicBezTo>
                <a:cubicBezTo>
                  <a:pt x="583772" y="510938"/>
                  <a:pt x="568484" y="485129"/>
                  <a:pt x="558111" y="457233"/>
                </a:cubicBezTo>
                <a:cubicBezTo>
                  <a:pt x="546196" y="427921"/>
                  <a:pt x="542405" y="395935"/>
                  <a:pt x="547158" y="364650"/>
                </a:cubicBezTo>
                <a:cubicBezTo>
                  <a:pt x="548387" y="356889"/>
                  <a:pt x="550558" y="349307"/>
                  <a:pt x="553635" y="342076"/>
                </a:cubicBezTo>
                <a:cubicBezTo>
                  <a:pt x="561055" y="323173"/>
                  <a:pt x="582391" y="313863"/>
                  <a:pt x="601288" y="321280"/>
                </a:cubicBezTo>
                <a:cubicBezTo>
                  <a:pt x="604412" y="322504"/>
                  <a:pt x="607346" y="324149"/>
                  <a:pt x="610023" y="326169"/>
                </a:cubicBezTo>
                <a:cubicBezTo>
                  <a:pt x="624215" y="336625"/>
                  <a:pt x="634693" y="351342"/>
                  <a:pt x="639931" y="368174"/>
                </a:cubicBezTo>
                <a:cubicBezTo>
                  <a:pt x="654628" y="407689"/>
                  <a:pt x="659715" y="450131"/>
                  <a:pt x="654790" y="492000"/>
                </a:cubicBezTo>
                <a:cubicBezTo>
                  <a:pt x="653171" y="505811"/>
                  <a:pt x="651076" y="519622"/>
                  <a:pt x="648980" y="534576"/>
                </a:cubicBezTo>
                <a:cubicBezTo>
                  <a:pt x="674317" y="558389"/>
                  <a:pt x="705178" y="565056"/>
                  <a:pt x="738325" y="562675"/>
                </a:cubicBezTo>
                <a:cubicBezTo>
                  <a:pt x="752498" y="560874"/>
                  <a:pt x="765347" y="553420"/>
                  <a:pt x="773948" y="542006"/>
                </a:cubicBezTo>
                <a:cubicBezTo>
                  <a:pt x="791398" y="523477"/>
                  <a:pt x="804428" y="501235"/>
                  <a:pt x="812048" y="476950"/>
                </a:cubicBezTo>
                <a:cubicBezTo>
                  <a:pt x="815772" y="462601"/>
                  <a:pt x="818135" y="447930"/>
                  <a:pt x="819096" y="433135"/>
                </a:cubicBezTo>
                <a:cubicBezTo>
                  <a:pt x="820373" y="398151"/>
                  <a:pt x="815991" y="363191"/>
                  <a:pt x="806143" y="329598"/>
                </a:cubicBezTo>
                <a:cubicBezTo>
                  <a:pt x="802237" y="315216"/>
                  <a:pt x="798808" y="301023"/>
                  <a:pt x="795475" y="286260"/>
                </a:cubicBezTo>
                <a:cubicBezTo>
                  <a:pt x="794151" y="280936"/>
                  <a:pt x="796903" y="275441"/>
                  <a:pt x="801952" y="273306"/>
                </a:cubicBezTo>
                <a:cubicBezTo>
                  <a:pt x="806409" y="270041"/>
                  <a:pt x="812591" y="270569"/>
                  <a:pt x="816429" y="274544"/>
                </a:cubicBezTo>
                <a:cubicBezTo>
                  <a:pt x="821382" y="279407"/>
                  <a:pt x="825164" y="285336"/>
                  <a:pt x="827478" y="291879"/>
                </a:cubicBezTo>
                <a:cubicBezTo>
                  <a:pt x="838909" y="335885"/>
                  <a:pt x="849672" y="379986"/>
                  <a:pt x="849481" y="425991"/>
                </a:cubicBezTo>
                <a:cubicBezTo>
                  <a:pt x="850196" y="471173"/>
                  <a:pt x="832565" y="514715"/>
                  <a:pt x="800618" y="546673"/>
                </a:cubicBezTo>
                <a:cubicBezTo>
                  <a:pt x="792417" y="555677"/>
                  <a:pt x="783425" y="563933"/>
                  <a:pt x="773757" y="571343"/>
                </a:cubicBezTo>
                <a:cubicBezTo>
                  <a:pt x="739182" y="595822"/>
                  <a:pt x="702225" y="595441"/>
                  <a:pt x="664315" y="580106"/>
                </a:cubicBezTo>
                <a:cubicBezTo>
                  <a:pt x="656314" y="576772"/>
                  <a:pt x="648599" y="572962"/>
                  <a:pt x="639455" y="568866"/>
                </a:cubicBezTo>
                <a:cubicBezTo>
                  <a:pt x="635264" y="576867"/>
                  <a:pt x="631645" y="583630"/>
                  <a:pt x="628120" y="590488"/>
                </a:cubicBezTo>
                <a:cubicBezTo>
                  <a:pt x="612213" y="621921"/>
                  <a:pt x="594021" y="652020"/>
                  <a:pt x="563064" y="670879"/>
                </a:cubicBezTo>
                <a:cubicBezTo>
                  <a:pt x="532108" y="689739"/>
                  <a:pt x="498580" y="706598"/>
                  <a:pt x="459813" y="700788"/>
                </a:cubicBezTo>
                <a:cubicBezTo>
                  <a:pt x="448622" y="698967"/>
                  <a:pt x="437649" y="696032"/>
                  <a:pt x="427048" y="692025"/>
                </a:cubicBezTo>
                <a:cubicBezTo>
                  <a:pt x="378375" y="673737"/>
                  <a:pt x="336560" y="646590"/>
                  <a:pt x="308842" y="600966"/>
                </a:cubicBezTo>
                <a:cubicBezTo>
                  <a:pt x="305804" y="596906"/>
                  <a:pt x="302289" y="593227"/>
                  <a:pt x="298365" y="590012"/>
                </a:cubicBezTo>
                <a:cubicBezTo>
                  <a:pt x="291507" y="592373"/>
                  <a:pt x="284792" y="595140"/>
                  <a:pt x="278267" y="598299"/>
                </a:cubicBezTo>
                <a:cubicBezTo>
                  <a:pt x="228927" y="625254"/>
                  <a:pt x="180921" y="621540"/>
                  <a:pt x="134630" y="591441"/>
                </a:cubicBezTo>
                <a:cubicBezTo>
                  <a:pt x="103750" y="569913"/>
                  <a:pt x="77785" y="542093"/>
                  <a:pt x="58430" y="509811"/>
                </a:cubicBezTo>
                <a:cubicBezTo>
                  <a:pt x="22216" y="452744"/>
                  <a:pt x="2261" y="386880"/>
                  <a:pt x="708" y="319311"/>
                </a:cubicBezTo>
                <a:cubicBezTo>
                  <a:pt x="-1825" y="251947"/>
                  <a:pt x="3614" y="184519"/>
                  <a:pt x="16901" y="118429"/>
                </a:cubicBezTo>
                <a:cubicBezTo>
                  <a:pt x="24130" y="83257"/>
                  <a:pt x="36999" y="49484"/>
                  <a:pt x="55001" y="18417"/>
                </a:cubicBezTo>
                <a:cubicBezTo>
                  <a:pt x="58220" y="9356"/>
                  <a:pt x="65707" y="2474"/>
                  <a:pt x="75003" y="33"/>
                </a:cubicBezTo>
                <a:cubicBezTo>
                  <a:pt x="75346" y="3503"/>
                  <a:pt x="75156" y="7005"/>
                  <a:pt x="74432" y="10416"/>
                </a:cubicBezTo>
                <a:cubicBezTo>
                  <a:pt x="39761" y="84234"/>
                  <a:pt x="33379" y="163482"/>
                  <a:pt x="30427" y="243302"/>
                </a:cubicBezTo>
                <a:cubicBezTo>
                  <a:pt x="28074" y="287930"/>
                  <a:pt x="30922" y="332681"/>
                  <a:pt x="38904" y="376652"/>
                </a:cubicBezTo>
                <a:cubicBezTo>
                  <a:pt x="49848" y="437222"/>
                  <a:pt x="77870" y="493404"/>
                  <a:pt x="119676" y="538577"/>
                </a:cubicBezTo>
                <a:cubicBezTo>
                  <a:pt x="139373" y="561143"/>
                  <a:pt x="165072" y="577658"/>
                  <a:pt x="193780" y="586202"/>
                </a:cubicBezTo>
                <a:cubicBezTo>
                  <a:pt x="226356" y="596395"/>
                  <a:pt x="261884" y="587704"/>
                  <a:pt x="286078" y="563628"/>
                </a:cubicBezTo>
                <a:close/>
                <a:moveTo>
                  <a:pt x="315129" y="534386"/>
                </a:moveTo>
                <a:cubicBezTo>
                  <a:pt x="321701" y="525528"/>
                  <a:pt x="326178" y="520194"/>
                  <a:pt x="329797" y="514288"/>
                </a:cubicBezTo>
                <a:cubicBezTo>
                  <a:pt x="347895" y="484276"/>
                  <a:pt x="360506" y="451280"/>
                  <a:pt x="367040" y="416847"/>
                </a:cubicBezTo>
                <a:cubicBezTo>
                  <a:pt x="373669" y="386022"/>
                  <a:pt x="374412" y="354222"/>
                  <a:pt x="369231" y="323121"/>
                </a:cubicBezTo>
                <a:cubicBezTo>
                  <a:pt x="367021" y="311231"/>
                  <a:pt x="363373" y="299653"/>
                  <a:pt x="358372" y="288641"/>
                </a:cubicBezTo>
                <a:cubicBezTo>
                  <a:pt x="355038" y="281337"/>
                  <a:pt x="350162" y="274839"/>
                  <a:pt x="344085" y="269591"/>
                </a:cubicBezTo>
                <a:cubicBezTo>
                  <a:pt x="337322" y="263042"/>
                  <a:pt x="326521" y="263219"/>
                  <a:pt x="319977" y="269985"/>
                </a:cubicBezTo>
                <a:cubicBezTo>
                  <a:pt x="319434" y="270548"/>
                  <a:pt x="318929" y="271149"/>
                  <a:pt x="318462" y="271782"/>
                </a:cubicBezTo>
                <a:cubicBezTo>
                  <a:pt x="311204" y="280489"/>
                  <a:pt x="305451" y="290337"/>
                  <a:pt x="301413" y="300928"/>
                </a:cubicBezTo>
                <a:cubicBezTo>
                  <a:pt x="295383" y="319162"/>
                  <a:pt x="291202" y="337958"/>
                  <a:pt x="288935" y="357030"/>
                </a:cubicBezTo>
                <a:cubicBezTo>
                  <a:pt x="283725" y="412012"/>
                  <a:pt x="289687" y="467480"/>
                  <a:pt x="306461" y="520098"/>
                </a:cubicBezTo>
                <a:cubicBezTo>
                  <a:pt x="308880" y="525128"/>
                  <a:pt x="311785" y="529913"/>
                  <a:pt x="315129" y="534386"/>
                </a:cubicBezTo>
                <a:close/>
                <a:moveTo>
                  <a:pt x="621643" y="500667"/>
                </a:moveTo>
                <a:cubicBezTo>
                  <a:pt x="622977" y="495238"/>
                  <a:pt x="624405" y="491142"/>
                  <a:pt x="624977" y="487047"/>
                </a:cubicBezTo>
                <a:cubicBezTo>
                  <a:pt x="628501" y="461922"/>
                  <a:pt x="627463" y="436368"/>
                  <a:pt x="621929" y="411609"/>
                </a:cubicBezTo>
                <a:cubicBezTo>
                  <a:pt x="618024" y="396425"/>
                  <a:pt x="612890" y="381581"/>
                  <a:pt x="606594" y="367222"/>
                </a:cubicBezTo>
                <a:cubicBezTo>
                  <a:pt x="603031" y="356898"/>
                  <a:pt x="593906" y="349505"/>
                  <a:pt x="583067" y="348172"/>
                </a:cubicBezTo>
                <a:cubicBezTo>
                  <a:pt x="580971" y="350934"/>
                  <a:pt x="577923" y="353316"/>
                  <a:pt x="577257" y="356268"/>
                </a:cubicBezTo>
                <a:cubicBezTo>
                  <a:pt x="574656" y="364583"/>
                  <a:pt x="573123" y="373191"/>
                  <a:pt x="572685" y="381891"/>
                </a:cubicBezTo>
                <a:cubicBezTo>
                  <a:pt x="572913" y="424136"/>
                  <a:pt x="587306" y="465085"/>
                  <a:pt x="613547" y="498191"/>
                </a:cubicBezTo>
                <a:cubicBezTo>
                  <a:pt x="614309" y="498953"/>
                  <a:pt x="616595" y="498953"/>
                  <a:pt x="621643" y="500667"/>
                </a:cubicBezTo>
                <a:close/>
              </a:path>
            </a:pathLst>
          </a:custGeom>
          <a:solidFill>
            <a:schemeClr val="accent2"/>
          </a:solidFill>
          <a:ln w="9525" cap="flat">
            <a:noFill/>
            <a:prstDash val="solid"/>
            <a:miter/>
          </a:ln>
        </p:spPr>
        <p:txBody>
          <a:bodyPr rtlCol="0" anchor="ctr"/>
          <a:lstStyle/>
          <a:p>
            <a:endParaRPr lang="zh-CN" altLang="en-US"/>
          </a:p>
        </p:txBody>
      </p:sp>
      <p:sp>
        <p:nvSpPr>
          <p:cNvPr id="18" name="任意多边形: 形状 17"/>
          <p:cNvSpPr/>
          <p:nvPr/>
        </p:nvSpPr>
        <p:spPr>
          <a:xfrm>
            <a:off x="5457048" y="1143429"/>
            <a:ext cx="883671" cy="619234"/>
          </a:xfrm>
          <a:custGeom>
            <a:avLst/>
            <a:gdLst>
              <a:gd name="connsiteX0" fmla="*/ 737258 w 883671"/>
              <a:gd name="connsiteY0" fmla="*/ 240586 h 619234"/>
              <a:gd name="connsiteX1" fmla="*/ 674488 w 883671"/>
              <a:gd name="connsiteY1" fmla="*/ 68374 h 619234"/>
              <a:gd name="connsiteX2" fmla="*/ 494275 w 883671"/>
              <a:gd name="connsiteY2" fmla="*/ 144574 h 619234"/>
              <a:gd name="connsiteX3" fmla="*/ 240338 w 883671"/>
              <a:gd name="connsiteY3" fmla="*/ 19035 h 619234"/>
              <a:gd name="connsiteX4" fmla="*/ 147469 w 883671"/>
              <a:gd name="connsiteY4" fmla="*/ 221536 h 619234"/>
              <a:gd name="connsiteX5" fmla="*/ 4594 w 883671"/>
              <a:gd name="connsiteY5" fmla="*/ 295260 h 619234"/>
              <a:gd name="connsiteX6" fmla="*/ 30788 w 883671"/>
              <a:gd name="connsiteY6" fmla="*/ 379842 h 619234"/>
              <a:gd name="connsiteX7" fmla="*/ 148041 w 883671"/>
              <a:gd name="connsiteY7" fmla="*/ 395558 h 619234"/>
              <a:gd name="connsiteX8" fmla="*/ 256435 w 883671"/>
              <a:gd name="connsiteY8" fmla="*/ 609299 h 619234"/>
              <a:gd name="connsiteX9" fmla="*/ 501609 w 883671"/>
              <a:gd name="connsiteY9" fmla="*/ 508620 h 619234"/>
              <a:gd name="connsiteX10" fmla="*/ 598859 w 883671"/>
              <a:gd name="connsiteY10" fmla="*/ 551006 h 619234"/>
              <a:gd name="connsiteX11" fmla="*/ 685918 w 883671"/>
              <a:gd name="connsiteY11" fmla="*/ 448231 h 619234"/>
              <a:gd name="connsiteX12" fmla="*/ 875180 w 883671"/>
              <a:gd name="connsiteY12" fmla="*/ 401463 h 619234"/>
              <a:gd name="connsiteX13" fmla="*/ 737258 w 883671"/>
              <a:gd name="connsiteY13" fmla="*/ 240586 h 619234"/>
              <a:gd name="connsiteX14" fmla="*/ 835651 w 883671"/>
              <a:gd name="connsiteY14" fmla="*/ 401654 h 619234"/>
              <a:gd name="connsiteX15" fmla="*/ 683822 w 883671"/>
              <a:gd name="connsiteY15" fmla="*/ 414036 h 619234"/>
              <a:gd name="connsiteX16" fmla="*/ 681346 w 883671"/>
              <a:gd name="connsiteY16" fmla="*/ 404511 h 619234"/>
              <a:gd name="connsiteX17" fmla="*/ 662029 w 883671"/>
              <a:gd name="connsiteY17" fmla="*/ 394647 h 619234"/>
              <a:gd name="connsiteX18" fmla="*/ 651818 w 883671"/>
              <a:gd name="connsiteY18" fmla="*/ 412703 h 619234"/>
              <a:gd name="connsiteX19" fmla="*/ 599717 w 883671"/>
              <a:gd name="connsiteY19" fmla="*/ 518240 h 619234"/>
              <a:gd name="connsiteX20" fmla="*/ 517801 w 883671"/>
              <a:gd name="connsiteY20" fmla="*/ 472425 h 619234"/>
              <a:gd name="connsiteX21" fmla="*/ 519516 w 883671"/>
              <a:gd name="connsiteY21" fmla="*/ 468043 h 619234"/>
              <a:gd name="connsiteX22" fmla="*/ 490941 w 883671"/>
              <a:gd name="connsiteY22" fmla="*/ 460138 h 619234"/>
              <a:gd name="connsiteX23" fmla="*/ 303584 w 883671"/>
              <a:gd name="connsiteY23" fmla="*/ 586439 h 619234"/>
              <a:gd name="connsiteX24" fmla="*/ 174711 w 883671"/>
              <a:gd name="connsiteY24" fmla="*/ 395939 h 619234"/>
              <a:gd name="connsiteX25" fmla="*/ 160138 w 883671"/>
              <a:gd name="connsiteY25" fmla="*/ 381747 h 619234"/>
              <a:gd name="connsiteX26" fmla="*/ 147965 w 883671"/>
              <a:gd name="connsiteY26" fmla="*/ 365956 h 619234"/>
              <a:gd name="connsiteX27" fmla="*/ 146041 w 883671"/>
              <a:gd name="connsiteY27" fmla="*/ 365840 h 619234"/>
              <a:gd name="connsiteX28" fmla="*/ 74317 w 883671"/>
              <a:gd name="connsiteY28" fmla="*/ 364983 h 619234"/>
              <a:gd name="connsiteX29" fmla="*/ 40694 w 883671"/>
              <a:gd name="connsiteY29" fmla="*/ 294879 h 619234"/>
              <a:gd name="connsiteX30" fmla="*/ 176521 w 883671"/>
              <a:gd name="connsiteY30" fmla="*/ 258874 h 619234"/>
              <a:gd name="connsiteX31" fmla="*/ 189513 w 883671"/>
              <a:gd name="connsiteY31" fmla="*/ 255304 h 619234"/>
              <a:gd name="connsiteX32" fmla="*/ 190618 w 883671"/>
              <a:gd name="connsiteY32" fmla="*/ 252207 h 619234"/>
              <a:gd name="connsiteX33" fmla="*/ 192999 w 883671"/>
              <a:gd name="connsiteY33" fmla="*/ 238491 h 619234"/>
              <a:gd name="connsiteX34" fmla="*/ 278724 w 883671"/>
              <a:gd name="connsiteY34" fmla="*/ 40561 h 619234"/>
              <a:gd name="connsiteX35" fmla="*/ 413026 w 883671"/>
              <a:gd name="connsiteY35" fmla="*/ 57420 h 619234"/>
              <a:gd name="connsiteX36" fmla="*/ 470939 w 883671"/>
              <a:gd name="connsiteY36" fmla="*/ 183151 h 619234"/>
              <a:gd name="connsiteX37" fmla="*/ 500561 w 883671"/>
              <a:gd name="connsiteY37" fmla="*/ 178388 h 619234"/>
              <a:gd name="connsiteX38" fmla="*/ 625815 w 883671"/>
              <a:gd name="connsiteY38" fmla="*/ 94854 h 619234"/>
              <a:gd name="connsiteX39" fmla="*/ 702682 w 883671"/>
              <a:gd name="connsiteY39" fmla="*/ 239062 h 619234"/>
              <a:gd name="connsiteX40" fmla="*/ 707444 w 883671"/>
              <a:gd name="connsiteY40" fmla="*/ 258112 h 619234"/>
              <a:gd name="connsiteX41" fmla="*/ 721675 w 883671"/>
              <a:gd name="connsiteY41" fmla="*/ 273575 h 619234"/>
              <a:gd name="connsiteX42" fmla="*/ 723446 w 883671"/>
              <a:gd name="connsiteY42" fmla="*/ 273543 h 619234"/>
              <a:gd name="connsiteX43" fmla="*/ 835651 w 883671"/>
              <a:gd name="connsiteY43" fmla="*/ 401178 h 619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83671" h="619234">
                <a:moveTo>
                  <a:pt x="737258" y="240586"/>
                </a:moveTo>
                <a:cubicBezTo>
                  <a:pt x="774881" y="178864"/>
                  <a:pt x="744401" y="94092"/>
                  <a:pt x="674488" y="68374"/>
                </a:cubicBezTo>
                <a:cubicBezTo>
                  <a:pt x="607813" y="43990"/>
                  <a:pt x="531613" y="85424"/>
                  <a:pt x="494275" y="144574"/>
                </a:cubicBezTo>
                <a:cubicBezTo>
                  <a:pt x="464461" y="25988"/>
                  <a:pt x="365592" y="-32972"/>
                  <a:pt x="240338" y="19035"/>
                </a:cubicBezTo>
                <a:cubicBezTo>
                  <a:pt x="163662" y="50943"/>
                  <a:pt x="103274" y="149337"/>
                  <a:pt x="147469" y="221536"/>
                </a:cubicBezTo>
                <a:cubicBezTo>
                  <a:pt x="92701" y="206963"/>
                  <a:pt x="24311" y="240586"/>
                  <a:pt x="4594" y="295260"/>
                </a:cubicBezTo>
                <a:cubicBezTo>
                  <a:pt x="-6769" y="326134"/>
                  <a:pt x="3966" y="360794"/>
                  <a:pt x="30788" y="379842"/>
                </a:cubicBezTo>
                <a:cubicBezTo>
                  <a:pt x="63840" y="404988"/>
                  <a:pt x="109274" y="403178"/>
                  <a:pt x="148041" y="395558"/>
                </a:cubicBezTo>
                <a:cubicBezTo>
                  <a:pt x="86033" y="478235"/>
                  <a:pt x="170425" y="581676"/>
                  <a:pt x="256435" y="609299"/>
                </a:cubicBezTo>
                <a:cubicBezTo>
                  <a:pt x="355210" y="641017"/>
                  <a:pt x="454175" y="594249"/>
                  <a:pt x="501609" y="508620"/>
                </a:cubicBezTo>
                <a:cubicBezTo>
                  <a:pt x="523317" y="540103"/>
                  <a:pt x="561017" y="556533"/>
                  <a:pt x="598859" y="551006"/>
                </a:cubicBezTo>
                <a:cubicBezTo>
                  <a:pt x="647799" y="540410"/>
                  <a:pt x="683518" y="498249"/>
                  <a:pt x="685918" y="448231"/>
                </a:cubicBezTo>
                <a:cubicBezTo>
                  <a:pt x="748592" y="488236"/>
                  <a:pt x="844414" y="478711"/>
                  <a:pt x="875180" y="401463"/>
                </a:cubicBezTo>
                <a:cubicBezTo>
                  <a:pt x="912708" y="308404"/>
                  <a:pt x="820125" y="242301"/>
                  <a:pt x="737258" y="240586"/>
                </a:cubicBezTo>
                <a:close/>
                <a:moveTo>
                  <a:pt x="835651" y="401654"/>
                </a:moveTo>
                <a:cubicBezTo>
                  <a:pt x="797551" y="458804"/>
                  <a:pt x="733733" y="440897"/>
                  <a:pt x="683822" y="414036"/>
                </a:cubicBezTo>
                <a:cubicBezTo>
                  <a:pt x="683060" y="410893"/>
                  <a:pt x="682393" y="407750"/>
                  <a:pt x="681346" y="404511"/>
                </a:cubicBezTo>
                <a:cubicBezTo>
                  <a:pt x="678736" y="396454"/>
                  <a:pt x="670087" y="392038"/>
                  <a:pt x="662029" y="394647"/>
                </a:cubicBezTo>
                <a:cubicBezTo>
                  <a:pt x="654457" y="397101"/>
                  <a:pt x="650018" y="404946"/>
                  <a:pt x="651818" y="412703"/>
                </a:cubicBezTo>
                <a:cubicBezTo>
                  <a:pt x="658295" y="455756"/>
                  <a:pt x="646770" y="504048"/>
                  <a:pt x="599717" y="518240"/>
                </a:cubicBezTo>
                <a:cubicBezTo>
                  <a:pt x="557616" y="530813"/>
                  <a:pt x="533042" y="505286"/>
                  <a:pt x="517801" y="472425"/>
                </a:cubicBezTo>
                <a:lnTo>
                  <a:pt x="519516" y="468043"/>
                </a:lnTo>
                <a:cubicBezTo>
                  <a:pt x="525422" y="449565"/>
                  <a:pt x="497227" y="442326"/>
                  <a:pt x="490941" y="460138"/>
                </a:cubicBezTo>
                <a:cubicBezTo>
                  <a:pt x="461509" y="540528"/>
                  <a:pt x="391309" y="595202"/>
                  <a:pt x="303584" y="586439"/>
                </a:cubicBezTo>
                <a:cubicBezTo>
                  <a:pt x="215859" y="577676"/>
                  <a:pt x="112036" y="488617"/>
                  <a:pt x="174711" y="395939"/>
                </a:cubicBezTo>
                <a:cubicBezTo>
                  <a:pt x="180998" y="386414"/>
                  <a:pt x="168520" y="376889"/>
                  <a:pt x="160138" y="381747"/>
                </a:cubicBezTo>
                <a:cubicBezTo>
                  <a:pt x="161138" y="374026"/>
                  <a:pt x="155690" y="366956"/>
                  <a:pt x="147965" y="365956"/>
                </a:cubicBezTo>
                <a:cubicBezTo>
                  <a:pt x="147327" y="365873"/>
                  <a:pt x="146688" y="365834"/>
                  <a:pt x="146041" y="365840"/>
                </a:cubicBezTo>
                <a:cubicBezTo>
                  <a:pt x="122419" y="367078"/>
                  <a:pt x="97558" y="371745"/>
                  <a:pt x="74317" y="364983"/>
                </a:cubicBezTo>
                <a:cubicBezTo>
                  <a:pt x="42218" y="355458"/>
                  <a:pt x="22121" y="327835"/>
                  <a:pt x="40694" y="294879"/>
                </a:cubicBezTo>
                <a:cubicBezTo>
                  <a:pt x="66507" y="248968"/>
                  <a:pt x="132325" y="234205"/>
                  <a:pt x="176521" y="258874"/>
                </a:cubicBezTo>
                <a:cubicBezTo>
                  <a:pt x="181093" y="261476"/>
                  <a:pt x="186913" y="259877"/>
                  <a:pt x="189513" y="255304"/>
                </a:cubicBezTo>
                <a:cubicBezTo>
                  <a:pt x="190056" y="254344"/>
                  <a:pt x="190427" y="253295"/>
                  <a:pt x="190618" y="252207"/>
                </a:cubicBezTo>
                <a:cubicBezTo>
                  <a:pt x="194894" y="248973"/>
                  <a:pt x="195942" y="242977"/>
                  <a:pt x="192999" y="238491"/>
                </a:cubicBezTo>
                <a:cubicBezTo>
                  <a:pt x="131467" y="157147"/>
                  <a:pt x="187665" y="64374"/>
                  <a:pt x="278724" y="40561"/>
                </a:cubicBezTo>
                <a:cubicBezTo>
                  <a:pt x="324825" y="28464"/>
                  <a:pt x="373974" y="25988"/>
                  <a:pt x="413026" y="57420"/>
                </a:cubicBezTo>
                <a:cubicBezTo>
                  <a:pt x="452079" y="88853"/>
                  <a:pt x="461604" y="137145"/>
                  <a:pt x="470939" y="183151"/>
                </a:cubicBezTo>
                <a:cubicBezTo>
                  <a:pt x="474749" y="202201"/>
                  <a:pt x="499514" y="194961"/>
                  <a:pt x="500561" y="178388"/>
                </a:cubicBezTo>
                <a:cubicBezTo>
                  <a:pt x="529613" y="138097"/>
                  <a:pt x="575047" y="97616"/>
                  <a:pt x="625815" y="94854"/>
                </a:cubicBezTo>
                <a:cubicBezTo>
                  <a:pt x="710302" y="90282"/>
                  <a:pt x="736210" y="174483"/>
                  <a:pt x="702682" y="239062"/>
                </a:cubicBezTo>
                <a:cubicBezTo>
                  <a:pt x="699462" y="245730"/>
                  <a:pt x="701463" y="253744"/>
                  <a:pt x="707444" y="258112"/>
                </a:cubicBezTo>
                <a:cubicBezTo>
                  <a:pt x="707102" y="266311"/>
                  <a:pt x="713474" y="273234"/>
                  <a:pt x="721675" y="273575"/>
                </a:cubicBezTo>
                <a:cubicBezTo>
                  <a:pt x="722265" y="273600"/>
                  <a:pt x="722856" y="273588"/>
                  <a:pt x="723446" y="273543"/>
                </a:cubicBezTo>
                <a:cubicBezTo>
                  <a:pt x="787264" y="271161"/>
                  <a:pt x="886800" y="324025"/>
                  <a:pt x="835651" y="401178"/>
                </a:cubicBezTo>
                <a:close/>
              </a:path>
            </a:pathLst>
          </a:custGeom>
          <a:solidFill>
            <a:srgbClr val="FFFFFF"/>
          </a:solidFill>
          <a:ln w="9525" cap="flat">
            <a:noFill/>
            <a:prstDash val="solid"/>
            <a:miter/>
          </a:ln>
        </p:spPr>
        <p:txBody>
          <a:bodyPr rtlCol="0" anchor="ctr"/>
          <a:lstStyle/>
          <a:p>
            <a:endParaRPr lang="zh-CN" altLang="en-US"/>
          </a:p>
        </p:txBody>
      </p:sp>
      <p:sp>
        <p:nvSpPr>
          <p:cNvPr id="24" name="任意多边形: 形状 23"/>
          <p:cNvSpPr/>
          <p:nvPr/>
        </p:nvSpPr>
        <p:spPr>
          <a:xfrm>
            <a:off x="2427340" y="1239249"/>
            <a:ext cx="948120" cy="577889"/>
          </a:xfrm>
          <a:custGeom>
            <a:avLst/>
            <a:gdLst>
              <a:gd name="connsiteX0" fmla="*/ 3878 w 948120"/>
              <a:gd name="connsiteY0" fmla="*/ 365437 h 577889"/>
              <a:gd name="connsiteX1" fmla="*/ 32453 w 948120"/>
              <a:gd name="connsiteY1" fmla="*/ 445638 h 577889"/>
              <a:gd name="connsiteX2" fmla="*/ 146753 w 948120"/>
              <a:gd name="connsiteY2" fmla="*/ 560985 h 577889"/>
              <a:gd name="connsiteX3" fmla="*/ 322299 w 948120"/>
              <a:gd name="connsiteY3" fmla="*/ 548127 h 577889"/>
              <a:gd name="connsiteX4" fmla="*/ 368971 w 948120"/>
              <a:gd name="connsiteY4" fmla="*/ 420682 h 577889"/>
              <a:gd name="connsiteX5" fmla="*/ 327538 w 948120"/>
              <a:gd name="connsiteY5" fmla="*/ 313716 h 577889"/>
              <a:gd name="connsiteX6" fmla="*/ 288199 w 948120"/>
              <a:gd name="connsiteY6" fmla="*/ 310764 h 577889"/>
              <a:gd name="connsiteX7" fmla="*/ 278370 w 948120"/>
              <a:gd name="connsiteY7" fmla="*/ 356874 h 577889"/>
              <a:gd name="connsiteX8" fmla="*/ 278674 w 948120"/>
              <a:gd name="connsiteY8" fmla="*/ 357341 h 577889"/>
              <a:gd name="connsiteX9" fmla="*/ 335824 w 948120"/>
              <a:gd name="connsiteY9" fmla="*/ 408681 h 577889"/>
              <a:gd name="connsiteX10" fmla="*/ 425741 w 948120"/>
              <a:gd name="connsiteY10" fmla="*/ 443923 h 577889"/>
              <a:gd name="connsiteX11" fmla="*/ 570140 w 948120"/>
              <a:gd name="connsiteY11" fmla="*/ 387535 h 577889"/>
              <a:gd name="connsiteX12" fmla="*/ 536992 w 948120"/>
              <a:gd name="connsiteY12" fmla="*/ 237135 h 577889"/>
              <a:gd name="connsiteX13" fmla="*/ 494320 w 948120"/>
              <a:gd name="connsiteY13" fmla="*/ 214275 h 577889"/>
              <a:gd name="connsiteX14" fmla="*/ 471079 w 948120"/>
              <a:gd name="connsiteY14" fmla="*/ 250661 h 577889"/>
              <a:gd name="connsiteX15" fmla="*/ 496130 w 948120"/>
              <a:gd name="connsiteY15" fmla="*/ 287332 h 577889"/>
              <a:gd name="connsiteX16" fmla="*/ 554233 w 948120"/>
              <a:gd name="connsiteY16" fmla="*/ 315907 h 577889"/>
              <a:gd name="connsiteX17" fmla="*/ 728064 w 948120"/>
              <a:gd name="connsiteY17" fmla="*/ 337243 h 577889"/>
              <a:gd name="connsiteX18" fmla="*/ 891037 w 948120"/>
              <a:gd name="connsiteY18" fmla="*/ 276569 h 577889"/>
              <a:gd name="connsiteX19" fmla="*/ 948187 w 948120"/>
              <a:gd name="connsiteY19" fmla="*/ 156554 h 577889"/>
              <a:gd name="connsiteX20" fmla="*/ 793215 w 948120"/>
              <a:gd name="connsiteY20" fmla="*/ 13107 h 577889"/>
              <a:gd name="connsiteX21" fmla="*/ 631290 w 948120"/>
              <a:gd name="connsiteY21" fmla="*/ 1392 h 577889"/>
              <a:gd name="connsiteX22" fmla="*/ 442124 w 948120"/>
              <a:gd name="connsiteY22" fmla="*/ 34253 h 577889"/>
              <a:gd name="connsiteX23" fmla="*/ 73030 w 948120"/>
              <a:gd name="connsiteY23" fmla="*/ 250566 h 577889"/>
              <a:gd name="connsiteX24" fmla="*/ 1783 w 948120"/>
              <a:gd name="connsiteY24" fmla="*/ 335719 h 577889"/>
              <a:gd name="connsiteX25" fmla="*/ 3783 w 948120"/>
              <a:gd name="connsiteY25" fmla="*/ 348102 h 577889"/>
              <a:gd name="connsiteX26" fmla="*/ 16166 w 948120"/>
              <a:gd name="connsiteY26" fmla="*/ 346101 h 577889"/>
              <a:gd name="connsiteX27" fmla="*/ 335634 w 948120"/>
              <a:gd name="connsiteY27" fmla="*/ 91689 h 577889"/>
              <a:gd name="connsiteX28" fmla="*/ 683392 w 948120"/>
              <a:gd name="connsiteY28" fmla="*/ 17870 h 577889"/>
              <a:gd name="connsiteX29" fmla="*/ 822076 w 948120"/>
              <a:gd name="connsiteY29" fmla="*/ 39206 h 577889"/>
              <a:gd name="connsiteX30" fmla="*/ 909896 w 948120"/>
              <a:gd name="connsiteY30" fmla="*/ 94260 h 577889"/>
              <a:gd name="connsiteX31" fmla="*/ 851794 w 948120"/>
              <a:gd name="connsiteY31" fmla="*/ 283808 h 577889"/>
              <a:gd name="connsiteX32" fmla="*/ 691583 w 948120"/>
              <a:gd name="connsiteY32" fmla="*/ 320384 h 577889"/>
              <a:gd name="connsiteX33" fmla="*/ 539183 w 948120"/>
              <a:gd name="connsiteY33" fmla="*/ 291333 h 577889"/>
              <a:gd name="connsiteX34" fmla="*/ 496321 w 948120"/>
              <a:gd name="connsiteY34" fmla="*/ 264853 h 577889"/>
              <a:gd name="connsiteX35" fmla="*/ 491558 w 948120"/>
              <a:gd name="connsiteY35" fmla="*/ 258852 h 577889"/>
              <a:gd name="connsiteX36" fmla="*/ 488605 w 948120"/>
              <a:gd name="connsiteY36" fmla="*/ 252375 h 577889"/>
              <a:gd name="connsiteX37" fmla="*/ 490034 w 948120"/>
              <a:gd name="connsiteY37" fmla="*/ 241422 h 577889"/>
              <a:gd name="connsiteX38" fmla="*/ 494987 w 948120"/>
              <a:gd name="connsiteY38" fmla="*/ 235230 h 577889"/>
              <a:gd name="connsiteX39" fmla="*/ 498988 w 948120"/>
              <a:gd name="connsiteY39" fmla="*/ 231801 h 577889"/>
              <a:gd name="connsiteX40" fmla="*/ 500131 w 948120"/>
              <a:gd name="connsiteY40" fmla="*/ 230849 h 577889"/>
              <a:gd name="connsiteX41" fmla="*/ 504322 w 948120"/>
              <a:gd name="connsiteY41" fmla="*/ 230849 h 577889"/>
              <a:gd name="connsiteX42" fmla="*/ 511942 w 948120"/>
              <a:gd name="connsiteY42" fmla="*/ 235897 h 577889"/>
              <a:gd name="connsiteX43" fmla="*/ 543565 w 948120"/>
              <a:gd name="connsiteY43" fmla="*/ 286951 h 577889"/>
              <a:gd name="connsiteX44" fmla="*/ 525848 w 948120"/>
              <a:gd name="connsiteY44" fmla="*/ 417920 h 577889"/>
              <a:gd name="connsiteX45" fmla="*/ 447076 w 948120"/>
              <a:gd name="connsiteY45" fmla="*/ 429540 h 577889"/>
              <a:gd name="connsiteX46" fmla="*/ 360018 w 948120"/>
              <a:gd name="connsiteY46" fmla="*/ 401823 h 577889"/>
              <a:gd name="connsiteX47" fmla="*/ 299439 w 948120"/>
              <a:gd name="connsiteY47" fmla="*/ 357531 h 577889"/>
              <a:gd name="connsiteX48" fmla="*/ 289914 w 948120"/>
              <a:gd name="connsiteY48" fmla="*/ 337624 h 577889"/>
              <a:gd name="connsiteX49" fmla="*/ 291438 w 948120"/>
              <a:gd name="connsiteY49" fmla="*/ 331147 h 577889"/>
              <a:gd name="connsiteX50" fmla="*/ 298296 w 948120"/>
              <a:gd name="connsiteY50" fmla="*/ 324670 h 577889"/>
              <a:gd name="connsiteX51" fmla="*/ 308583 w 948120"/>
              <a:gd name="connsiteY51" fmla="*/ 323146 h 577889"/>
              <a:gd name="connsiteX52" fmla="*/ 312679 w 948120"/>
              <a:gd name="connsiteY52" fmla="*/ 324956 h 577889"/>
              <a:gd name="connsiteX53" fmla="*/ 319060 w 948120"/>
              <a:gd name="connsiteY53" fmla="*/ 329814 h 577889"/>
              <a:gd name="connsiteX54" fmla="*/ 341444 w 948120"/>
              <a:gd name="connsiteY54" fmla="*/ 370390 h 577889"/>
              <a:gd name="connsiteX55" fmla="*/ 341444 w 948120"/>
              <a:gd name="connsiteY55" fmla="*/ 490310 h 577889"/>
              <a:gd name="connsiteX56" fmla="*/ 303820 w 948120"/>
              <a:gd name="connsiteY56" fmla="*/ 539364 h 577889"/>
              <a:gd name="connsiteX57" fmla="*/ 228668 w 948120"/>
              <a:gd name="connsiteY57" fmla="*/ 559271 h 577889"/>
              <a:gd name="connsiteX58" fmla="*/ 80650 w 948120"/>
              <a:gd name="connsiteY58" fmla="*/ 488691 h 577889"/>
              <a:gd name="connsiteX59" fmla="*/ 26357 w 948120"/>
              <a:gd name="connsiteY59" fmla="*/ 382201 h 577889"/>
              <a:gd name="connsiteX60" fmla="*/ 21499 w 948120"/>
              <a:gd name="connsiteY60" fmla="*/ 362675 h 577889"/>
              <a:gd name="connsiteX61" fmla="*/ 10755 w 948120"/>
              <a:gd name="connsiteY61" fmla="*/ 356226 h 577889"/>
              <a:gd name="connsiteX62" fmla="*/ 4069 w 948120"/>
              <a:gd name="connsiteY62" fmla="*/ 365437 h 57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948120" h="577889">
                <a:moveTo>
                  <a:pt x="3878" y="365437"/>
                </a:moveTo>
                <a:cubicBezTo>
                  <a:pt x="9688" y="393355"/>
                  <a:pt x="19299" y="420339"/>
                  <a:pt x="32453" y="445638"/>
                </a:cubicBezTo>
                <a:cubicBezTo>
                  <a:pt x="57123" y="494977"/>
                  <a:pt x="94937" y="538792"/>
                  <a:pt x="146753" y="560985"/>
                </a:cubicBezTo>
                <a:cubicBezTo>
                  <a:pt x="200188" y="584036"/>
                  <a:pt x="275150" y="586989"/>
                  <a:pt x="322299" y="548127"/>
                </a:cubicBezTo>
                <a:cubicBezTo>
                  <a:pt x="359542" y="517456"/>
                  <a:pt x="371353" y="467069"/>
                  <a:pt x="368971" y="420682"/>
                </a:cubicBezTo>
                <a:cubicBezTo>
                  <a:pt x="367162" y="385059"/>
                  <a:pt x="357256" y="337338"/>
                  <a:pt x="327538" y="313716"/>
                </a:cubicBezTo>
                <a:cubicBezTo>
                  <a:pt x="316536" y="304096"/>
                  <a:pt x="300506" y="302896"/>
                  <a:pt x="288199" y="310764"/>
                </a:cubicBezTo>
                <a:cubicBezTo>
                  <a:pt x="272750" y="320784"/>
                  <a:pt x="268349" y="341425"/>
                  <a:pt x="278370" y="356874"/>
                </a:cubicBezTo>
                <a:cubicBezTo>
                  <a:pt x="278465" y="357027"/>
                  <a:pt x="278570" y="357188"/>
                  <a:pt x="278674" y="357341"/>
                </a:cubicBezTo>
                <a:cubicBezTo>
                  <a:pt x="291152" y="379820"/>
                  <a:pt x="314488" y="396012"/>
                  <a:pt x="335824" y="408681"/>
                </a:cubicBezTo>
                <a:cubicBezTo>
                  <a:pt x="363780" y="425035"/>
                  <a:pt x="394117" y="436922"/>
                  <a:pt x="425741" y="443923"/>
                </a:cubicBezTo>
                <a:cubicBezTo>
                  <a:pt x="479557" y="455734"/>
                  <a:pt x="551470" y="449448"/>
                  <a:pt x="570140" y="387535"/>
                </a:cubicBezTo>
                <a:cubicBezTo>
                  <a:pt x="584999" y="338386"/>
                  <a:pt x="566901" y="277331"/>
                  <a:pt x="536992" y="237135"/>
                </a:cubicBezTo>
                <a:cubicBezTo>
                  <a:pt x="527944" y="224943"/>
                  <a:pt x="511466" y="207227"/>
                  <a:pt x="494320" y="214275"/>
                </a:cubicBezTo>
                <a:cubicBezTo>
                  <a:pt x="480081" y="220771"/>
                  <a:pt x="470984" y="235011"/>
                  <a:pt x="471079" y="250661"/>
                </a:cubicBezTo>
                <a:cubicBezTo>
                  <a:pt x="472127" y="266187"/>
                  <a:pt x="484224" y="278474"/>
                  <a:pt x="496130" y="287332"/>
                </a:cubicBezTo>
                <a:cubicBezTo>
                  <a:pt x="513885" y="299838"/>
                  <a:pt x="533487" y="309478"/>
                  <a:pt x="554233" y="315907"/>
                </a:cubicBezTo>
                <a:cubicBezTo>
                  <a:pt x="610249" y="334195"/>
                  <a:pt x="669285" y="341444"/>
                  <a:pt x="728064" y="337243"/>
                </a:cubicBezTo>
                <a:cubicBezTo>
                  <a:pt x="785881" y="333338"/>
                  <a:pt x="847698" y="317241"/>
                  <a:pt x="891037" y="276569"/>
                </a:cubicBezTo>
                <a:cubicBezTo>
                  <a:pt x="922660" y="246946"/>
                  <a:pt x="947520" y="200369"/>
                  <a:pt x="948187" y="156554"/>
                </a:cubicBezTo>
                <a:cubicBezTo>
                  <a:pt x="950282" y="71686"/>
                  <a:pt x="864462" y="29681"/>
                  <a:pt x="793215" y="13107"/>
                </a:cubicBezTo>
                <a:cubicBezTo>
                  <a:pt x="740056" y="1611"/>
                  <a:pt x="685544" y="-2333"/>
                  <a:pt x="631290" y="1392"/>
                </a:cubicBezTo>
                <a:cubicBezTo>
                  <a:pt x="567196" y="5173"/>
                  <a:pt x="503741" y="16203"/>
                  <a:pt x="442124" y="34253"/>
                </a:cubicBezTo>
                <a:cubicBezTo>
                  <a:pt x="303916" y="74448"/>
                  <a:pt x="173804" y="147029"/>
                  <a:pt x="73030" y="250566"/>
                </a:cubicBezTo>
                <a:cubicBezTo>
                  <a:pt x="47188" y="277131"/>
                  <a:pt x="23376" y="305601"/>
                  <a:pt x="1783" y="335719"/>
                </a:cubicBezTo>
                <a:cubicBezTo>
                  <a:pt x="-1084" y="339691"/>
                  <a:pt x="-189" y="345235"/>
                  <a:pt x="3783" y="348102"/>
                </a:cubicBezTo>
                <a:cubicBezTo>
                  <a:pt x="7755" y="350969"/>
                  <a:pt x="13298" y="350073"/>
                  <a:pt x="16166" y="346101"/>
                </a:cubicBezTo>
                <a:cubicBezTo>
                  <a:pt x="98014" y="234278"/>
                  <a:pt x="208323" y="146429"/>
                  <a:pt x="335634" y="91689"/>
                </a:cubicBezTo>
                <a:cubicBezTo>
                  <a:pt x="444847" y="42216"/>
                  <a:pt x="563500" y="17032"/>
                  <a:pt x="683392" y="17870"/>
                </a:cubicBezTo>
                <a:cubicBezTo>
                  <a:pt x="730426" y="17975"/>
                  <a:pt x="777184" y="25166"/>
                  <a:pt x="822076" y="39206"/>
                </a:cubicBezTo>
                <a:cubicBezTo>
                  <a:pt x="854842" y="50255"/>
                  <a:pt x="887989" y="66733"/>
                  <a:pt x="909896" y="94260"/>
                </a:cubicBezTo>
                <a:cubicBezTo>
                  <a:pt x="958759" y="155792"/>
                  <a:pt x="911896" y="246660"/>
                  <a:pt x="851794" y="283808"/>
                </a:cubicBezTo>
                <a:cubicBezTo>
                  <a:pt x="804169" y="312383"/>
                  <a:pt x="746161" y="321241"/>
                  <a:pt x="691583" y="320384"/>
                </a:cubicBezTo>
                <a:cubicBezTo>
                  <a:pt x="639396" y="320498"/>
                  <a:pt x="587666" y="310640"/>
                  <a:pt x="539183" y="291333"/>
                </a:cubicBezTo>
                <a:cubicBezTo>
                  <a:pt x="523248" y="285503"/>
                  <a:pt x="508665" y="276493"/>
                  <a:pt x="496321" y="264853"/>
                </a:cubicBezTo>
                <a:cubicBezTo>
                  <a:pt x="494797" y="263139"/>
                  <a:pt x="491749" y="259233"/>
                  <a:pt x="491558" y="258852"/>
                </a:cubicBezTo>
                <a:cubicBezTo>
                  <a:pt x="490387" y="256785"/>
                  <a:pt x="489396" y="254614"/>
                  <a:pt x="488605" y="252375"/>
                </a:cubicBezTo>
                <a:cubicBezTo>
                  <a:pt x="487586" y="248680"/>
                  <a:pt x="488101" y="244727"/>
                  <a:pt x="490034" y="241422"/>
                </a:cubicBezTo>
                <a:cubicBezTo>
                  <a:pt x="491387" y="239136"/>
                  <a:pt x="493054" y="237050"/>
                  <a:pt x="494987" y="235230"/>
                </a:cubicBezTo>
                <a:cubicBezTo>
                  <a:pt x="496254" y="234011"/>
                  <a:pt x="497588" y="232868"/>
                  <a:pt x="498988" y="231801"/>
                </a:cubicBezTo>
                <a:cubicBezTo>
                  <a:pt x="500512" y="230658"/>
                  <a:pt x="500702" y="230754"/>
                  <a:pt x="500131" y="230849"/>
                </a:cubicBezTo>
                <a:cubicBezTo>
                  <a:pt x="501483" y="230363"/>
                  <a:pt x="502969" y="230363"/>
                  <a:pt x="504322" y="230849"/>
                </a:cubicBezTo>
                <a:cubicBezTo>
                  <a:pt x="507160" y="232030"/>
                  <a:pt x="509751" y="233745"/>
                  <a:pt x="511942" y="235897"/>
                </a:cubicBezTo>
                <a:cubicBezTo>
                  <a:pt x="526315" y="250223"/>
                  <a:pt x="537145" y="267701"/>
                  <a:pt x="543565" y="286951"/>
                </a:cubicBezTo>
                <a:cubicBezTo>
                  <a:pt x="559471" y="327337"/>
                  <a:pt x="569282" y="390678"/>
                  <a:pt x="525848" y="417920"/>
                </a:cubicBezTo>
                <a:cubicBezTo>
                  <a:pt x="502798" y="432398"/>
                  <a:pt x="473175" y="432969"/>
                  <a:pt x="447076" y="429540"/>
                </a:cubicBezTo>
                <a:cubicBezTo>
                  <a:pt x="416730" y="425168"/>
                  <a:pt x="387307" y="415805"/>
                  <a:pt x="360018" y="401823"/>
                </a:cubicBezTo>
                <a:cubicBezTo>
                  <a:pt x="336996" y="391383"/>
                  <a:pt x="316365" y="376305"/>
                  <a:pt x="299439" y="357531"/>
                </a:cubicBezTo>
                <a:cubicBezTo>
                  <a:pt x="294372" y="351978"/>
                  <a:pt x="291057" y="345054"/>
                  <a:pt x="289914" y="337624"/>
                </a:cubicBezTo>
                <a:cubicBezTo>
                  <a:pt x="289895" y="335376"/>
                  <a:pt x="290419" y="333157"/>
                  <a:pt x="291438" y="331147"/>
                </a:cubicBezTo>
                <a:cubicBezTo>
                  <a:pt x="293238" y="328528"/>
                  <a:pt x="295581" y="326318"/>
                  <a:pt x="298296" y="324670"/>
                </a:cubicBezTo>
                <a:cubicBezTo>
                  <a:pt x="301344" y="322689"/>
                  <a:pt x="305097" y="322137"/>
                  <a:pt x="308583" y="323146"/>
                </a:cubicBezTo>
                <a:cubicBezTo>
                  <a:pt x="307345" y="323146"/>
                  <a:pt x="313250" y="325242"/>
                  <a:pt x="312679" y="324956"/>
                </a:cubicBezTo>
                <a:cubicBezTo>
                  <a:pt x="314955" y="326375"/>
                  <a:pt x="317089" y="328004"/>
                  <a:pt x="319060" y="329814"/>
                </a:cubicBezTo>
                <a:cubicBezTo>
                  <a:pt x="329548" y="341434"/>
                  <a:pt x="337206" y="355322"/>
                  <a:pt x="341444" y="370390"/>
                </a:cubicBezTo>
                <a:cubicBezTo>
                  <a:pt x="354970" y="409224"/>
                  <a:pt x="354970" y="451476"/>
                  <a:pt x="341444" y="490310"/>
                </a:cubicBezTo>
                <a:cubicBezTo>
                  <a:pt x="334177" y="510103"/>
                  <a:pt x="321051" y="527210"/>
                  <a:pt x="303820" y="539364"/>
                </a:cubicBezTo>
                <a:cubicBezTo>
                  <a:pt x="281380" y="553499"/>
                  <a:pt x="255157" y="560442"/>
                  <a:pt x="228668" y="559271"/>
                </a:cubicBezTo>
                <a:cubicBezTo>
                  <a:pt x="171156" y="559509"/>
                  <a:pt x="116673" y="533525"/>
                  <a:pt x="80650" y="488691"/>
                </a:cubicBezTo>
                <a:cubicBezTo>
                  <a:pt x="55704" y="457125"/>
                  <a:pt x="37244" y="420930"/>
                  <a:pt x="26357" y="382201"/>
                </a:cubicBezTo>
                <a:cubicBezTo>
                  <a:pt x="24547" y="375819"/>
                  <a:pt x="22738" y="369247"/>
                  <a:pt x="21499" y="362675"/>
                </a:cubicBezTo>
                <a:cubicBezTo>
                  <a:pt x="20309" y="357931"/>
                  <a:pt x="15508" y="355045"/>
                  <a:pt x="10755" y="356226"/>
                </a:cubicBezTo>
                <a:cubicBezTo>
                  <a:pt x="6593" y="357274"/>
                  <a:pt x="3773" y="361151"/>
                  <a:pt x="4069" y="365437"/>
                </a:cubicBezTo>
                <a:close/>
              </a:path>
            </a:pathLst>
          </a:custGeom>
          <a:solidFill>
            <a:schemeClr val="accent1"/>
          </a:solidFill>
          <a:ln w="9525" cap="flat">
            <a:noFill/>
            <a:prstDash val="solid"/>
            <a:miter/>
          </a:ln>
        </p:spPr>
        <p:txBody>
          <a:bodyPr rtlCol="0" anchor="ctr"/>
          <a:lstStyle/>
          <a:p>
            <a:endParaRPr lang="zh-CN" altLang="en-US"/>
          </a:p>
        </p:txBody>
      </p:sp>
      <p:grpSp>
        <p:nvGrpSpPr>
          <p:cNvPr id="89" name="组合 88"/>
          <p:cNvGrpSpPr/>
          <p:nvPr/>
        </p:nvGrpSpPr>
        <p:grpSpPr>
          <a:xfrm>
            <a:off x="381212" y="4278557"/>
            <a:ext cx="1729274" cy="1728788"/>
            <a:chOff x="5268244" y="2090784"/>
            <a:chExt cx="1729274" cy="1728788"/>
          </a:xfrm>
        </p:grpSpPr>
        <p:sp>
          <p:nvSpPr>
            <p:cNvPr id="19" name="任意多边形: 形状 18"/>
            <p:cNvSpPr/>
            <p:nvPr/>
          </p:nvSpPr>
          <p:spPr>
            <a:xfrm rot="18900000">
              <a:off x="5268730" y="2090784"/>
              <a:ext cx="1728788" cy="1728788"/>
            </a:xfrm>
            <a:custGeom>
              <a:avLst/>
              <a:gdLst>
                <a:gd name="connsiteX0" fmla="*/ 1728892 w 1728788"/>
                <a:gd name="connsiteY0" fmla="*/ 864427 h 1728788"/>
                <a:gd name="connsiteX1" fmla="*/ 864498 w 1728788"/>
                <a:gd name="connsiteY1" fmla="*/ 1728822 h 1728788"/>
                <a:gd name="connsiteX2" fmla="*/ 104 w 1728788"/>
                <a:gd name="connsiteY2" fmla="*/ 864428 h 1728788"/>
                <a:gd name="connsiteX3" fmla="*/ 864498 w 1728788"/>
                <a:gd name="connsiteY3" fmla="*/ 34 h 1728788"/>
                <a:gd name="connsiteX4" fmla="*/ 1728892 w 1728788"/>
                <a:gd name="connsiteY4" fmla="*/ 864427 h 1728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788" h="1728788">
                  <a:moveTo>
                    <a:pt x="1728892" y="864427"/>
                  </a:moveTo>
                  <a:cubicBezTo>
                    <a:pt x="1728892" y="1341819"/>
                    <a:pt x="1341890" y="1728822"/>
                    <a:pt x="864498" y="1728822"/>
                  </a:cubicBezTo>
                  <a:cubicBezTo>
                    <a:pt x="387106" y="1728822"/>
                    <a:pt x="104" y="1341819"/>
                    <a:pt x="104" y="864428"/>
                  </a:cubicBezTo>
                  <a:cubicBezTo>
                    <a:pt x="104" y="387036"/>
                    <a:pt x="387106" y="34"/>
                    <a:pt x="864498" y="34"/>
                  </a:cubicBezTo>
                  <a:cubicBezTo>
                    <a:pt x="1341890" y="34"/>
                    <a:pt x="1728892" y="387036"/>
                    <a:pt x="1728892" y="864427"/>
                  </a:cubicBezTo>
                  <a:close/>
                </a:path>
              </a:pathLst>
            </a:custGeom>
            <a:solidFill>
              <a:schemeClr val="accent1"/>
            </a:solidFill>
            <a:ln w="9525" cap="flat">
              <a:noFill/>
              <a:prstDash val="solid"/>
              <a:miter/>
            </a:ln>
          </p:spPr>
          <p:txBody>
            <a:bodyPr rtlCol="0" anchor="ctr"/>
            <a:lstStyle/>
            <a:p>
              <a:endParaRPr lang="zh-CN" altLang="en-US"/>
            </a:p>
          </p:txBody>
        </p:sp>
        <p:sp>
          <p:nvSpPr>
            <p:cNvPr id="20" name="任意多边形: 形状 19"/>
            <p:cNvSpPr/>
            <p:nvPr/>
          </p:nvSpPr>
          <p:spPr>
            <a:xfrm>
              <a:off x="5701871" y="2090852"/>
              <a:ext cx="595127" cy="339437"/>
            </a:xfrm>
            <a:custGeom>
              <a:avLst/>
              <a:gdLst>
                <a:gd name="connsiteX0" fmla="*/ 183 w 595127"/>
                <a:gd name="connsiteY0" fmla="*/ 115075 h 339437"/>
                <a:gd name="connsiteX1" fmla="*/ 275170 w 595127"/>
                <a:gd name="connsiteY1" fmla="*/ 338151 h 339437"/>
                <a:gd name="connsiteX2" fmla="*/ 582065 w 595127"/>
                <a:gd name="connsiteY2" fmla="*/ 13158 h 339437"/>
                <a:gd name="connsiteX3" fmla="*/ 420140 w 595127"/>
                <a:gd name="connsiteY3" fmla="*/ 109 h 339437"/>
                <a:gd name="connsiteX4" fmla="*/ 183 w 595127"/>
                <a:gd name="connsiteY4" fmla="*/ 115075 h 339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127" h="339437">
                  <a:moveTo>
                    <a:pt x="183" y="115075"/>
                  </a:moveTo>
                  <a:cubicBezTo>
                    <a:pt x="-1246" y="206515"/>
                    <a:pt x="13994" y="319958"/>
                    <a:pt x="275170" y="338151"/>
                  </a:cubicBezTo>
                  <a:cubicBezTo>
                    <a:pt x="543965" y="357201"/>
                    <a:pt x="631595" y="166129"/>
                    <a:pt x="582065" y="13158"/>
                  </a:cubicBezTo>
                  <a:cubicBezTo>
                    <a:pt x="528621" y="3766"/>
                    <a:pt x="474404" y="-606"/>
                    <a:pt x="420140" y="109"/>
                  </a:cubicBezTo>
                  <a:cubicBezTo>
                    <a:pt x="272617" y="1795"/>
                    <a:pt x="127999" y="41380"/>
                    <a:pt x="183" y="115075"/>
                  </a:cubicBezTo>
                  <a:close/>
                </a:path>
              </a:pathLst>
            </a:custGeom>
            <a:solidFill>
              <a:schemeClr val="accent1">
                <a:lumMod val="20000"/>
                <a:lumOff val="80000"/>
                <a:alpha val="51000"/>
              </a:schemeClr>
            </a:solidFill>
            <a:ln w="9525" cap="flat">
              <a:noFill/>
              <a:prstDash val="solid"/>
              <a:miter/>
            </a:ln>
          </p:spPr>
          <p:txBody>
            <a:bodyPr rtlCol="0" anchor="ctr"/>
            <a:lstStyle/>
            <a:p>
              <a:endParaRPr lang="zh-CN" altLang="en-US"/>
            </a:p>
          </p:txBody>
        </p:sp>
        <p:sp>
          <p:nvSpPr>
            <p:cNvPr id="21" name="任意多边形: 形状 20"/>
            <p:cNvSpPr/>
            <p:nvPr/>
          </p:nvSpPr>
          <p:spPr>
            <a:xfrm>
              <a:off x="6411559" y="2151887"/>
              <a:ext cx="569312" cy="645703"/>
            </a:xfrm>
            <a:custGeom>
              <a:avLst/>
              <a:gdLst>
                <a:gd name="connsiteX0" fmla="*/ 569417 w 569312"/>
                <a:gd name="connsiteY0" fmla="*/ 633922 h 645703"/>
                <a:gd name="connsiteX1" fmla="*/ 41351 w 569312"/>
                <a:gd name="connsiteY1" fmla="*/ 33 h 645703"/>
                <a:gd name="connsiteX2" fmla="*/ 20396 w 569312"/>
                <a:gd name="connsiteY2" fmla="*/ 321026 h 645703"/>
                <a:gd name="connsiteX3" fmla="*/ 569417 w 569312"/>
                <a:gd name="connsiteY3" fmla="*/ 633922 h 645703"/>
              </a:gdLst>
              <a:ahLst/>
              <a:cxnLst>
                <a:cxn ang="0">
                  <a:pos x="connsiteX0" y="connsiteY0"/>
                </a:cxn>
                <a:cxn ang="0">
                  <a:pos x="connsiteX1" y="connsiteY1"/>
                </a:cxn>
                <a:cxn ang="0">
                  <a:pos x="connsiteX2" y="connsiteY2"/>
                </a:cxn>
                <a:cxn ang="0">
                  <a:pos x="connsiteX3" y="connsiteY3"/>
                </a:cxn>
              </a:cxnLst>
              <a:rect l="l" t="t" r="r" b="b"/>
              <a:pathLst>
                <a:path w="569312" h="645703">
                  <a:moveTo>
                    <a:pt x="569417" y="633922"/>
                  </a:moveTo>
                  <a:cubicBezTo>
                    <a:pt x="511819" y="346972"/>
                    <a:pt x="313175" y="108523"/>
                    <a:pt x="41351" y="33"/>
                  </a:cubicBezTo>
                  <a:cubicBezTo>
                    <a:pt x="9347" y="63470"/>
                    <a:pt x="-21419" y="171483"/>
                    <a:pt x="20396" y="321026"/>
                  </a:cubicBezTo>
                  <a:cubicBezTo>
                    <a:pt x="86023" y="555436"/>
                    <a:pt x="269379" y="687357"/>
                    <a:pt x="569417" y="633922"/>
                  </a:cubicBezTo>
                  <a:close/>
                </a:path>
              </a:pathLst>
            </a:custGeom>
            <a:solidFill>
              <a:schemeClr val="accent1">
                <a:lumMod val="20000"/>
                <a:lumOff val="80000"/>
                <a:alpha val="51000"/>
              </a:schemeClr>
            </a:solidFill>
            <a:ln w="9525" cap="flat">
              <a:noFill/>
              <a:prstDash val="solid"/>
              <a:miter/>
            </a:ln>
          </p:spPr>
          <p:txBody>
            <a:bodyPr rtlCol="0" anchor="ctr"/>
            <a:lstStyle/>
            <a:p>
              <a:endParaRPr lang="zh-CN" altLang="en-US"/>
            </a:p>
          </p:txBody>
        </p:sp>
        <p:sp>
          <p:nvSpPr>
            <p:cNvPr id="22" name="任意多边形: 形状 21"/>
            <p:cNvSpPr/>
            <p:nvPr/>
          </p:nvSpPr>
          <p:spPr>
            <a:xfrm>
              <a:off x="6379392" y="2930829"/>
              <a:ext cx="617957" cy="803732"/>
            </a:xfrm>
            <a:custGeom>
              <a:avLst/>
              <a:gdLst>
                <a:gd name="connsiteX0" fmla="*/ 618062 w 617957"/>
                <a:gd name="connsiteY0" fmla="*/ 39004 h 803732"/>
                <a:gd name="connsiteX1" fmla="*/ 4937 w 617957"/>
                <a:gd name="connsiteY1" fmla="*/ 334279 h 803732"/>
                <a:gd name="connsiteX2" fmla="*/ 128762 w 617957"/>
                <a:gd name="connsiteY2" fmla="*/ 803766 h 803732"/>
                <a:gd name="connsiteX3" fmla="*/ 618062 w 617957"/>
                <a:gd name="connsiteY3" fmla="*/ 39004 h 803732"/>
              </a:gdLst>
              <a:ahLst/>
              <a:cxnLst>
                <a:cxn ang="0">
                  <a:pos x="connsiteX0" y="connsiteY0"/>
                </a:cxn>
                <a:cxn ang="0">
                  <a:pos x="connsiteX1" y="connsiteY1"/>
                </a:cxn>
                <a:cxn ang="0">
                  <a:pos x="connsiteX2" y="connsiteY2"/>
                </a:cxn>
                <a:cxn ang="0">
                  <a:pos x="connsiteX3" y="connsiteY3"/>
                </a:cxn>
              </a:cxnLst>
              <a:rect l="l" t="t" r="r" b="b"/>
              <a:pathLst>
                <a:path w="617957" h="803732">
                  <a:moveTo>
                    <a:pt x="618062" y="39004"/>
                  </a:moveTo>
                  <a:cubicBezTo>
                    <a:pt x="429943" y="-42911"/>
                    <a:pt x="43132" y="-18146"/>
                    <a:pt x="4937" y="334279"/>
                  </a:cubicBezTo>
                  <a:cubicBezTo>
                    <a:pt x="-21828" y="581357"/>
                    <a:pt x="68564" y="732614"/>
                    <a:pt x="128762" y="803766"/>
                  </a:cubicBezTo>
                  <a:cubicBezTo>
                    <a:pt x="423342" y="661862"/>
                    <a:pt x="612680" y="365930"/>
                    <a:pt x="618062" y="39004"/>
                  </a:cubicBezTo>
                  <a:close/>
                </a:path>
              </a:pathLst>
            </a:custGeom>
            <a:solidFill>
              <a:schemeClr val="accent1">
                <a:lumMod val="20000"/>
                <a:lumOff val="80000"/>
                <a:alpha val="51000"/>
              </a:schemeClr>
            </a:solidFill>
            <a:ln w="9525" cap="flat">
              <a:noFill/>
              <a:prstDash val="solid"/>
              <a:miter/>
            </a:ln>
          </p:spPr>
          <p:txBody>
            <a:bodyPr rtlCol="0" anchor="ctr"/>
            <a:lstStyle/>
            <a:p>
              <a:endParaRPr lang="zh-CN" altLang="en-US"/>
            </a:p>
          </p:txBody>
        </p:sp>
        <p:sp>
          <p:nvSpPr>
            <p:cNvPr id="23" name="任意多边形: 形状 22"/>
            <p:cNvSpPr/>
            <p:nvPr/>
          </p:nvSpPr>
          <p:spPr>
            <a:xfrm>
              <a:off x="5268244" y="2531173"/>
              <a:ext cx="879431" cy="1285875"/>
            </a:xfrm>
            <a:custGeom>
              <a:avLst/>
              <a:gdLst>
                <a:gd name="connsiteX0" fmla="*/ 778805 w 879431"/>
                <a:gd name="connsiteY0" fmla="*/ 812516 h 1285875"/>
                <a:gd name="connsiteX1" fmla="*/ 302555 w 879431"/>
                <a:gd name="connsiteY1" fmla="*/ 681071 h 1285875"/>
                <a:gd name="connsiteX2" fmla="*/ 330654 w 879431"/>
                <a:gd name="connsiteY2" fmla="*/ 142432 h 1285875"/>
                <a:gd name="connsiteX3" fmla="*/ 111579 w 879431"/>
                <a:gd name="connsiteY3" fmla="*/ 33 h 1285875"/>
                <a:gd name="connsiteX4" fmla="*/ 440458 w 879431"/>
                <a:gd name="connsiteY4" fmla="*/ 1177676 h 1285875"/>
                <a:gd name="connsiteX5" fmla="*/ 791759 w 879431"/>
                <a:gd name="connsiteY5" fmla="*/ 1285908 h 1285875"/>
                <a:gd name="connsiteX6" fmla="*/ 778805 w 879431"/>
                <a:gd name="connsiteY6" fmla="*/ 812516 h 128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9431" h="1285875">
                  <a:moveTo>
                    <a:pt x="778805" y="812516"/>
                  </a:moveTo>
                  <a:cubicBezTo>
                    <a:pt x="571255" y="648591"/>
                    <a:pt x="429142" y="874047"/>
                    <a:pt x="302555" y="681071"/>
                  </a:cubicBezTo>
                  <a:cubicBezTo>
                    <a:pt x="175968" y="488094"/>
                    <a:pt x="468766" y="409704"/>
                    <a:pt x="330654" y="142432"/>
                  </a:cubicBezTo>
                  <a:cubicBezTo>
                    <a:pt x="274170" y="33180"/>
                    <a:pt x="190541" y="510"/>
                    <a:pt x="111579" y="33"/>
                  </a:cubicBezTo>
                  <a:cubicBezTo>
                    <a:pt x="-122803" y="416047"/>
                    <a:pt x="24444" y="943294"/>
                    <a:pt x="440458" y="1177676"/>
                  </a:cubicBezTo>
                  <a:cubicBezTo>
                    <a:pt x="548443" y="1238521"/>
                    <a:pt x="668258" y="1275431"/>
                    <a:pt x="791759" y="1285908"/>
                  </a:cubicBezTo>
                  <a:cubicBezTo>
                    <a:pt x="885580" y="1149987"/>
                    <a:pt x="935015" y="935865"/>
                    <a:pt x="778805" y="812516"/>
                  </a:cubicBezTo>
                  <a:close/>
                </a:path>
              </a:pathLst>
            </a:custGeom>
            <a:solidFill>
              <a:schemeClr val="accent1">
                <a:lumMod val="20000"/>
                <a:lumOff val="80000"/>
                <a:alpha val="51000"/>
              </a:schemeClr>
            </a:solidFill>
            <a:ln w="9525" cap="flat">
              <a:noFill/>
              <a:prstDash val="solid"/>
              <a:miter/>
            </a:ln>
          </p:spPr>
          <p:txBody>
            <a:bodyPr rtlCol="0" anchor="ctr"/>
            <a:lstStyle/>
            <a:p>
              <a:endParaRPr lang="zh-CN" altLang="en-US"/>
            </a:p>
          </p:txBody>
        </p:sp>
        <p:sp>
          <p:nvSpPr>
            <p:cNvPr id="25" name="任意多边形: 形状 24"/>
            <p:cNvSpPr/>
            <p:nvPr/>
          </p:nvSpPr>
          <p:spPr>
            <a:xfrm>
              <a:off x="5682311" y="2684748"/>
              <a:ext cx="319892" cy="319900"/>
            </a:xfrm>
            <a:custGeom>
              <a:avLst/>
              <a:gdLst>
                <a:gd name="connsiteX0" fmla="*/ 318066 w 319892"/>
                <a:gd name="connsiteY0" fmla="*/ 135352 h 319900"/>
                <a:gd name="connsiteX1" fmla="*/ 184678 w 319892"/>
                <a:gd name="connsiteY1" fmla="*/ 318003 h 319900"/>
                <a:gd name="connsiteX2" fmla="*/ 2036 w 319892"/>
                <a:gd name="connsiteY2" fmla="*/ 184615 h 319900"/>
                <a:gd name="connsiteX3" fmla="*/ 135186 w 319892"/>
                <a:gd name="connsiteY3" fmla="*/ 2002 h 319900"/>
                <a:gd name="connsiteX4" fmla="*/ 318028 w 319892"/>
                <a:gd name="connsiteY4" fmla="*/ 135123 h 319900"/>
                <a:gd name="connsiteX5" fmla="*/ 318066 w 319892"/>
                <a:gd name="connsiteY5" fmla="*/ 135352 h 31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9892" h="319900">
                  <a:moveTo>
                    <a:pt x="318066" y="135352"/>
                  </a:moveTo>
                  <a:cubicBezTo>
                    <a:pt x="331668" y="222620"/>
                    <a:pt x="271946" y="304392"/>
                    <a:pt x="184678" y="318003"/>
                  </a:cubicBezTo>
                  <a:cubicBezTo>
                    <a:pt x="97410" y="331605"/>
                    <a:pt x="15638" y="271883"/>
                    <a:pt x="2036" y="184615"/>
                  </a:cubicBezTo>
                  <a:cubicBezTo>
                    <a:pt x="-11556" y="97433"/>
                    <a:pt x="48023" y="15718"/>
                    <a:pt x="135186" y="2002"/>
                  </a:cubicBezTo>
                  <a:cubicBezTo>
                    <a:pt x="222435" y="-11733"/>
                    <a:pt x="304302" y="47865"/>
                    <a:pt x="318028" y="135123"/>
                  </a:cubicBezTo>
                  <a:cubicBezTo>
                    <a:pt x="318037" y="135200"/>
                    <a:pt x="318056" y="135276"/>
                    <a:pt x="318066" y="135352"/>
                  </a:cubicBezTo>
                  <a:close/>
                </a:path>
              </a:pathLst>
            </a:custGeom>
            <a:solidFill>
              <a:schemeClr val="tx2"/>
            </a:solidFill>
            <a:ln w="9525" cap="flat">
              <a:noFill/>
              <a:prstDash val="solid"/>
              <a:miter/>
            </a:ln>
          </p:spPr>
          <p:txBody>
            <a:bodyPr rtlCol="0" anchor="ctr"/>
            <a:lstStyle/>
            <a:p>
              <a:endParaRPr lang="zh-CN" altLang="en-US"/>
            </a:p>
          </p:txBody>
        </p:sp>
        <p:sp>
          <p:nvSpPr>
            <p:cNvPr id="26" name="任意多边形: 形状 25"/>
            <p:cNvSpPr/>
            <p:nvPr/>
          </p:nvSpPr>
          <p:spPr>
            <a:xfrm rot="18671999">
              <a:off x="6262861" y="2593572"/>
              <a:ext cx="319849" cy="319849"/>
            </a:xfrm>
            <a:custGeom>
              <a:avLst/>
              <a:gdLst>
                <a:gd name="connsiteX0" fmla="*/ 319953 w 319849"/>
                <a:gd name="connsiteY0" fmla="*/ 159958 h 319849"/>
                <a:gd name="connsiteX1" fmla="*/ 160029 w 319849"/>
                <a:gd name="connsiteY1" fmla="*/ 319883 h 319849"/>
                <a:gd name="connsiteX2" fmla="*/ 104 w 319849"/>
                <a:gd name="connsiteY2" fmla="*/ 159958 h 319849"/>
                <a:gd name="connsiteX3" fmla="*/ 160029 w 319849"/>
                <a:gd name="connsiteY3" fmla="*/ 33 h 319849"/>
                <a:gd name="connsiteX4" fmla="*/ 319953 w 319849"/>
                <a:gd name="connsiteY4" fmla="*/ 159958 h 319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849" h="319849">
                  <a:moveTo>
                    <a:pt x="319953" y="159958"/>
                  </a:moveTo>
                  <a:cubicBezTo>
                    <a:pt x="319953" y="248282"/>
                    <a:pt x="248353" y="319883"/>
                    <a:pt x="160029" y="319883"/>
                  </a:cubicBezTo>
                  <a:cubicBezTo>
                    <a:pt x="71705" y="319883"/>
                    <a:pt x="104" y="248282"/>
                    <a:pt x="104" y="159958"/>
                  </a:cubicBezTo>
                  <a:cubicBezTo>
                    <a:pt x="104" y="71634"/>
                    <a:pt x="71705" y="33"/>
                    <a:pt x="160029" y="33"/>
                  </a:cubicBezTo>
                  <a:cubicBezTo>
                    <a:pt x="248353" y="33"/>
                    <a:pt x="319953" y="71634"/>
                    <a:pt x="319953" y="159958"/>
                  </a:cubicBezTo>
                  <a:close/>
                </a:path>
              </a:pathLst>
            </a:custGeom>
            <a:solidFill>
              <a:schemeClr val="tx2"/>
            </a:solidFill>
            <a:ln w="9525" cap="flat">
              <a:noFill/>
              <a:prstDash val="solid"/>
              <a:miter/>
            </a:ln>
          </p:spPr>
          <p:txBody>
            <a:bodyPr rtlCol="0" anchor="ctr"/>
            <a:lstStyle/>
            <a:p>
              <a:endParaRPr lang="zh-CN" altLang="en-US"/>
            </a:p>
          </p:txBody>
        </p:sp>
        <p:sp>
          <p:nvSpPr>
            <p:cNvPr id="27" name="任意多边形: 形状 26"/>
            <p:cNvSpPr/>
            <p:nvPr/>
          </p:nvSpPr>
          <p:spPr>
            <a:xfrm>
              <a:off x="5867069" y="2702432"/>
              <a:ext cx="135046" cy="255936"/>
            </a:xfrm>
            <a:custGeom>
              <a:avLst/>
              <a:gdLst>
                <a:gd name="connsiteX0" fmla="*/ 2053 w 135046"/>
                <a:gd name="connsiteY0" fmla="*/ 138336 h 255936"/>
                <a:gd name="connsiteX1" fmla="*/ 87778 w 135046"/>
                <a:gd name="connsiteY1" fmla="*/ 255970 h 255936"/>
                <a:gd name="connsiteX2" fmla="*/ 89064 w 135046"/>
                <a:gd name="connsiteY2" fmla="*/ 30342 h 255936"/>
                <a:gd name="connsiteX3" fmla="*/ 47392 w 135046"/>
                <a:gd name="connsiteY3" fmla="*/ 33 h 255936"/>
                <a:gd name="connsiteX4" fmla="*/ 2053 w 135046"/>
                <a:gd name="connsiteY4" fmla="*/ 138336 h 255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46" h="255936">
                  <a:moveTo>
                    <a:pt x="2053" y="138336"/>
                  </a:moveTo>
                  <a:cubicBezTo>
                    <a:pt x="10007" y="189067"/>
                    <a:pt x="41916" y="232862"/>
                    <a:pt x="87778" y="255970"/>
                  </a:cubicBezTo>
                  <a:cubicBezTo>
                    <a:pt x="150434" y="194019"/>
                    <a:pt x="151015" y="93007"/>
                    <a:pt x="89064" y="30342"/>
                  </a:cubicBezTo>
                  <a:cubicBezTo>
                    <a:pt x="76910" y="18055"/>
                    <a:pt x="62832" y="7815"/>
                    <a:pt x="47392" y="33"/>
                  </a:cubicBezTo>
                  <a:cubicBezTo>
                    <a:pt x="10931" y="36171"/>
                    <a:pt x="-5938" y="87625"/>
                    <a:pt x="2053" y="138336"/>
                  </a:cubicBezTo>
                  <a:close/>
                </a:path>
              </a:pathLst>
            </a:custGeom>
            <a:solidFill>
              <a:schemeClr val="accent1">
                <a:lumMod val="50000"/>
              </a:schemeClr>
            </a:solidFill>
            <a:ln w="9525" cap="flat">
              <a:noFill/>
              <a:prstDash val="solid"/>
              <a:miter/>
            </a:ln>
          </p:spPr>
          <p:txBody>
            <a:bodyPr rtlCol="0" anchor="ctr"/>
            <a:lstStyle/>
            <a:p>
              <a:endParaRPr lang="zh-CN" altLang="en-US"/>
            </a:p>
          </p:txBody>
        </p:sp>
        <p:sp>
          <p:nvSpPr>
            <p:cNvPr id="28" name="任意多边形: 形状 27"/>
            <p:cNvSpPr/>
            <p:nvPr/>
          </p:nvSpPr>
          <p:spPr>
            <a:xfrm>
              <a:off x="6447427" y="2610897"/>
              <a:ext cx="135046" cy="255936"/>
            </a:xfrm>
            <a:custGeom>
              <a:avLst/>
              <a:gdLst>
                <a:gd name="connsiteX0" fmla="*/ 2053 w 135046"/>
                <a:gd name="connsiteY0" fmla="*/ 138336 h 255936"/>
                <a:gd name="connsiteX1" fmla="*/ 87778 w 135046"/>
                <a:gd name="connsiteY1" fmla="*/ 255970 h 255936"/>
                <a:gd name="connsiteX2" fmla="*/ 89064 w 135046"/>
                <a:gd name="connsiteY2" fmla="*/ 30342 h 255936"/>
                <a:gd name="connsiteX3" fmla="*/ 47392 w 135046"/>
                <a:gd name="connsiteY3" fmla="*/ 33 h 255936"/>
                <a:gd name="connsiteX4" fmla="*/ 2053 w 135046"/>
                <a:gd name="connsiteY4" fmla="*/ 138336 h 255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46" h="255936">
                  <a:moveTo>
                    <a:pt x="2053" y="138336"/>
                  </a:moveTo>
                  <a:cubicBezTo>
                    <a:pt x="10007" y="189067"/>
                    <a:pt x="41915" y="232862"/>
                    <a:pt x="87778" y="255970"/>
                  </a:cubicBezTo>
                  <a:cubicBezTo>
                    <a:pt x="150434" y="194019"/>
                    <a:pt x="151015" y="93007"/>
                    <a:pt x="89064" y="30342"/>
                  </a:cubicBezTo>
                  <a:cubicBezTo>
                    <a:pt x="76910" y="18055"/>
                    <a:pt x="62832" y="7815"/>
                    <a:pt x="47392" y="33"/>
                  </a:cubicBezTo>
                  <a:cubicBezTo>
                    <a:pt x="10930" y="36171"/>
                    <a:pt x="-5938" y="87625"/>
                    <a:pt x="2053" y="138336"/>
                  </a:cubicBezTo>
                  <a:close/>
                </a:path>
              </a:pathLst>
            </a:custGeom>
            <a:solidFill>
              <a:schemeClr val="accent1">
                <a:lumMod val="50000"/>
              </a:schemeClr>
            </a:solidFill>
            <a:ln w="9525" cap="flat">
              <a:noFill/>
              <a:prstDash val="solid"/>
              <a:miter/>
            </a:ln>
          </p:spPr>
          <p:txBody>
            <a:bodyPr rtlCol="0" anchor="ctr"/>
            <a:lstStyle/>
            <a:p>
              <a:endParaRPr lang="zh-CN" altLang="en-US"/>
            </a:p>
          </p:txBody>
        </p:sp>
        <p:sp>
          <p:nvSpPr>
            <p:cNvPr id="29" name="任意多边形: 形状 28"/>
            <p:cNvSpPr/>
            <p:nvPr/>
          </p:nvSpPr>
          <p:spPr>
            <a:xfrm>
              <a:off x="6038795" y="2892068"/>
              <a:ext cx="234178" cy="129671"/>
            </a:xfrm>
            <a:custGeom>
              <a:avLst/>
              <a:gdLst>
                <a:gd name="connsiteX0" fmla="*/ 1110 w 234178"/>
                <a:gd name="connsiteY0" fmla="*/ 58810 h 129671"/>
                <a:gd name="connsiteX1" fmla="*/ 234282 w 234178"/>
                <a:gd name="connsiteY1" fmla="*/ 9852 h 129671"/>
                <a:gd name="connsiteX2" fmla="*/ 216185 w 234178"/>
                <a:gd name="connsiteY2" fmla="*/ 7851 h 129671"/>
                <a:gd name="connsiteX3" fmla="*/ 112124 w 234178"/>
                <a:gd name="connsiteY3" fmla="*/ 111817 h 129671"/>
                <a:gd name="connsiteX4" fmla="*/ 17684 w 234178"/>
                <a:gd name="connsiteY4" fmla="*/ 51285 h 129671"/>
                <a:gd name="connsiteX5" fmla="*/ 1110 w 234178"/>
                <a:gd name="connsiteY5" fmla="*/ 58810 h 1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178" h="129671">
                  <a:moveTo>
                    <a:pt x="1110" y="58810"/>
                  </a:moveTo>
                  <a:cubicBezTo>
                    <a:pt x="58260" y="175301"/>
                    <a:pt x="229710" y="140725"/>
                    <a:pt x="234282" y="9852"/>
                  </a:cubicBezTo>
                  <a:cubicBezTo>
                    <a:pt x="234282" y="-1769"/>
                    <a:pt x="216566" y="-3864"/>
                    <a:pt x="216185" y="7851"/>
                  </a:cubicBezTo>
                  <a:cubicBezTo>
                    <a:pt x="216156" y="65297"/>
                    <a:pt x="169570" y="111845"/>
                    <a:pt x="112124" y="111817"/>
                  </a:cubicBezTo>
                  <a:cubicBezTo>
                    <a:pt x="71529" y="111798"/>
                    <a:pt x="34658" y="88166"/>
                    <a:pt x="17684" y="51285"/>
                  </a:cubicBezTo>
                  <a:cubicBezTo>
                    <a:pt x="12540" y="40713"/>
                    <a:pt x="-4128" y="48237"/>
                    <a:pt x="1110" y="58810"/>
                  </a:cubicBezTo>
                  <a:close/>
                </a:path>
              </a:pathLst>
            </a:custGeom>
            <a:solidFill>
              <a:schemeClr val="tx2"/>
            </a:solidFill>
            <a:ln w="9525" cap="flat">
              <a:noFill/>
              <a:prstDash val="solid"/>
              <a:miter/>
            </a:ln>
          </p:spPr>
          <p:txBody>
            <a:bodyPr rtlCol="0" anchor="ctr"/>
            <a:lstStyle/>
            <a:p>
              <a:endParaRPr lang="zh-CN" altLang="en-US"/>
            </a:p>
          </p:txBody>
        </p:sp>
        <p:sp>
          <p:nvSpPr>
            <p:cNvPr id="30" name="任意多边形: 形状 29"/>
            <p:cNvSpPr/>
            <p:nvPr/>
          </p:nvSpPr>
          <p:spPr>
            <a:xfrm>
              <a:off x="6049898" y="2531173"/>
              <a:ext cx="178498" cy="385381"/>
            </a:xfrm>
            <a:custGeom>
              <a:avLst/>
              <a:gdLst>
                <a:gd name="connsiteX0" fmla="*/ 178498 w 178498"/>
                <a:gd name="connsiteY0" fmla="*/ 360426 h 385381"/>
                <a:gd name="connsiteX1" fmla="*/ 19812 w 178498"/>
                <a:gd name="connsiteY1" fmla="*/ 385382 h 385381"/>
                <a:gd name="connsiteX2" fmla="*/ 0 w 178498"/>
                <a:gd name="connsiteY2" fmla="*/ 13049 h 385381"/>
                <a:gd name="connsiteX3" fmla="*/ 82677 w 178498"/>
                <a:gd name="connsiteY3" fmla="*/ 0 h 385381"/>
                <a:gd name="connsiteX4" fmla="*/ 178498 w 178498"/>
                <a:gd name="connsiteY4" fmla="*/ 360426 h 38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498" h="385381">
                  <a:moveTo>
                    <a:pt x="178498" y="360426"/>
                  </a:moveTo>
                  <a:lnTo>
                    <a:pt x="19812" y="385382"/>
                  </a:lnTo>
                  <a:lnTo>
                    <a:pt x="0" y="13049"/>
                  </a:lnTo>
                  <a:lnTo>
                    <a:pt x="82677" y="0"/>
                  </a:lnTo>
                  <a:lnTo>
                    <a:pt x="178498" y="360426"/>
                  </a:lnTo>
                  <a:close/>
                </a:path>
              </a:pathLst>
            </a:custGeom>
            <a:solidFill>
              <a:srgbClr val="FE6A83"/>
            </a:solidFill>
            <a:ln w="9525" cap="flat">
              <a:noFill/>
              <a:prstDash val="solid"/>
              <a:miter/>
            </a:ln>
          </p:spPr>
          <p:txBody>
            <a:bodyPr rtlCol="0" anchor="ctr"/>
            <a:lstStyle/>
            <a:p>
              <a:endParaRPr lang="zh-CN" altLang="en-US"/>
            </a:p>
          </p:txBody>
        </p:sp>
        <p:sp>
          <p:nvSpPr>
            <p:cNvPr id="31" name="任意多边形: 形状 30"/>
            <p:cNvSpPr/>
            <p:nvPr/>
          </p:nvSpPr>
          <p:spPr>
            <a:xfrm>
              <a:off x="6065710" y="2819209"/>
              <a:ext cx="147351" cy="38004"/>
            </a:xfrm>
            <a:custGeom>
              <a:avLst/>
              <a:gdLst>
                <a:gd name="connsiteX0" fmla="*/ 104 w 147351"/>
                <a:gd name="connsiteY0" fmla="*/ 22608 h 38004"/>
                <a:gd name="connsiteX1" fmla="*/ 961 w 147351"/>
                <a:gd name="connsiteY1" fmla="*/ 38038 h 38004"/>
                <a:gd name="connsiteX2" fmla="*/ 68684 w 147351"/>
                <a:gd name="connsiteY2" fmla="*/ 27561 h 38004"/>
                <a:gd name="connsiteX3" fmla="*/ 147456 w 147351"/>
                <a:gd name="connsiteY3" fmla="*/ 14892 h 38004"/>
                <a:gd name="connsiteX4" fmla="*/ 143551 w 147351"/>
                <a:gd name="connsiteY4" fmla="*/ 33 h 38004"/>
                <a:gd name="connsiteX5" fmla="*/ 66208 w 147351"/>
                <a:gd name="connsiteY5" fmla="*/ 11940 h 3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51" h="38004">
                  <a:moveTo>
                    <a:pt x="104" y="22608"/>
                  </a:moveTo>
                  <a:lnTo>
                    <a:pt x="961" y="38038"/>
                  </a:lnTo>
                  <a:cubicBezTo>
                    <a:pt x="22774" y="34704"/>
                    <a:pt x="45443" y="31275"/>
                    <a:pt x="68684" y="27561"/>
                  </a:cubicBezTo>
                  <a:cubicBezTo>
                    <a:pt x="95926" y="23274"/>
                    <a:pt x="122310" y="19083"/>
                    <a:pt x="147456" y="14892"/>
                  </a:cubicBezTo>
                  <a:lnTo>
                    <a:pt x="143551" y="33"/>
                  </a:lnTo>
                  <a:cubicBezTo>
                    <a:pt x="118785" y="3748"/>
                    <a:pt x="92877" y="7749"/>
                    <a:pt x="66208" y="11940"/>
                  </a:cubicBezTo>
                  <a:close/>
                </a:path>
              </a:pathLst>
            </a:custGeom>
            <a:solidFill>
              <a:schemeClr val="tx2"/>
            </a:solidFill>
            <a:ln w="9525" cap="flat">
              <a:noFill/>
              <a:prstDash val="solid"/>
              <a:miter/>
            </a:ln>
          </p:spPr>
          <p:txBody>
            <a:bodyPr rtlCol="0" anchor="ctr"/>
            <a:lstStyle/>
            <a:p>
              <a:endParaRPr lang="zh-CN" altLang="en-US"/>
            </a:p>
          </p:txBody>
        </p:sp>
        <p:sp>
          <p:nvSpPr>
            <p:cNvPr id="32" name="任意多边形: 形状 31"/>
            <p:cNvSpPr/>
            <p:nvPr/>
          </p:nvSpPr>
          <p:spPr>
            <a:xfrm>
              <a:off x="6061519" y="2741199"/>
              <a:ext cx="130968" cy="35813"/>
            </a:xfrm>
            <a:custGeom>
              <a:avLst/>
              <a:gdLst>
                <a:gd name="connsiteX0" fmla="*/ 104 w 130968"/>
                <a:gd name="connsiteY0" fmla="*/ 20226 h 35813"/>
                <a:gd name="connsiteX1" fmla="*/ 866 w 130968"/>
                <a:gd name="connsiteY1" fmla="*/ 35847 h 35813"/>
                <a:gd name="connsiteX2" fmla="*/ 60397 w 130968"/>
                <a:gd name="connsiteY2" fmla="*/ 26322 h 35813"/>
                <a:gd name="connsiteX3" fmla="*/ 131073 w 130968"/>
                <a:gd name="connsiteY3" fmla="*/ 15083 h 35813"/>
                <a:gd name="connsiteX4" fmla="*/ 127072 w 130968"/>
                <a:gd name="connsiteY4" fmla="*/ 33 h 35813"/>
                <a:gd name="connsiteX5" fmla="*/ 57921 w 130968"/>
                <a:gd name="connsiteY5" fmla="*/ 10796 h 35813"/>
                <a:gd name="connsiteX6" fmla="*/ 104 w 130968"/>
                <a:gd name="connsiteY6" fmla="*/ 20226 h 3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68" h="35813">
                  <a:moveTo>
                    <a:pt x="104" y="20226"/>
                  </a:moveTo>
                  <a:lnTo>
                    <a:pt x="866" y="35847"/>
                  </a:lnTo>
                  <a:lnTo>
                    <a:pt x="60397" y="26322"/>
                  </a:lnTo>
                  <a:lnTo>
                    <a:pt x="131073" y="15083"/>
                  </a:lnTo>
                  <a:lnTo>
                    <a:pt x="127072" y="33"/>
                  </a:lnTo>
                  <a:cubicBezTo>
                    <a:pt x="104784" y="3462"/>
                    <a:pt x="81638" y="6987"/>
                    <a:pt x="57921" y="10796"/>
                  </a:cubicBezTo>
                  <a:cubicBezTo>
                    <a:pt x="38204" y="14416"/>
                    <a:pt x="18868" y="17178"/>
                    <a:pt x="104" y="20226"/>
                  </a:cubicBezTo>
                  <a:close/>
                </a:path>
              </a:pathLst>
            </a:custGeom>
            <a:solidFill>
              <a:schemeClr val="tx2"/>
            </a:solidFill>
            <a:ln w="9525" cap="flat">
              <a:noFill/>
              <a:prstDash val="solid"/>
              <a:miter/>
            </a:ln>
          </p:spPr>
          <p:txBody>
            <a:bodyPr rtlCol="0" anchor="ctr"/>
            <a:lstStyle/>
            <a:p>
              <a:endParaRPr lang="zh-CN" altLang="en-US"/>
            </a:p>
          </p:txBody>
        </p:sp>
        <p:sp>
          <p:nvSpPr>
            <p:cNvPr id="33" name="任意多边形: 形状 32"/>
            <p:cNvSpPr/>
            <p:nvPr/>
          </p:nvSpPr>
          <p:spPr>
            <a:xfrm>
              <a:off x="6057232" y="2663666"/>
              <a:ext cx="114585" cy="33146"/>
            </a:xfrm>
            <a:custGeom>
              <a:avLst/>
              <a:gdLst>
                <a:gd name="connsiteX0" fmla="*/ 114690 w 114585"/>
                <a:gd name="connsiteY0" fmla="*/ 15083 h 33146"/>
                <a:gd name="connsiteX1" fmla="*/ 110689 w 114585"/>
                <a:gd name="connsiteY1" fmla="*/ 33 h 33146"/>
                <a:gd name="connsiteX2" fmla="*/ 49825 w 114585"/>
                <a:gd name="connsiteY2" fmla="*/ 9558 h 33146"/>
                <a:gd name="connsiteX3" fmla="*/ 104 w 114585"/>
                <a:gd name="connsiteY3" fmla="*/ 17464 h 33146"/>
                <a:gd name="connsiteX4" fmla="*/ 961 w 114585"/>
                <a:gd name="connsiteY4" fmla="*/ 33180 h 33146"/>
                <a:gd name="connsiteX5" fmla="*/ 52206 w 114585"/>
                <a:gd name="connsiteY5" fmla="*/ 25179 h 3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585" h="33146">
                  <a:moveTo>
                    <a:pt x="114690" y="15083"/>
                  </a:moveTo>
                  <a:lnTo>
                    <a:pt x="110689" y="33"/>
                  </a:lnTo>
                  <a:lnTo>
                    <a:pt x="49825" y="9558"/>
                  </a:lnTo>
                  <a:lnTo>
                    <a:pt x="104" y="17464"/>
                  </a:lnTo>
                  <a:lnTo>
                    <a:pt x="961" y="33180"/>
                  </a:lnTo>
                  <a:lnTo>
                    <a:pt x="52206" y="25179"/>
                  </a:lnTo>
                  <a:close/>
                </a:path>
              </a:pathLst>
            </a:custGeom>
            <a:solidFill>
              <a:schemeClr val="tx2"/>
            </a:solidFill>
            <a:ln w="9525" cap="flat">
              <a:noFill/>
              <a:prstDash val="solid"/>
              <a:miter/>
            </a:ln>
          </p:spPr>
          <p:txBody>
            <a:bodyPr rtlCol="0" anchor="ctr"/>
            <a:lstStyle/>
            <a:p>
              <a:endParaRPr lang="zh-CN" altLang="en-US"/>
            </a:p>
          </p:txBody>
        </p:sp>
        <p:sp>
          <p:nvSpPr>
            <p:cNvPr id="34" name="任意多边形: 形状 33"/>
            <p:cNvSpPr/>
            <p:nvPr/>
          </p:nvSpPr>
          <p:spPr>
            <a:xfrm>
              <a:off x="6052946" y="2585846"/>
              <a:ext cx="98202" cy="30575"/>
            </a:xfrm>
            <a:custGeom>
              <a:avLst/>
              <a:gdLst>
                <a:gd name="connsiteX0" fmla="*/ 98307 w 98202"/>
                <a:gd name="connsiteY0" fmla="*/ 15178 h 30575"/>
                <a:gd name="connsiteX1" fmla="*/ 94306 w 98202"/>
                <a:gd name="connsiteY1" fmla="*/ 33 h 30575"/>
                <a:gd name="connsiteX2" fmla="*/ 41633 w 98202"/>
                <a:gd name="connsiteY2" fmla="*/ 8225 h 30575"/>
                <a:gd name="connsiteX3" fmla="*/ 104 w 98202"/>
                <a:gd name="connsiteY3" fmla="*/ 14892 h 30575"/>
                <a:gd name="connsiteX4" fmla="*/ 961 w 98202"/>
                <a:gd name="connsiteY4" fmla="*/ 30609 h 30575"/>
                <a:gd name="connsiteX5" fmla="*/ 44110 w 98202"/>
                <a:gd name="connsiteY5" fmla="*/ 23846 h 30575"/>
                <a:gd name="connsiteX6" fmla="*/ 98307 w 98202"/>
                <a:gd name="connsiteY6" fmla="*/ 15178 h 3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202" h="30575">
                  <a:moveTo>
                    <a:pt x="98307" y="15178"/>
                  </a:moveTo>
                  <a:lnTo>
                    <a:pt x="94306" y="33"/>
                  </a:lnTo>
                  <a:lnTo>
                    <a:pt x="41633" y="8225"/>
                  </a:lnTo>
                  <a:lnTo>
                    <a:pt x="104" y="14892"/>
                  </a:lnTo>
                  <a:lnTo>
                    <a:pt x="961" y="30609"/>
                  </a:lnTo>
                  <a:lnTo>
                    <a:pt x="44110" y="23846"/>
                  </a:lnTo>
                  <a:cubicBezTo>
                    <a:pt x="62588" y="20988"/>
                    <a:pt x="80685" y="18036"/>
                    <a:pt x="98307" y="15178"/>
                  </a:cubicBezTo>
                  <a:close/>
                </a:path>
              </a:pathLst>
            </a:custGeom>
            <a:solidFill>
              <a:schemeClr val="tx2"/>
            </a:solidFill>
            <a:ln w="9525" cap="flat">
              <a:noFill/>
              <a:prstDash val="solid"/>
              <a:miter/>
            </a:ln>
          </p:spPr>
          <p:txBody>
            <a:bodyPr rtlCol="0" anchor="ctr"/>
            <a:lstStyle/>
            <a:p>
              <a:endParaRPr lang="zh-CN" altLang="en-US"/>
            </a:p>
          </p:txBody>
        </p:sp>
        <p:sp>
          <p:nvSpPr>
            <p:cNvPr id="35" name="任意多边形: 形状 34"/>
            <p:cNvSpPr/>
            <p:nvPr/>
          </p:nvSpPr>
          <p:spPr>
            <a:xfrm>
              <a:off x="5573267" y="3033617"/>
              <a:ext cx="325755" cy="325755"/>
            </a:xfrm>
            <a:custGeom>
              <a:avLst/>
              <a:gdLst>
                <a:gd name="connsiteX0" fmla="*/ 325755 w 325755"/>
                <a:gd name="connsiteY0" fmla="*/ 162877 h 325755"/>
                <a:gd name="connsiteX1" fmla="*/ 162878 w 325755"/>
                <a:gd name="connsiteY1" fmla="*/ 325755 h 325755"/>
                <a:gd name="connsiteX2" fmla="*/ 0 w 325755"/>
                <a:gd name="connsiteY2" fmla="*/ 162877 h 325755"/>
                <a:gd name="connsiteX3" fmla="*/ 162878 w 325755"/>
                <a:gd name="connsiteY3" fmla="*/ 0 h 325755"/>
                <a:gd name="connsiteX4" fmla="*/ 325755 w 325755"/>
                <a:gd name="connsiteY4" fmla="*/ 162877 h 32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55" h="325755">
                  <a:moveTo>
                    <a:pt x="325755" y="162877"/>
                  </a:moveTo>
                  <a:cubicBezTo>
                    <a:pt x="325755" y="252832"/>
                    <a:pt x="252832" y="325755"/>
                    <a:pt x="162878" y="325755"/>
                  </a:cubicBezTo>
                  <a:cubicBezTo>
                    <a:pt x="72923" y="325755"/>
                    <a:pt x="0" y="252832"/>
                    <a:pt x="0" y="162877"/>
                  </a:cubicBezTo>
                  <a:cubicBezTo>
                    <a:pt x="0" y="72923"/>
                    <a:pt x="72923" y="0"/>
                    <a:pt x="162878" y="0"/>
                  </a:cubicBezTo>
                  <a:cubicBezTo>
                    <a:pt x="252832" y="0"/>
                    <a:pt x="325755" y="72923"/>
                    <a:pt x="325755" y="162877"/>
                  </a:cubicBezTo>
                  <a:close/>
                </a:path>
              </a:pathLst>
            </a:custGeom>
            <a:solidFill>
              <a:srgbClr val="FE6A83"/>
            </a:solidFill>
            <a:ln w="9525" cap="flat">
              <a:noFill/>
              <a:prstDash val="solid"/>
              <a:miter/>
            </a:ln>
          </p:spPr>
          <p:txBody>
            <a:bodyPr rtlCol="0" anchor="ctr"/>
            <a:lstStyle/>
            <a:p>
              <a:endParaRPr lang="zh-CN" altLang="en-US"/>
            </a:p>
          </p:txBody>
        </p:sp>
        <p:sp>
          <p:nvSpPr>
            <p:cNvPr id="36" name="任意多边形: 形状 35"/>
            <p:cNvSpPr/>
            <p:nvPr/>
          </p:nvSpPr>
          <p:spPr>
            <a:xfrm>
              <a:off x="6549770" y="2841974"/>
              <a:ext cx="325755" cy="325755"/>
            </a:xfrm>
            <a:custGeom>
              <a:avLst/>
              <a:gdLst>
                <a:gd name="connsiteX0" fmla="*/ 325755 w 325755"/>
                <a:gd name="connsiteY0" fmla="*/ 162878 h 325755"/>
                <a:gd name="connsiteX1" fmla="*/ 162878 w 325755"/>
                <a:gd name="connsiteY1" fmla="*/ 325755 h 325755"/>
                <a:gd name="connsiteX2" fmla="*/ 1 w 325755"/>
                <a:gd name="connsiteY2" fmla="*/ 162878 h 325755"/>
                <a:gd name="connsiteX3" fmla="*/ 162878 w 325755"/>
                <a:gd name="connsiteY3" fmla="*/ 0 h 325755"/>
                <a:gd name="connsiteX4" fmla="*/ 325755 w 325755"/>
                <a:gd name="connsiteY4" fmla="*/ 162878 h 32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55" h="325755">
                  <a:moveTo>
                    <a:pt x="325755" y="162878"/>
                  </a:moveTo>
                  <a:cubicBezTo>
                    <a:pt x="325755" y="252832"/>
                    <a:pt x="252832" y="325755"/>
                    <a:pt x="162878" y="325755"/>
                  </a:cubicBezTo>
                  <a:cubicBezTo>
                    <a:pt x="72923" y="325755"/>
                    <a:pt x="1" y="252832"/>
                    <a:pt x="1" y="162878"/>
                  </a:cubicBezTo>
                  <a:cubicBezTo>
                    <a:pt x="1" y="72923"/>
                    <a:pt x="72924" y="0"/>
                    <a:pt x="162878" y="0"/>
                  </a:cubicBezTo>
                  <a:cubicBezTo>
                    <a:pt x="252833" y="0"/>
                    <a:pt x="325755" y="72923"/>
                    <a:pt x="325755" y="162878"/>
                  </a:cubicBezTo>
                  <a:close/>
                </a:path>
              </a:pathLst>
            </a:custGeom>
            <a:solidFill>
              <a:srgbClr val="FE6A83"/>
            </a:solidFill>
            <a:ln w="9525" cap="flat">
              <a:noFill/>
              <a:prstDash val="solid"/>
              <a:miter/>
            </a:ln>
          </p:spPr>
          <p:txBody>
            <a:bodyPr rtlCol="0" anchor="ctr"/>
            <a:lstStyle/>
            <a:p>
              <a:endParaRPr lang="zh-CN" altLang="en-US"/>
            </a:p>
          </p:txBody>
        </p:sp>
      </p:grpSp>
      <p:sp>
        <p:nvSpPr>
          <p:cNvPr id="88" name="任意多边形: 形状 87"/>
          <p:cNvSpPr/>
          <p:nvPr/>
        </p:nvSpPr>
        <p:spPr>
          <a:xfrm>
            <a:off x="2218916" y="5629376"/>
            <a:ext cx="1376539" cy="774101"/>
          </a:xfrm>
          <a:custGeom>
            <a:avLst/>
            <a:gdLst>
              <a:gd name="connsiteX0" fmla="*/ 625626 w 1376539"/>
              <a:gd name="connsiteY0" fmla="*/ 445685 h 774101"/>
              <a:gd name="connsiteX1" fmla="*/ 632294 w 1376539"/>
              <a:gd name="connsiteY1" fmla="*/ 451305 h 774101"/>
              <a:gd name="connsiteX2" fmla="*/ 646581 w 1376539"/>
              <a:gd name="connsiteY2" fmla="*/ 465402 h 774101"/>
              <a:gd name="connsiteX3" fmla="*/ 739831 w 1376539"/>
              <a:gd name="connsiteY3" fmla="*/ 473117 h 774101"/>
              <a:gd name="connsiteX4" fmla="*/ 749356 w 1376539"/>
              <a:gd name="connsiteY4" fmla="*/ 467212 h 774101"/>
              <a:gd name="connsiteX5" fmla="*/ 760024 w 1376539"/>
              <a:gd name="connsiteY5" fmla="*/ 468259 h 774101"/>
              <a:gd name="connsiteX6" fmla="*/ 756881 w 1376539"/>
              <a:gd name="connsiteY6" fmla="*/ 480261 h 774101"/>
              <a:gd name="connsiteX7" fmla="*/ 687729 w 1376539"/>
              <a:gd name="connsiteY7" fmla="*/ 500454 h 774101"/>
              <a:gd name="connsiteX8" fmla="*/ 621626 w 1376539"/>
              <a:gd name="connsiteY8" fmla="*/ 462354 h 774101"/>
              <a:gd name="connsiteX9" fmla="*/ 618101 w 1376539"/>
              <a:gd name="connsiteY9" fmla="*/ 447209 h 774101"/>
              <a:gd name="connsiteX10" fmla="*/ 625626 w 1376539"/>
              <a:gd name="connsiteY10" fmla="*/ 445685 h 774101"/>
              <a:gd name="connsiteX11" fmla="*/ 720781 w 1376539"/>
              <a:gd name="connsiteY11" fmla="*/ 354436 h 774101"/>
              <a:gd name="connsiteX12" fmla="*/ 730878 w 1376539"/>
              <a:gd name="connsiteY12" fmla="*/ 365770 h 774101"/>
              <a:gd name="connsiteX13" fmla="*/ 719162 w 1376539"/>
              <a:gd name="connsiteY13" fmla="*/ 375295 h 774101"/>
              <a:gd name="connsiteX14" fmla="*/ 717009 w 1376539"/>
              <a:gd name="connsiteY14" fmla="*/ 374905 h 774101"/>
              <a:gd name="connsiteX15" fmla="*/ 710685 w 1376539"/>
              <a:gd name="connsiteY15" fmla="*/ 363008 h 774101"/>
              <a:gd name="connsiteX16" fmla="*/ 720781 w 1376539"/>
              <a:gd name="connsiteY16" fmla="*/ 354436 h 774101"/>
              <a:gd name="connsiteX17" fmla="*/ 662869 w 1376539"/>
              <a:gd name="connsiteY17" fmla="*/ 344721 h 774101"/>
              <a:gd name="connsiteX18" fmla="*/ 671441 w 1376539"/>
              <a:gd name="connsiteY18" fmla="*/ 359294 h 774101"/>
              <a:gd name="connsiteX19" fmla="*/ 658297 w 1376539"/>
              <a:gd name="connsiteY19" fmla="*/ 368247 h 774101"/>
              <a:gd name="connsiteX20" fmla="*/ 655687 w 1376539"/>
              <a:gd name="connsiteY20" fmla="*/ 367333 h 774101"/>
              <a:gd name="connsiteX21" fmla="*/ 650963 w 1376539"/>
              <a:gd name="connsiteY21" fmla="*/ 353007 h 774101"/>
              <a:gd name="connsiteX22" fmla="*/ 662869 w 1376539"/>
              <a:gd name="connsiteY22" fmla="*/ 344721 h 774101"/>
              <a:gd name="connsiteX23" fmla="*/ 670393 w 1376539"/>
              <a:gd name="connsiteY23" fmla="*/ 15441 h 774101"/>
              <a:gd name="connsiteX24" fmla="*/ 461796 w 1376539"/>
              <a:gd name="connsiteY24" fmla="*/ 69543 h 774101"/>
              <a:gd name="connsiteX25" fmla="*/ 378262 w 1376539"/>
              <a:gd name="connsiteY25" fmla="*/ 196511 h 774101"/>
              <a:gd name="connsiteX26" fmla="*/ 377309 w 1376539"/>
              <a:gd name="connsiteY26" fmla="*/ 205083 h 774101"/>
              <a:gd name="connsiteX27" fmla="*/ 363403 w 1376539"/>
              <a:gd name="connsiteY27" fmla="*/ 208703 h 774101"/>
              <a:gd name="connsiteX28" fmla="*/ 289870 w 1376539"/>
              <a:gd name="connsiteY28" fmla="*/ 174222 h 774101"/>
              <a:gd name="connsiteX29" fmla="*/ 95369 w 1376539"/>
              <a:gd name="connsiteY29" fmla="*/ 217942 h 774101"/>
              <a:gd name="connsiteX30" fmla="*/ 32980 w 1376539"/>
              <a:gd name="connsiteY30" fmla="*/ 291475 h 774101"/>
              <a:gd name="connsiteX31" fmla="*/ 24503 w 1376539"/>
              <a:gd name="connsiteY31" fmla="*/ 422825 h 774101"/>
              <a:gd name="connsiteX32" fmla="*/ 160044 w 1376539"/>
              <a:gd name="connsiteY32" fmla="*/ 489500 h 774101"/>
              <a:gd name="connsiteX33" fmla="*/ 179094 w 1376539"/>
              <a:gd name="connsiteY33" fmla="*/ 482547 h 774101"/>
              <a:gd name="connsiteX34" fmla="*/ 194810 w 1376539"/>
              <a:gd name="connsiteY34" fmla="*/ 495405 h 774101"/>
              <a:gd name="connsiteX35" fmla="*/ 241673 w 1376539"/>
              <a:gd name="connsiteY35" fmla="*/ 605896 h 774101"/>
              <a:gd name="connsiteX36" fmla="*/ 369022 w 1376539"/>
              <a:gd name="connsiteY36" fmla="*/ 686096 h 774101"/>
              <a:gd name="connsiteX37" fmla="*/ 490942 w 1376539"/>
              <a:gd name="connsiteY37" fmla="*/ 690001 h 774101"/>
              <a:gd name="connsiteX38" fmla="*/ 535234 w 1376539"/>
              <a:gd name="connsiteY38" fmla="*/ 658759 h 774101"/>
              <a:gd name="connsiteX39" fmla="*/ 550188 w 1376539"/>
              <a:gd name="connsiteY39" fmla="*/ 660474 h 774101"/>
              <a:gd name="connsiteX40" fmla="*/ 652677 w 1376539"/>
              <a:gd name="connsiteY40" fmla="*/ 739055 h 774101"/>
              <a:gd name="connsiteX41" fmla="*/ 975860 w 1376539"/>
              <a:gd name="connsiteY41" fmla="*/ 686191 h 774101"/>
              <a:gd name="connsiteX42" fmla="*/ 1018723 w 1376539"/>
              <a:gd name="connsiteY42" fmla="*/ 590370 h 774101"/>
              <a:gd name="connsiteX43" fmla="*/ 1020818 w 1376539"/>
              <a:gd name="connsiteY43" fmla="*/ 577320 h 774101"/>
              <a:gd name="connsiteX44" fmla="*/ 1035677 w 1376539"/>
              <a:gd name="connsiteY44" fmla="*/ 581511 h 774101"/>
              <a:gd name="connsiteX45" fmla="*/ 1107984 w 1376539"/>
              <a:gd name="connsiteY45" fmla="*/ 619486 h 774101"/>
              <a:gd name="connsiteX46" fmla="*/ 1188320 w 1376539"/>
              <a:gd name="connsiteY46" fmla="*/ 633986 h 774101"/>
              <a:gd name="connsiteX47" fmla="*/ 1188268 w 1376539"/>
              <a:gd name="connsiteY47" fmla="*/ 633994 h 774101"/>
              <a:gd name="connsiteX48" fmla="*/ 1188363 w 1376539"/>
              <a:gd name="connsiteY48" fmla="*/ 633994 h 774101"/>
              <a:gd name="connsiteX49" fmla="*/ 1188320 w 1376539"/>
              <a:gd name="connsiteY49" fmla="*/ 633986 h 774101"/>
              <a:gd name="connsiteX50" fmla="*/ 1253566 w 1376539"/>
              <a:gd name="connsiteY50" fmla="*/ 624049 h 774101"/>
              <a:gd name="connsiteX51" fmla="*/ 1360575 w 1376539"/>
              <a:gd name="connsiteY51" fmla="*/ 478451 h 774101"/>
              <a:gd name="connsiteX52" fmla="*/ 1275517 w 1376539"/>
              <a:gd name="connsiteY52" fmla="*/ 381391 h 774101"/>
              <a:gd name="connsiteX53" fmla="*/ 1257324 w 1376539"/>
              <a:gd name="connsiteY53" fmla="*/ 356626 h 774101"/>
              <a:gd name="connsiteX54" fmla="*/ 1181124 w 1376539"/>
              <a:gd name="connsiteY54" fmla="*/ 209274 h 774101"/>
              <a:gd name="connsiteX55" fmla="*/ 1074158 w 1376539"/>
              <a:gd name="connsiteY55" fmla="*/ 199749 h 774101"/>
              <a:gd name="connsiteX56" fmla="*/ 1022152 w 1376539"/>
              <a:gd name="connsiteY56" fmla="*/ 227753 h 774101"/>
              <a:gd name="connsiteX57" fmla="*/ 993577 w 1376539"/>
              <a:gd name="connsiteY57" fmla="*/ 224419 h 774101"/>
              <a:gd name="connsiteX58" fmla="*/ 938713 w 1376539"/>
              <a:gd name="connsiteY58" fmla="*/ 140313 h 774101"/>
              <a:gd name="connsiteX59" fmla="*/ 743736 w 1376539"/>
              <a:gd name="connsiteY59" fmla="*/ 22013 h 774101"/>
              <a:gd name="connsiteX60" fmla="*/ 670393 w 1376539"/>
              <a:gd name="connsiteY60" fmla="*/ 15441 h 774101"/>
              <a:gd name="connsiteX61" fmla="*/ 643842 w 1376539"/>
              <a:gd name="connsiteY61" fmla="*/ 748 h 774101"/>
              <a:gd name="connsiteX62" fmla="*/ 869561 w 1376539"/>
              <a:gd name="connsiteY62" fmla="*/ 54303 h 774101"/>
              <a:gd name="connsiteX63" fmla="*/ 991767 w 1376539"/>
              <a:gd name="connsiteY63" fmla="*/ 189558 h 774101"/>
              <a:gd name="connsiteX64" fmla="*/ 1005292 w 1376539"/>
              <a:gd name="connsiteY64" fmla="*/ 211656 h 774101"/>
              <a:gd name="connsiteX65" fmla="*/ 1009198 w 1376539"/>
              <a:gd name="connsiteY65" fmla="*/ 214894 h 774101"/>
              <a:gd name="connsiteX66" fmla="*/ 1201031 w 1376539"/>
              <a:gd name="connsiteY66" fmla="*/ 202131 h 774101"/>
              <a:gd name="connsiteX67" fmla="*/ 1275803 w 1376539"/>
              <a:gd name="connsiteY67" fmla="*/ 339576 h 774101"/>
              <a:gd name="connsiteX68" fmla="*/ 1294853 w 1376539"/>
              <a:gd name="connsiteY68" fmla="*/ 368151 h 774101"/>
              <a:gd name="connsiteX69" fmla="*/ 1375720 w 1376539"/>
              <a:gd name="connsiteY69" fmla="*/ 490548 h 774101"/>
              <a:gd name="connsiteX70" fmla="*/ 1177047 w 1376539"/>
              <a:gd name="connsiteY70" fmla="*/ 649101 h 774101"/>
              <a:gd name="connsiteX71" fmla="*/ 1174933 w 1376539"/>
              <a:gd name="connsiteY71" fmla="*/ 648853 h 774101"/>
              <a:gd name="connsiteX72" fmla="*/ 1104638 w 1376539"/>
              <a:gd name="connsiteY72" fmla="*/ 634280 h 774101"/>
              <a:gd name="connsiteX73" fmla="*/ 1042630 w 1376539"/>
              <a:gd name="connsiteY73" fmla="*/ 606848 h 774101"/>
              <a:gd name="connsiteX74" fmla="*/ 1035868 w 1376539"/>
              <a:gd name="connsiteY74" fmla="*/ 618849 h 774101"/>
              <a:gd name="connsiteX75" fmla="*/ 1003197 w 1376539"/>
              <a:gd name="connsiteY75" fmla="*/ 683715 h 774101"/>
              <a:gd name="connsiteX76" fmla="*/ 627436 w 1376539"/>
              <a:gd name="connsiteY76" fmla="*/ 745532 h 774101"/>
              <a:gd name="connsiteX77" fmla="*/ 555046 w 1376539"/>
              <a:gd name="connsiteY77" fmla="*/ 694573 h 774101"/>
              <a:gd name="connsiteX78" fmla="*/ 533805 w 1376539"/>
              <a:gd name="connsiteY78" fmla="*/ 688477 h 774101"/>
              <a:gd name="connsiteX79" fmla="*/ 375214 w 1376539"/>
              <a:gd name="connsiteY79" fmla="*/ 703431 h 774101"/>
              <a:gd name="connsiteX80" fmla="*/ 223861 w 1376539"/>
              <a:gd name="connsiteY80" fmla="*/ 609134 h 774101"/>
              <a:gd name="connsiteX81" fmla="*/ 180142 w 1376539"/>
              <a:gd name="connsiteY81" fmla="*/ 519980 h 774101"/>
              <a:gd name="connsiteX82" fmla="*/ 174427 w 1376539"/>
              <a:gd name="connsiteY82" fmla="*/ 503787 h 774101"/>
              <a:gd name="connsiteX83" fmla="*/ 147185 w 1376539"/>
              <a:gd name="connsiteY83" fmla="*/ 509217 h 774101"/>
              <a:gd name="connsiteX84" fmla="*/ 19645 w 1376539"/>
              <a:gd name="connsiteY84" fmla="*/ 448447 h 774101"/>
              <a:gd name="connsiteX85" fmla="*/ 16216 w 1376539"/>
              <a:gd name="connsiteY85" fmla="*/ 292904 h 774101"/>
              <a:gd name="connsiteX86" fmla="*/ 101941 w 1376539"/>
              <a:gd name="connsiteY86" fmla="*/ 196035 h 774101"/>
              <a:gd name="connsiteX87" fmla="*/ 360545 w 1376539"/>
              <a:gd name="connsiteY87" fmla="*/ 180890 h 774101"/>
              <a:gd name="connsiteX88" fmla="*/ 367784 w 1376539"/>
              <a:gd name="connsiteY88" fmla="*/ 165459 h 774101"/>
              <a:gd name="connsiteX89" fmla="*/ 445984 w 1376539"/>
              <a:gd name="connsiteY89" fmla="*/ 61637 h 774101"/>
              <a:gd name="connsiteX90" fmla="*/ 643842 w 1376539"/>
              <a:gd name="connsiteY90" fmla="*/ 748 h 77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376539" h="774101">
                <a:moveTo>
                  <a:pt x="625626" y="445685"/>
                </a:moveTo>
                <a:cubicBezTo>
                  <a:pt x="628007" y="446876"/>
                  <a:pt x="630246" y="449257"/>
                  <a:pt x="632294" y="451305"/>
                </a:cubicBezTo>
                <a:cubicBezTo>
                  <a:pt x="636770" y="456286"/>
                  <a:pt x="641542" y="460992"/>
                  <a:pt x="646581" y="465402"/>
                </a:cubicBezTo>
                <a:cubicBezTo>
                  <a:pt x="672527" y="488338"/>
                  <a:pt x="710465" y="491472"/>
                  <a:pt x="739831" y="473117"/>
                </a:cubicBezTo>
                <a:cubicBezTo>
                  <a:pt x="742879" y="471307"/>
                  <a:pt x="746022" y="469117"/>
                  <a:pt x="749356" y="467212"/>
                </a:cubicBezTo>
                <a:cubicBezTo>
                  <a:pt x="752614" y="464630"/>
                  <a:pt x="757328" y="465097"/>
                  <a:pt x="760024" y="468259"/>
                </a:cubicBezTo>
                <a:cubicBezTo>
                  <a:pt x="764406" y="473308"/>
                  <a:pt x="760595" y="477308"/>
                  <a:pt x="756881" y="480261"/>
                </a:cubicBezTo>
                <a:cubicBezTo>
                  <a:pt x="734688" y="497596"/>
                  <a:pt x="710018" y="505502"/>
                  <a:pt x="687729" y="500454"/>
                </a:cubicBezTo>
                <a:cubicBezTo>
                  <a:pt x="661859" y="496044"/>
                  <a:pt x="638409" y="482537"/>
                  <a:pt x="621626" y="462354"/>
                </a:cubicBezTo>
                <a:cubicBezTo>
                  <a:pt x="618101" y="458067"/>
                  <a:pt x="612863" y="452638"/>
                  <a:pt x="618101" y="447209"/>
                </a:cubicBezTo>
                <a:cubicBezTo>
                  <a:pt x="620720" y="444495"/>
                  <a:pt x="623245" y="444495"/>
                  <a:pt x="625626" y="445685"/>
                </a:cubicBezTo>
                <a:close/>
                <a:moveTo>
                  <a:pt x="720781" y="354436"/>
                </a:moveTo>
                <a:cubicBezTo>
                  <a:pt x="727639" y="354340"/>
                  <a:pt x="732211" y="359770"/>
                  <a:pt x="730878" y="365770"/>
                </a:cubicBezTo>
                <a:cubicBezTo>
                  <a:pt x="729544" y="371771"/>
                  <a:pt x="726020" y="376153"/>
                  <a:pt x="719162" y="375295"/>
                </a:cubicBezTo>
                <a:cubicBezTo>
                  <a:pt x="718429" y="375248"/>
                  <a:pt x="717714" y="375114"/>
                  <a:pt x="717009" y="374905"/>
                </a:cubicBezTo>
                <a:cubicBezTo>
                  <a:pt x="711980" y="373362"/>
                  <a:pt x="709152" y="368037"/>
                  <a:pt x="710685" y="363008"/>
                </a:cubicBezTo>
                <a:cubicBezTo>
                  <a:pt x="711190" y="357893"/>
                  <a:pt x="715657" y="354102"/>
                  <a:pt x="720781" y="354436"/>
                </a:cubicBezTo>
                <a:close/>
                <a:moveTo>
                  <a:pt x="662869" y="344721"/>
                </a:moveTo>
                <a:cubicBezTo>
                  <a:pt x="670394" y="347102"/>
                  <a:pt x="670775" y="353960"/>
                  <a:pt x="671441" y="359294"/>
                </a:cubicBezTo>
                <a:cubicBezTo>
                  <a:pt x="668584" y="366247"/>
                  <a:pt x="664679" y="370057"/>
                  <a:pt x="658297" y="368247"/>
                </a:cubicBezTo>
                <a:cubicBezTo>
                  <a:pt x="657392" y="368057"/>
                  <a:pt x="656516" y="367752"/>
                  <a:pt x="655687" y="367333"/>
                </a:cubicBezTo>
                <a:cubicBezTo>
                  <a:pt x="650429" y="364685"/>
                  <a:pt x="648315" y="358265"/>
                  <a:pt x="650963" y="353007"/>
                </a:cubicBezTo>
                <a:cubicBezTo>
                  <a:pt x="652677" y="347483"/>
                  <a:pt x="655344" y="342339"/>
                  <a:pt x="662869" y="344721"/>
                </a:cubicBezTo>
                <a:close/>
                <a:moveTo>
                  <a:pt x="670393" y="15441"/>
                </a:moveTo>
                <a:cubicBezTo>
                  <a:pt x="596479" y="16393"/>
                  <a:pt x="525518" y="29728"/>
                  <a:pt x="461796" y="69543"/>
                </a:cubicBezTo>
                <a:cubicBezTo>
                  <a:pt x="414838" y="98880"/>
                  <a:pt x="383596" y="139456"/>
                  <a:pt x="378262" y="196511"/>
                </a:cubicBezTo>
                <a:cubicBezTo>
                  <a:pt x="378186" y="199387"/>
                  <a:pt x="377871" y="202254"/>
                  <a:pt x="377309" y="205083"/>
                </a:cubicBezTo>
                <a:cubicBezTo>
                  <a:pt x="374833" y="214608"/>
                  <a:pt x="369118" y="216037"/>
                  <a:pt x="363403" y="208703"/>
                </a:cubicBezTo>
                <a:cubicBezTo>
                  <a:pt x="344353" y="184795"/>
                  <a:pt x="317587" y="178032"/>
                  <a:pt x="289870" y="174222"/>
                </a:cubicBezTo>
                <a:cubicBezTo>
                  <a:pt x="221861" y="164154"/>
                  <a:pt x="152529" y="179737"/>
                  <a:pt x="95369" y="217942"/>
                </a:cubicBezTo>
                <a:cubicBezTo>
                  <a:pt x="67813" y="235802"/>
                  <a:pt x="46115" y="261376"/>
                  <a:pt x="32980" y="291475"/>
                </a:cubicBezTo>
                <a:cubicBezTo>
                  <a:pt x="13930" y="334052"/>
                  <a:pt x="8406" y="377962"/>
                  <a:pt x="24503" y="422825"/>
                </a:cubicBezTo>
                <a:cubicBezTo>
                  <a:pt x="46125" y="483213"/>
                  <a:pt x="98989" y="508550"/>
                  <a:pt x="160044" y="489500"/>
                </a:cubicBezTo>
                <a:cubicBezTo>
                  <a:pt x="166426" y="487500"/>
                  <a:pt x="172426" y="484261"/>
                  <a:pt x="179094" y="482547"/>
                </a:cubicBezTo>
                <a:cubicBezTo>
                  <a:pt x="189762" y="479689"/>
                  <a:pt x="195382" y="483309"/>
                  <a:pt x="194810" y="495405"/>
                </a:cubicBezTo>
                <a:cubicBezTo>
                  <a:pt x="192524" y="539792"/>
                  <a:pt x="212908" y="574939"/>
                  <a:pt x="241673" y="605896"/>
                </a:cubicBezTo>
                <a:cubicBezTo>
                  <a:pt x="276192" y="643529"/>
                  <a:pt x="320169" y="671218"/>
                  <a:pt x="369022" y="686096"/>
                </a:cubicBezTo>
                <a:cubicBezTo>
                  <a:pt x="408475" y="698917"/>
                  <a:pt x="450756" y="700269"/>
                  <a:pt x="490942" y="690001"/>
                </a:cubicBezTo>
                <a:cubicBezTo>
                  <a:pt x="508849" y="685239"/>
                  <a:pt x="528280" y="681524"/>
                  <a:pt x="535234" y="658759"/>
                </a:cubicBezTo>
                <a:cubicBezTo>
                  <a:pt x="538091" y="649234"/>
                  <a:pt x="546568" y="653901"/>
                  <a:pt x="550188" y="660474"/>
                </a:cubicBezTo>
                <a:cubicBezTo>
                  <a:pt x="572857" y="701717"/>
                  <a:pt x="610957" y="723529"/>
                  <a:pt x="652677" y="739055"/>
                </a:cubicBezTo>
                <a:cubicBezTo>
                  <a:pt x="770120" y="782870"/>
                  <a:pt x="876514" y="754295"/>
                  <a:pt x="975860" y="686191"/>
                </a:cubicBezTo>
                <a:cubicBezTo>
                  <a:pt x="1009198" y="663331"/>
                  <a:pt x="1027486" y="632661"/>
                  <a:pt x="1018723" y="590370"/>
                </a:cubicBezTo>
                <a:cubicBezTo>
                  <a:pt x="1017770" y="585702"/>
                  <a:pt x="1016056" y="580845"/>
                  <a:pt x="1020818" y="577320"/>
                </a:cubicBezTo>
                <a:cubicBezTo>
                  <a:pt x="1027200" y="572748"/>
                  <a:pt x="1031200" y="578178"/>
                  <a:pt x="1035677" y="581511"/>
                </a:cubicBezTo>
                <a:cubicBezTo>
                  <a:pt x="1057832" y="597875"/>
                  <a:pt x="1082235" y="610636"/>
                  <a:pt x="1107984" y="619486"/>
                </a:cubicBezTo>
                <a:lnTo>
                  <a:pt x="1188320" y="633986"/>
                </a:lnTo>
                <a:lnTo>
                  <a:pt x="1188268" y="633994"/>
                </a:lnTo>
                <a:lnTo>
                  <a:pt x="1188363" y="633994"/>
                </a:lnTo>
                <a:lnTo>
                  <a:pt x="1188320" y="633986"/>
                </a:lnTo>
                <a:lnTo>
                  <a:pt x="1253566" y="624049"/>
                </a:lnTo>
                <a:cubicBezTo>
                  <a:pt x="1314552" y="601609"/>
                  <a:pt x="1359503" y="544531"/>
                  <a:pt x="1360575" y="478451"/>
                </a:cubicBezTo>
                <a:cubicBezTo>
                  <a:pt x="1361337" y="424158"/>
                  <a:pt x="1327809" y="385963"/>
                  <a:pt x="1275517" y="381391"/>
                </a:cubicBezTo>
                <a:cubicBezTo>
                  <a:pt x="1252562" y="379486"/>
                  <a:pt x="1252562" y="379486"/>
                  <a:pt x="1257324" y="356626"/>
                </a:cubicBezTo>
                <a:cubicBezTo>
                  <a:pt x="1270945" y="291380"/>
                  <a:pt x="1242274" y="236040"/>
                  <a:pt x="1181124" y="209274"/>
                </a:cubicBezTo>
                <a:cubicBezTo>
                  <a:pt x="1147282" y="195235"/>
                  <a:pt x="1109953" y="191910"/>
                  <a:pt x="1074158" y="199749"/>
                </a:cubicBezTo>
                <a:cubicBezTo>
                  <a:pt x="1054089" y="202750"/>
                  <a:pt x="1035696" y="212646"/>
                  <a:pt x="1022152" y="227753"/>
                </a:cubicBezTo>
                <a:cubicBezTo>
                  <a:pt x="1007674" y="244041"/>
                  <a:pt x="1003769" y="243279"/>
                  <a:pt x="993577" y="224419"/>
                </a:cubicBezTo>
                <a:cubicBezTo>
                  <a:pt x="977441" y="195035"/>
                  <a:pt x="959096" y="166926"/>
                  <a:pt x="938713" y="140313"/>
                </a:cubicBezTo>
                <a:cubicBezTo>
                  <a:pt x="890135" y="76401"/>
                  <a:pt x="825937" y="38015"/>
                  <a:pt x="743736" y="22013"/>
                </a:cubicBezTo>
                <a:cubicBezTo>
                  <a:pt x="719580" y="17279"/>
                  <a:pt x="695006" y="15069"/>
                  <a:pt x="670393" y="15441"/>
                </a:cubicBezTo>
                <a:close/>
                <a:moveTo>
                  <a:pt x="643842" y="748"/>
                </a:moveTo>
                <a:cubicBezTo>
                  <a:pt x="721281" y="-3657"/>
                  <a:pt x="803363" y="11011"/>
                  <a:pt x="869561" y="54303"/>
                </a:cubicBezTo>
                <a:cubicBezTo>
                  <a:pt x="922330" y="88878"/>
                  <a:pt x="958906" y="137456"/>
                  <a:pt x="991767" y="189558"/>
                </a:cubicBezTo>
                <a:cubicBezTo>
                  <a:pt x="996339" y="196892"/>
                  <a:pt x="1000625" y="204417"/>
                  <a:pt x="1005292" y="211656"/>
                </a:cubicBezTo>
                <a:cubicBezTo>
                  <a:pt x="1006397" y="212951"/>
                  <a:pt x="1007721" y="214046"/>
                  <a:pt x="1009198" y="214894"/>
                </a:cubicBezTo>
                <a:cubicBezTo>
                  <a:pt x="1070634" y="169841"/>
                  <a:pt x="1135880" y="168984"/>
                  <a:pt x="1201031" y="202131"/>
                </a:cubicBezTo>
                <a:cubicBezTo>
                  <a:pt x="1255705" y="230039"/>
                  <a:pt x="1280184" y="277854"/>
                  <a:pt x="1275803" y="339576"/>
                </a:cubicBezTo>
                <a:cubicBezTo>
                  <a:pt x="1274183" y="362436"/>
                  <a:pt x="1274088" y="362436"/>
                  <a:pt x="1294853" y="368151"/>
                </a:cubicBezTo>
                <a:cubicBezTo>
                  <a:pt x="1349812" y="382725"/>
                  <a:pt x="1382197" y="431778"/>
                  <a:pt x="1375720" y="490548"/>
                </a:cubicBezTo>
                <a:cubicBezTo>
                  <a:pt x="1364642" y="589198"/>
                  <a:pt x="1275698" y="660178"/>
                  <a:pt x="1177047" y="649101"/>
                </a:cubicBezTo>
                <a:cubicBezTo>
                  <a:pt x="1176342" y="649025"/>
                  <a:pt x="1175637" y="648939"/>
                  <a:pt x="1174933" y="648853"/>
                </a:cubicBezTo>
                <a:cubicBezTo>
                  <a:pt x="1151063" y="646443"/>
                  <a:pt x="1127498" y="641557"/>
                  <a:pt x="1104638" y="634280"/>
                </a:cubicBezTo>
                <a:cubicBezTo>
                  <a:pt x="1083302" y="626736"/>
                  <a:pt x="1062566" y="617563"/>
                  <a:pt x="1042630" y="606848"/>
                </a:cubicBezTo>
                <a:cubicBezTo>
                  <a:pt x="1035201" y="609039"/>
                  <a:pt x="1036058" y="614087"/>
                  <a:pt x="1035868" y="618849"/>
                </a:cubicBezTo>
                <a:cubicBezTo>
                  <a:pt x="1034210" y="644005"/>
                  <a:pt x="1022428" y="667408"/>
                  <a:pt x="1003197" y="683715"/>
                </a:cubicBezTo>
                <a:cubicBezTo>
                  <a:pt x="909280" y="773631"/>
                  <a:pt x="744879" y="800777"/>
                  <a:pt x="627436" y="745532"/>
                </a:cubicBezTo>
                <a:cubicBezTo>
                  <a:pt x="600308" y="733254"/>
                  <a:pt x="575753" y="715966"/>
                  <a:pt x="555046" y="694573"/>
                </a:cubicBezTo>
                <a:cubicBezTo>
                  <a:pt x="549140" y="688191"/>
                  <a:pt x="544759" y="681905"/>
                  <a:pt x="533805" y="688477"/>
                </a:cubicBezTo>
                <a:cubicBezTo>
                  <a:pt x="483513" y="718862"/>
                  <a:pt x="429030" y="716481"/>
                  <a:pt x="375214" y="703431"/>
                </a:cubicBezTo>
                <a:cubicBezTo>
                  <a:pt x="316254" y="688344"/>
                  <a:pt x="263390" y="655416"/>
                  <a:pt x="223861" y="609134"/>
                </a:cubicBezTo>
                <a:cubicBezTo>
                  <a:pt x="201287" y="584055"/>
                  <a:pt x="186152" y="553184"/>
                  <a:pt x="180142" y="519980"/>
                </a:cubicBezTo>
                <a:cubicBezTo>
                  <a:pt x="179094" y="514455"/>
                  <a:pt x="180142" y="508264"/>
                  <a:pt x="174427" y="503787"/>
                </a:cubicBezTo>
                <a:cubicBezTo>
                  <a:pt x="164902" y="502454"/>
                  <a:pt x="156424" y="507502"/>
                  <a:pt x="147185" y="509217"/>
                </a:cubicBezTo>
                <a:cubicBezTo>
                  <a:pt x="95712" y="521094"/>
                  <a:pt x="42848" y="495910"/>
                  <a:pt x="19645" y="448447"/>
                </a:cubicBezTo>
                <a:cubicBezTo>
                  <a:pt x="-7596" y="397393"/>
                  <a:pt x="-4358" y="344910"/>
                  <a:pt x="16216" y="292904"/>
                </a:cubicBezTo>
                <a:cubicBezTo>
                  <a:pt x="32123" y="251308"/>
                  <a:pt x="62584" y="216885"/>
                  <a:pt x="101941" y="196035"/>
                </a:cubicBezTo>
                <a:cubicBezTo>
                  <a:pt x="185571" y="151172"/>
                  <a:pt x="271772" y="140123"/>
                  <a:pt x="360545" y="180890"/>
                </a:cubicBezTo>
                <a:cubicBezTo>
                  <a:pt x="366165" y="176985"/>
                  <a:pt x="366070" y="170793"/>
                  <a:pt x="367784" y="165459"/>
                </a:cubicBezTo>
                <a:cubicBezTo>
                  <a:pt x="381052" y="122844"/>
                  <a:pt x="408694" y="86154"/>
                  <a:pt x="445984" y="61637"/>
                </a:cubicBezTo>
                <a:cubicBezTo>
                  <a:pt x="493609" y="28633"/>
                  <a:pt x="566404" y="5154"/>
                  <a:pt x="643842" y="748"/>
                </a:cubicBezTo>
                <a:close/>
              </a:path>
            </a:pathLst>
          </a:custGeom>
          <a:solidFill>
            <a:schemeClr val="accent4"/>
          </a:solidFill>
          <a:ln w="9525" cap="flat">
            <a:noFill/>
            <a:prstDash val="solid"/>
            <a:miter/>
          </a:ln>
        </p:spPr>
        <p:txBody>
          <a:bodyPr rtlCol="0" anchor="ctr"/>
          <a:lstStyle/>
          <a:p>
            <a:endParaRPr lang="zh-CN" altLang="en-US"/>
          </a:p>
        </p:txBody>
      </p:sp>
      <p:sp>
        <p:nvSpPr>
          <p:cNvPr id="56" name="任意多边形: 形状 55"/>
          <p:cNvSpPr/>
          <p:nvPr/>
        </p:nvSpPr>
        <p:spPr>
          <a:xfrm>
            <a:off x="3476343" y="3939482"/>
            <a:ext cx="231136" cy="226999"/>
          </a:xfrm>
          <a:custGeom>
            <a:avLst/>
            <a:gdLst>
              <a:gd name="connsiteX0" fmla="*/ 223937 w 231136"/>
              <a:gd name="connsiteY0" fmla="*/ 100580 h 226999"/>
              <a:gd name="connsiteX1" fmla="*/ 142307 w 231136"/>
              <a:gd name="connsiteY1" fmla="*/ 95341 h 226999"/>
              <a:gd name="connsiteX2" fmla="*/ 135449 w 231136"/>
              <a:gd name="connsiteY2" fmla="*/ 52193 h 226999"/>
              <a:gd name="connsiteX3" fmla="*/ 128020 w 231136"/>
              <a:gd name="connsiteY3" fmla="*/ 5139 h 226999"/>
              <a:gd name="connsiteX4" fmla="*/ 118971 w 231136"/>
              <a:gd name="connsiteY4" fmla="*/ 358 h 226999"/>
              <a:gd name="connsiteX5" fmla="*/ 114971 w 231136"/>
              <a:gd name="connsiteY5" fmla="*/ 3425 h 226999"/>
              <a:gd name="connsiteX6" fmla="*/ 73727 w 231136"/>
              <a:gd name="connsiteY6" fmla="*/ 91341 h 226999"/>
              <a:gd name="connsiteX7" fmla="*/ 54677 w 231136"/>
              <a:gd name="connsiteY7" fmla="*/ 90293 h 226999"/>
              <a:gd name="connsiteX8" fmla="*/ 7052 w 231136"/>
              <a:gd name="connsiteY8" fmla="*/ 87721 h 226999"/>
              <a:gd name="connsiteX9" fmla="*/ 107 w 231136"/>
              <a:gd name="connsiteY9" fmla="*/ 95055 h 226999"/>
              <a:gd name="connsiteX10" fmla="*/ 3528 w 231136"/>
              <a:gd name="connsiteY10" fmla="*/ 100961 h 226999"/>
              <a:gd name="connsiteX11" fmla="*/ 51915 w 231136"/>
              <a:gd name="connsiteY11" fmla="*/ 135442 h 226999"/>
              <a:gd name="connsiteX12" fmla="*/ 35342 w 231136"/>
              <a:gd name="connsiteY12" fmla="*/ 166684 h 226999"/>
              <a:gd name="connsiteX13" fmla="*/ 10196 w 231136"/>
              <a:gd name="connsiteY13" fmla="*/ 212118 h 226999"/>
              <a:gd name="connsiteX14" fmla="*/ 9529 w 231136"/>
              <a:gd name="connsiteY14" fmla="*/ 213546 h 226999"/>
              <a:gd name="connsiteX15" fmla="*/ 10386 w 231136"/>
              <a:gd name="connsiteY15" fmla="*/ 222214 h 226999"/>
              <a:gd name="connsiteX16" fmla="*/ 13339 w 231136"/>
              <a:gd name="connsiteY16" fmla="*/ 224976 h 226999"/>
              <a:gd name="connsiteX17" fmla="*/ 21911 w 231136"/>
              <a:gd name="connsiteY17" fmla="*/ 226119 h 226999"/>
              <a:gd name="connsiteX18" fmla="*/ 103160 w 231136"/>
              <a:gd name="connsiteY18" fmla="*/ 179161 h 226999"/>
              <a:gd name="connsiteX19" fmla="*/ 119638 w 231136"/>
              <a:gd name="connsiteY19" fmla="*/ 194496 h 226999"/>
              <a:gd name="connsiteX20" fmla="*/ 150308 w 231136"/>
              <a:gd name="connsiteY20" fmla="*/ 224024 h 226999"/>
              <a:gd name="connsiteX21" fmla="*/ 160414 w 231136"/>
              <a:gd name="connsiteY21" fmla="*/ 223872 h 226999"/>
              <a:gd name="connsiteX22" fmla="*/ 162215 w 231136"/>
              <a:gd name="connsiteY22" fmla="*/ 217166 h 226999"/>
              <a:gd name="connsiteX23" fmla="*/ 152023 w 231136"/>
              <a:gd name="connsiteY23" fmla="*/ 152682 h 226999"/>
              <a:gd name="connsiteX24" fmla="*/ 181741 w 231136"/>
              <a:gd name="connsiteY24" fmla="*/ 137156 h 226999"/>
              <a:gd name="connsiteX25" fmla="*/ 228128 w 231136"/>
              <a:gd name="connsiteY25" fmla="*/ 113915 h 226999"/>
              <a:gd name="connsiteX26" fmla="*/ 223937 w 231136"/>
              <a:gd name="connsiteY26" fmla="*/ 100580 h 226999"/>
              <a:gd name="connsiteX27" fmla="*/ 105636 w 231136"/>
              <a:gd name="connsiteY27" fmla="*/ 57908 h 226999"/>
              <a:gd name="connsiteX28" fmla="*/ 117828 w 231136"/>
              <a:gd name="connsiteY28" fmla="*/ 31524 h 226999"/>
              <a:gd name="connsiteX29" fmla="*/ 127353 w 231136"/>
              <a:gd name="connsiteY29" fmla="*/ 94484 h 226999"/>
              <a:gd name="connsiteX30" fmla="*/ 88682 w 231136"/>
              <a:gd name="connsiteY30" fmla="*/ 92293 h 226999"/>
              <a:gd name="connsiteX31" fmla="*/ 105636 w 231136"/>
              <a:gd name="connsiteY31" fmla="*/ 57908 h 226999"/>
              <a:gd name="connsiteX32" fmla="*/ 130115 w 231136"/>
              <a:gd name="connsiteY32" fmla="*/ 108867 h 226999"/>
              <a:gd name="connsiteX33" fmla="*/ 135830 w 231136"/>
              <a:gd name="connsiteY33" fmla="*/ 144871 h 226999"/>
              <a:gd name="connsiteX34" fmla="*/ 104588 w 231136"/>
              <a:gd name="connsiteY34" fmla="*/ 161826 h 226999"/>
              <a:gd name="connsiteX35" fmla="*/ 69251 w 231136"/>
              <a:gd name="connsiteY35" fmla="*/ 131727 h 226999"/>
              <a:gd name="connsiteX36" fmla="*/ 82300 w 231136"/>
              <a:gd name="connsiteY36" fmla="*/ 106009 h 226999"/>
              <a:gd name="connsiteX37" fmla="*/ 45724 w 231136"/>
              <a:gd name="connsiteY37" fmla="*/ 113248 h 226999"/>
              <a:gd name="connsiteX38" fmla="*/ 31913 w 231136"/>
              <a:gd name="connsiteY38" fmla="*/ 103723 h 226999"/>
              <a:gd name="connsiteX39" fmla="*/ 66869 w 231136"/>
              <a:gd name="connsiteY39" fmla="*/ 105628 h 226999"/>
              <a:gd name="connsiteX40" fmla="*/ 58011 w 231136"/>
              <a:gd name="connsiteY40" fmla="*/ 123059 h 226999"/>
              <a:gd name="connsiteX41" fmla="*/ 45724 w 231136"/>
              <a:gd name="connsiteY41" fmla="*/ 113248 h 226999"/>
              <a:gd name="connsiteX42" fmla="*/ 58868 w 231136"/>
              <a:gd name="connsiteY42" fmla="*/ 187543 h 226999"/>
              <a:gd name="connsiteX43" fmla="*/ 30293 w 231136"/>
              <a:gd name="connsiteY43" fmla="*/ 204212 h 226999"/>
              <a:gd name="connsiteX44" fmla="*/ 62583 w 231136"/>
              <a:gd name="connsiteY44" fmla="*/ 144490 h 226999"/>
              <a:gd name="connsiteX45" fmla="*/ 91158 w 231136"/>
              <a:gd name="connsiteY45" fmla="*/ 169065 h 226999"/>
              <a:gd name="connsiteX46" fmla="*/ 58868 w 231136"/>
              <a:gd name="connsiteY46" fmla="*/ 187734 h 226999"/>
              <a:gd name="connsiteX47" fmla="*/ 140498 w 231136"/>
              <a:gd name="connsiteY47" fmla="*/ 173922 h 226999"/>
              <a:gd name="connsiteX48" fmla="*/ 144498 w 231136"/>
              <a:gd name="connsiteY48" fmla="*/ 199068 h 226999"/>
              <a:gd name="connsiteX49" fmla="*/ 115923 w 231136"/>
              <a:gd name="connsiteY49" fmla="*/ 171922 h 226999"/>
              <a:gd name="connsiteX50" fmla="*/ 138497 w 231136"/>
              <a:gd name="connsiteY50" fmla="*/ 159730 h 226999"/>
              <a:gd name="connsiteX51" fmla="*/ 149070 w 231136"/>
              <a:gd name="connsiteY51" fmla="*/ 137823 h 226999"/>
              <a:gd name="connsiteX52" fmla="*/ 144593 w 231136"/>
              <a:gd name="connsiteY52" fmla="*/ 109819 h 226999"/>
              <a:gd name="connsiteX53" fmla="*/ 175931 w 231136"/>
              <a:gd name="connsiteY53" fmla="*/ 111629 h 226999"/>
              <a:gd name="connsiteX54" fmla="*/ 197267 w 231136"/>
              <a:gd name="connsiteY54" fmla="*/ 113058 h 226999"/>
              <a:gd name="connsiteX55" fmla="*/ 149070 w 231136"/>
              <a:gd name="connsiteY55" fmla="*/ 137823 h 22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31136" h="226999">
                <a:moveTo>
                  <a:pt x="223937" y="100580"/>
                </a:moveTo>
                <a:lnTo>
                  <a:pt x="142307" y="95341"/>
                </a:lnTo>
                <a:lnTo>
                  <a:pt x="135449" y="52193"/>
                </a:lnTo>
                <a:lnTo>
                  <a:pt x="128020" y="5139"/>
                </a:lnTo>
                <a:cubicBezTo>
                  <a:pt x="126839" y="1320"/>
                  <a:pt x="122791" y="-823"/>
                  <a:pt x="118971" y="358"/>
                </a:cubicBezTo>
                <a:cubicBezTo>
                  <a:pt x="117314" y="863"/>
                  <a:pt x="115895" y="1958"/>
                  <a:pt x="114971" y="3425"/>
                </a:cubicBezTo>
                <a:cubicBezTo>
                  <a:pt x="101826" y="33076"/>
                  <a:pt x="88082" y="62385"/>
                  <a:pt x="73727" y="91341"/>
                </a:cubicBezTo>
                <a:lnTo>
                  <a:pt x="54677" y="90293"/>
                </a:lnTo>
                <a:lnTo>
                  <a:pt x="7052" y="87721"/>
                </a:lnTo>
                <a:cubicBezTo>
                  <a:pt x="3108" y="87826"/>
                  <a:pt x="-1" y="91112"/>
                  <a:pt x="107" y="95055"/>
                </a:cubicBezTo>
                <a:cubicBezTo>
                  <a:pt x="173" y="97475"/>
                  <a:pt x="1461" y="99704"/>
                  <a:pt x="3528" y="100961"/>
                </a:cubicBezTo>
                <a:cubicBezTo>
                  <a:pt x="20292" y="111629"/>
                  <a:pt x="36294" y="123250"/>
                  <a:pt x="51915" y="135442"/>
                </a:cubicBezTo>
                <a:cubicBezTo>
                  <a:pt x="46486" y="145919"/>
                  <a:pt x="40961" y="156301"/>
                  <a:pt x="35342" y="166684"/>
                </a:cubicBezTo>
                <a:cubicBezTo>
                  <a:pt x="27150" y="181924"/>
                  <a:pt x="18768" y="197068"/>
                  <a:pt x="10196" y="212118"/>
                </a:cubicBezTo>
                <a:cubicBezTo>
                  <a:pt x="9898" y="212556"/>
                  <a:pt x="9672" y="213042"/>
                  <a:pt x="9529" y="213546"/>
                </a:cubicBezTo>
                <a:cubicBezTo>
                  <a:pt x="7391" y="216185"/>
                  <a:pt x="7773" y="220052"/>
                  <a:pt x="10386" y="222214"/>
                </a:cubicBezTo>
                <a:lnTo>
                  <a:pt x="13339" y="224976"/>
                </a:lnTo>
                <a:cubicBezTo>
                  <a:pt x="15630" y="227215"/>
                  <a:pt x="19115" y="227672"/>
                  <a:pt x="21911" y="226119"/>
                </a:cubicBezTo>
                <a:cubicBezTo>
                  <a:pt x="48772" y="210051"/>
                  <a:pt x="75851" y="194401"/>
                  <a:pt x="103160" y="179161"/>
                </a:cubicBezTo>
                <a:lnTo>
                  <a:pt x="119638" y="194496"/>
                </a:lnTo>
                <a:cubicBezTo>
                  <a:pt x="129925" y="204021"/>
                  <a:pt x="140212" y="214118"/>
                  <a:pt x="150308" y="224024"/>
                </a:cubicBezTo>
                <a:cubicBezTo>
                  <a:pt x="153137" y="226777"/>
                  <a:pt x="157662" y="226701"/>
                  <a:pt x="160414" y="223872"/>
                </a:cubicBezTo>
                <a:cubicBezTo>
                  <a:pt x="162129" y="222100"/>
                  <a:pt x="162815" y="219566"/>
                  <a:pt x="162215" y="217166"/>
                </a:cubicBezTo>
                <a:cubicBezTo>
                  <a:pt x="158786" y="195639"/>
                  <a:pt x="155385" y="174142"/>
                  <a:pt x="152023" y="152682"/>
                </a:cubicBezTo>
                <a:cubicBezTo>
                  <a:pt x="161548" y="147443"/>
                  <a:pt x="171835" y="142204"/>
                  <a:pt x="181741" y="137156"/>
                </a:cubicBezTo>
                <a:cubicBezTo>
                  <a:pt x="197171" y="129250"/>
                  <a:pt x="212602" y="121440"/>
                  <a:pt x="228128" y="113915"/>
                </a:cubicBezTo>
                <a:cubicBezTo>
                  <a:pt x="234319" y="110486"/>
                  <a:pt x="230414" y="101056"/>
                  <a:pt x="223937" y="100580"/>
                </a:cubicBezTo>
                <a:close/>
                <a:moveTo>
                  <a:pt x="105636" y="57908"/>
                </a:moveTo>
                <a:cubicBezTo>
                  <a:pt x="109827" y="49145"/>
                  <a:pt x="113828" y="40382"/>
                  <a:pt x="117828" y="31524"/>
                </a:cubicBezTo>
                <a:lnTo>
                  <a:pt x="127353" y="94484"/>
                </a:lnTo>
                <a:lnTo>
                  <a:pt x="88682" y="92293"/>
                </a:lnTo>
                <a:cubicBezTo>
                  <a:pt x="94682" y="80863"/>
                  <a:pt x="100207" y="69433"/>
                  <a:pt x="105636" y="57908"/>
                </a:cubicBezTo>
                <a:close/>
                <a:moveTo>
                  <a:pt x="130115" y="108867"/>
                </a:moveTo>
                <a:lnTo>
                  <a:pt x="135830" y="144871"/>
                </a:lnTo>
                <a:cubicBezTo>
                  <a:pt x="125353" y="150396"/>
                  <a:pt x="114971" y="156111"/>
                  <a:pt x="104588" y="161826"/>
                </a:cubicBezTo>
                <a:cubicBezTo>
                  <a:pt x="93092" y="151472"/>
                  <a:pt x="81319" y="141442"/>
                  <a:pt x="69251" y="131727"/>
                </a:cubicBezTo>
                <a:cubicBezTo>
                  <a:pt x="73632" y="123154"/>
                  <a:pt x="78014" y="114582"/>
                  <a:pt x="82300" y="106009"/>
                </a:cubicBezTo>
                <a:close/>
                <a:moveTo>
                  <a:pt x="45724" y="113248"/>
                </a:moveTo>
                <a:cubicBezTo>
                  <a:pt x="41152" y="109819"/>
                  <a:pt x="36199" y="106581"/>
                  <a:pt x="31913" y="103723"/>
                </a:cubicBezTo>
                <a:lnTo>
                  <a:pt x="66869" y="105628"/>
                </a:lnTo>
                <a:lnTo>
                  <a:pt x="58011" y="123059"/>
                </a:lnTo>
                <a:cubicBezTo>
                  <a:pt x="53944" y="119563"/>
                  <a:pt x="49851" y="116296"/>
                  <a:pt x="45724" y="113248"/>
                </a:cubicBezTo>
                <a:close/>
                <a:moveTo>
                  <a:pt x="58868" y="187543"/>
                </a:moveTo>
                <a:cubicBezTo>
                  <a:pt x="49343" y="192972"/>
                  <a:pt x="39818" y="198592"/>
                  <a:pt x="30293" y="204212"/>
                </a:cubicBezTo>
                <a:cubicBezTo>
                  <a:pt x="41342" y="184467"/>
                  <a:pt x="52106" y="164559"/>
                  <a:pt x="62583" y="144490"/>
                </a:cubicBezTo>
                <a:cubicBezTo>
                  <a:pt x="72108" y="152491"/>
                  <a:pt x="81633" y="160683"/>
                  <a:pt x="91158" y="169065"/>
                </a:cubicBezTo>
                <a:cubicBezTo>
                  <a:pt x="80585" y="175161"/>
                  <a:pt x="69727" y="181257"/>
                  <a:pt x="58868" y="187734"/>
                </a:cubicBezTo>
                <a:close/>
                <a:moveTo>
                  <a:pt x="140498" y="173922"/>
                </a:moveTo>
                <a:lnTo>
                  <a:pt x="144498" y="199068"/>
                </a:lnTo>
                <a:cubicBezTo>
                  <a:pt x="134973" y="189925"/>
                  <a:pt x="125448" y="180876"/>
                  <a:pt x="115923" y="171922"/>
                </a:cubicBezTo>
                <a:lnTo>
                  <a:pt x="138497" y="159730"/>
                </a:lnTo>
                <a:close/>
                <a:moveTo>
                  <a:pt x="149070" y="137823"/>
                </a:moveTo>
                <a:lnTo>
                  <a:pt x="144593" y="109819"/>
                </a:lnTo>
                <a:lnTo>
                  <a:pt x="175931" y="111629"/>
                </a:lnTo>
                <a:lnTo>
                  <a:pt x="197267" y="113058"/>
                </a:lnTo>
                <a:cubicBezTo>
                  <a:pt x="181074" y="121059"/>
                  <a:pt x="165072" y="129441"/>
                  <a:pt x="149070" y="137823"/>
                </a:cubicBezTo>
                <a:close/>
              </a:path>
            </a:pathLst>
          </a:custGeom>
          <a:solidFill>
            <a:srgbClr val="FFFFFF"/>
          </a:solidFill>
          <a:ln w="9525" cap="flat">
            <a:noFill/>
            <a:prstDash val="solid"/>
            <a:miter/>
          </a:ln>
        </p:spPr>
        <p:txBody>
          <a:bodyPr rtlCol="0" anchor="ctr"/>
          <a:lstStyle/>
          <a:p>
            <a:endParaRPr lang="zh-CN" altLang="en-US"/>
          </a:p>
        </p:txBody>
      </p:sp>
      <p:sp>
        <p:nvSpPr>
          <p:cNvPr id="57" name="任意多边形: 形状 56"/>
          <p:cNvSpPr/>
          <p:nvPr/>
        </p:nvSpPr>
        <p:spPr>
          <a:xfrm>
            <a:off x="210921" y="5928506"/>
            <a:ext cx="584358" cy="597598"/>
          </a:xfrm>
          <a:custGeom>
            <a:avLst/>
            <a:gdLst>
              <a:gd name="connsiteX0" fmla="*/ 390430 w 584358"/>
              <a:gd name="connsiteY0" fmla="*/ 398145 h 597598"/>
              <a:gd name="connsiteX1" fmla="*/ 367570 w 584358"/>
              <a:gd name="connsiteY1" fmla="*/ 597599 h 597598"/>
              <a:gd name="connsiteX2" fmla="*/ 264985 w 584358"/>
              <a:gd name="connsiteY2" fmla="*/ 426720 h 597598"/>
              <a:gd name="connsiteX3" fmla="*/ 111157 w 584358"/>
              <a:gd name="connsiteY3" fmla="*/ 517874 h 597598"/>
              <a:gd name="connsiteX4" fmla="*/ 179546 w 584358"/>
              <a:gd name="connsiteY4" fmla="*/ 352616 h 597598"/>
              <a:gd name="connsiteX5" fmla="*/ 0 w 584358"/>
              <a:gd name="connsiteY5" fmla="*/ 315563 h 597598"/>
              <a:gd name="connsiteX6" fmla="*/ 169164 w 584358"/>
              <a:gd name="connsiteY6" fmla="*/ 267938 h 597598"/>
              <a:gd name="connsiteX7" fmla="*/ 36576 w 584358"/>
              <a:gd name="connsiteY7" fmla="*/ 115729 h 597598"/>
              <a:gd name="connsiteX8" fmla="*/ 202025 w 584358"/>
              <a:gd name="connsiteY8" fmla="*/ 170593 h 597598"/>
              <a:gd name="connsiteX9" fmla="*/ 190976 w 584358"/>
              <a:gd name="connsiteY9" fmla="*/ 2096 h 597598"/>
              <a:gd name="connsiteX10" fmla="*/ 301466 w 584358"/>
              <a:gd name="connsiteY10" fmla="*/ 144494 h 597598"/>
              <a:gd name="connsiteX11" fmla="*/ 395002 w 584358"/>
              <a:gd name="connsiteY11" fmla="*/ 0 h 597598"/>
              <a:gd name="connsiteX12" fmla="*/ 398431 w 584358"/>
              <a:gd name="connsiteY12" fmla="*/ 187166 h 597598"/>
              <a:gd name="connsiteX13" fmla="*/ 584359 w 584358"/>
              <a:gd name="connsiteY13" fmla="*/ 223171 h 597598"/>
              <a:gd name="connsiteX14" fmla="*/ 434435 w 584358"/>
              <a:gd name="connsiteY14" fmla="*/ 286893 h 597598"/>
              <a:gd name="connsiteX15" fmla="*/ 577882 w 584358"/>
              <a:gd name="connsiteY15" fmla="*/ 410051 h 597598"/>
              <a:gd name="connsiteX16" fmla="*/ 390430 w 584358"/>
              <a:gd name="connsiteY16" fmla="*/ 398145 h 597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358" h="597598">
                <a:moveTo>
                  <a:pt x="390430" y="398145"/>
                </a:moveTo>
                <a:lnTo>
                  <a:pt x="367570" y="597599"/>
                </a:lnTo>
                <a:lnTo>
                  <a:pt x="264985" y="426720"/>
                </a:lnTo>
                <a:lnTo>
                  <a:pt x="111157" y="517874"/>
                </a:lnTo>
                <a:lnTo>
                  <a:pt x="179546" y="352616"/>
                </a:lnTo>
                <a:lnTo>
                  <a:pt x="0" y="315563"/>
                </a:lnTo>
                <a:lnTo>
                  <a:pt x="169164" y="267938"/>
                </a:lnTo>
                <a:lnTo>
                  <a:pt x="36576" y="115729"/>
                </a:lnTo>
                <a:lnTo>
                  <a:pt x="202025" y="170593"/>
                </a:lnTo>
                <a:lnTo>
                  <a:pt x="190976" y="2096"/>
                </a:lnTo>
                <a:lnTo>
                  <a:pt x="301466" y="144494"/>
                </a:lnTo>
                <a:lnTo>
                  <a:pt x="395002" y="0"/>
                </a:lnTo>
                <a:lnTo>
                  <a:pt x="398431" y="187166"/>
                </a:lnTo>
                <a:lnTo>
                  <a:pt x="584359" y="223171"/>
                </a:lnTo>
                <a:lnTo>
                  <a:pt x="434435" y="286893"/>
                </a:lnTo>
                <a:lnTo>
                  <a:pt x="577882" y="410051"/>
                </a:lnTo>
                <a:lnTo>
                  <a:pt x="390430" y="398145"/>
                </a:lnTo>
                <a:close/>
              </a:path>
            </a:pathLst>
          </a:custGeom>
          <a:solidFill>
            <a:srgbClr val="FFD46B"/>
          </a:solidFill>
          <a:ln w="9525" cap="flat">
            <a:noFill/>
            <a:prstDash val="solid"/>
            <a:miter/>
          </a:ln>
        </p:spPr>
        <p:txBody>
          <a:bodyPr rtlCol="0" anchor="ctr"/>
          <a:lstStyle/>
          <a:p>
            <a:endParaRPr lang="zh-CN" altLang="en-US"/>
          </a:p>
        </p:txBody>
      </p:sp>
      <p:sp>
        <p:nvSpPr>
          <p:cNvPr id="66" name="任意多边形: 形状 65"/>
          <p:cNvSpPr/>
          <p:nvPr/>
        </p:nvSpPr>
        <p:spPr>
          <a:xfrm>
            <a:off x="1450705" y="1755231"/>
            <a:ext cx="374310" cy="343832"/>
          </a:xfrm>
          <a:custGeom>
            <a:avLst/>
            <a:gdLst>
              <a:gd name="connsiteX0" fmla="*/ 147161 w 245649"/>
              <a:gd name="connsiteY0" fmla="*/ 120396 h 225647"/>
              <a:gd name="connsiteX1" fmla="*/ 154114 w 245649"/>
              <a:gd name="connsiteY1" fmla="*/ 225647 h 225647"/>
              <a:gd name="connsiteX2" fmla="*/ 101727 w 245649"/>
              <a:gd name="connsiteY2" fmla="*/ 128873 h 225647"/>
              <a:gd name="connsiteX3" fmla="*/ 0 w 245649"/>
              <a:gd name="connsiteY3" fmla="*/ 155067 h 225647"/>
              <a:gd name="connsiteX4" fmla="*/ 76486 w 245649"/>
              <a:gd name="connsiteY4" fmla="*/ 90202 h 225647"/>
              <a:gd name="connsiteX5" fmla="*/ 53816 w 245649"/>
              <a:gd name="connsiteY5" fmla="*/ 7715 h 225647"/>
              <a:gd name="connsiteX6" fmla="*/ 118491 w 245649"/>
              <a:gd name="connsiteY6" fmla="*/ 73342 h 225647"/>
              <a:gd name="connsiteX7" fmla="*/ 153543 w 245649"/>
              <a:gd name="connsiteY7" fmla="*/ 0 h 225647"/>
              <a:gd name="connsiteX8" fmla="*/ 148685 w 245649"/>
              <a:gd name="connsiteY8" fmla="*/ 80391 h 225647"/>
              <a:gd name="connsiteX9" fmla="*/ 245650 w 245649"/>
              <a:gd name="connsiteY9" fmla="*/ 96583 h 225647"/>
              <a:gd name="connsiteX10" fmla="*/ 147161 w 245649"/>
              <a:gd name="connsiteY10" fmla="*/ 120396 h 225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649" h="225647">
                <a:moveTo>
                  <a:pt x="147161" y="120396"/>
                </a:moveTo>
                <a:lnTo>
                  <a:pt x="154114" y="225647"/>
                </a:lnTo>
                <a:lnTo>
                  <a:pt x="101727" y="128873"/>
                </a:lnTo>
                <a:lnTo>
                  <a:pt x="0" y="155067"/>
                </a:lnTo>
                <a:lnTo>
                  <a:pt x="76486" y="90202"/>
                </a:lnTo>
                <a:lnTo>
                  <a:pt x="53816" y="7715"/>
                </a:lnTo>
                <a:lnTo>
                  <a:pt x="118491" y="73342"/>
                </a:lnTo>
                <a:lnTo>
                  <a:pt x="153543" y="0"/>
                </a:lnTo>
                <a:lnTo>
                  <a:pt x="148685" y="80391"/>
                </a:lnTo>
                <a:lnTo>
                  <a:pt x="245650" y="96583"/>
                </a:lnTo>
                <a:lnTo>
                  <a:pt x="147161" y="120396"/>
                </a:lnTo>
                <a:close/>
              </a:path>
            </a:pathLst>
          </a:custGeom>
          <a:solidFill>
            <a:schemeClr val="accent2">
              <a:lumMod val="60000"/>
              <a:lumOff val="40000"/>
            </a:schemeClr>
          </a:solidFill>
          <a:ln w="9525" cap="flat">
            <a:noFill/>
            <a:prstDash val="solid"/>
            <a:miter/>
          </a:ln>
        </p:spPr>
        <p:txBody>
          <a:bodyPr rtlCol="0" anchor="ctr"/>
          <a:lstStyle/>
          <a:p>
            <a:endParaRPr lang="zh-CN" altLang="en-US"/>
          </a:p>
        </p:txBody>
      </p:sp>
      <p:sp>
        <p:nvSpPr>
          <p:cNvPr id="67" name="任意多边形: 形状 66"/>
          <p:cNvSpPr/>
          <p:nvPr/>
        </p:nvSpPr>
        <p:spPr>
          <a:xfrm>
            <a:off x="173560" y="504794"/>
            <a:ext cx="893324" cy="860233"/>
          </a:xfrm>
          <a:custGeom>
            <a:avLst/>
            <a:gdLst>
              <a:gd name="connsiteX0" fmla="*/ 47244 w 586263"/>
              <a:gd name="connsiteY0" fmla="*/ 456914 h 564546"/>
              <a:gd name="connsiteX1" fmla="*/ 241935 w 586263"/>
              <a:gd name="connsiteY1" fmla="*/ 397288 h 564546"/>
              <a:gd name="connsiteX2" fmla="*/ 190309 w 586263"/>
              <a:gd name="connsiteY2" fmla="*/ 564547 h 564546"/>
              <a:gd name="connsiteX3" fmla="*/ 300133 w 586263"/>
              <a:gd name="connsiteY3" fmla="*/ 425196 h 564546"/>
              <a:gd name="connsiteX4" fmla="*/ 454152 w 586263"/>
              <a:gd name="connsiteY4" fmla="*/ 550736 h 564546"/>
              <a:gd name="connsiteX5" fmla="*/ 412242 w 586263"/>
              <a:gd name="connsiteY5" fmla="*/ 356521 h 564546"/>
              <a:gd name="connsiteX6" fmla="*/ 586264 w 586263"/>
              <a:gd name="connsiteY6" fmla="*/ 321850 h 564546"/>
              <a:gd name="connsiteX7" fmla="*/ 413766 w 586263"/>
              <a:gd name="connsiteY7" fmla="*/ 292037 h 564546"/>
              <a:gd name="connsiteX8" fmla="*/ 555308 w 586263"/>
              <a:gd name="connsiteY8" fmla="*/ 145542 h 564546"/>
              <a:gd name="connsiteX9" fmla="*/ 369475 w 586263"/>
              <a:gd name="connsiteY9" fmla="*/ 202883 h 564546"/>
              <a:gd name="connsiteX10" fmla="*/ 373571 w 586263"/>
              <a:gd name="connsiteY10" fmla="*/ 0 h 564546"/>
              <a:gd name="connsiteX11" fmla="*/ 294037 w 586263"/>
              <a:gd name="connsiteY11" fmla="*/ 172022 h 564546"/>
              <a:gd name="connsiteX12" fmla="*/ 124492 w 586263"/>
              <a:gd name="connsiteY12" fmla="*/ 12764 h 564546"/>
              <a:gd name="connsiteX13" fmla="*/ 189452 w 586263"/>
              <a:gd name="connsiteY13" fmla="*/ 236125 h 564546"/>
              <a:gd name="connsiteX14" fmla="*/ 0 w 586263"/>
              <a:gd name="connsiteY14" fmla="*/ 228886 h 564546"/>
              <a:gd name="connsiteX15" fmla="*/ 182689 w 586263"/>
              <a:gd name="connsiteY15" fmla="*/ 317373 h 564546"/>
              <a:gd name="connsiteX16" fmla="*/ 47244 w 586263"/>
              <a:gd name="connsiteY16" fmla="*/ 456914 h 56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6263" h="564546">
                <a:moveTo>
                  <a:pt x="47244" y="456914"/>
                </a:moveTo>
                <a:lnTo>
                  <a:pt x="241935" y="397288"/>
                </a:lnTo>
                <a:lnTo>
                  <a:pt x="190309" y="564547"/>
                </a:lnTo>
                <a:lnTo>
                  <a:pt x="300133" y="425196"/>
                </a:lnTo>
                <a:lnTo>
                  <a:pt x="454152" y="550736"/>
                </a:lnTo>
                <a:lnTo>
                  <a:pt x="412242" y="356521"/>
                </a:lnTo>
                <a:lnTo>
                  <a:pt x="586264" y="321850"/>
                </a:lnTo>
                <a:lnTo>
                  <a:pt x="413766" y="292037"/>
                </a:lnTo>
                <a:lnTo>
                  <a:pt x="555308" y="145542"/>
                </a:lnTo>
                <a:lnTo>
                  <a:pt x="369475" y="202883"/>
                </a:lnTo>
                <a:lnTo>
                  <a:pt x="373571" y="0"/>
                </a:lnTo>
                <a:lnTo>
                  <a:pt x="294037" y="172022"/>
                </a:lnTo>
                <a:lnTo>
                  <a:pt x="124492" y="12764"/>
                </a:lnTo>
                <a:lnTo>
                  <a:pt x="189452" y="236125"/>
                </a:lnTo>
                <a:lnTo>
                  <a:pt x="0" y="228886"/>
                </a:lnTo>
                <a:lnTo>
                  <a:pt x="182689" y="317373"/>
                </a:lnTo>
                <a:lnTo>
                  <a:pt x="47244" y="456914"/>
                </a:lnTo>
                <a:close/>
              </a:path>
            </a:pathLst>
          </a:custGeom>
          <a:solidFill>
            <a:schemeClr val="accent3"/>
          </a:solidFill>
          <a:ln w="9525" cap="flat">
            <a:noFill/>
            <a:prstDash val="solid"/>
            <a:miter/>
          </a:ln>
        </p:spPr>
        <p:txBody>
          <a:bodyPr rtlCol="0" anchor="ctr"/>
          <a:lstStyle/>
          <a:p>
            <a:endParaRPr lang="zh-CN" altLang="en-US"/>
          </a:p>
        </p:txBody>
      </p:sp>
      <p:sp>
        <p:nvSpPr>
          <p:cNvPr id="2" name="Text1">
            <a:extLst>
              <a:ext uri="{FF2B5EF4-FFF2-40B4-BE49-F238E27FC236}">
                <a16:creationId xmlns:a16="http://schemas.microsoft.com/office/drawing/2014/main" id="{1C2DEA53-0C96-4289-00C2-31ED4C61723E}"/>
              </a:ext>
            </a:extLst>
          </p:cNvPr>
          <p:cNvSpPr txBox="1"/>
          <p:nvPr>
            <p:custDataLst>
              <p:tags r:id="rId2"/>
            </p:custDataLst>
          </p:nvPr>
        </p:nvSpPr>
        <p:spPr>
          <a:xfrm>
            <a:off x="2700655" y="2982595"/>
            <a:ext cx="8469630" cy="1357630"/>
          </a:xfrm>
          <a:prstGeom prst="rect">
            <a:avLst/>
          </a:prstGeom>
          <a:noFill/>
        </p:spPr>
        <p:txBody>
          <a:bodyPr wrap="square" rtlCol="0" anchor="t" anchorCtr="0">
            <a:normAutofit/>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algn="r" fontAlgn="ctr"/>
            <a:r>
              <a:rPr lang="zh-CN" altLang="en-US" sz="6000" spc="0">
                <a:solidFill>
                  <a:schemeClr val="tx1"/>
                </a:solidFill>
                <a:uFillTx/>
                <a:latin typeface="微软雅黑" panose="020B0503020204020204" pitchFamily="34" charset="-122"/>
                <a:ea typeface="微软雅黑" panose="020B0503020204020204" pitchFamily="34" charset="-122"/>
                <a:cs typeface="字体圈欣意冠黑体" panose="00000500000000000000" charset="-122"/>
                <a:sym typeface="+mn-lt"/>
              </a:rPr>
              <a:t>引言</a:t>
            </a:r>
            <a:endParaRPr lang="en-US" altLang="zh-CN" sz="6000" spc="0" dirty="0" err="1">
              <a:solidFill>
                <a:schemeClr val="tx1"/>
              </a:solidFill>
              <a:uFillTx/>
              <a:latin typeface="微软雅黑" panose="020B0503020204020204" pitchFamily="34" charset="-122"/>
              <a:ea typeface="微软雅黑" panose="020B0503020204020204" pitchFamily="34" charset="-122"/>
              <a:cs typeface="字体圈欣意冠黑体" panose="00000500000000000000" charset="-122"/>
              <a:sym typeface="+mn-lt"/>
            </a:endParaRPr>
          </a:p>
        </p:txBody>
      </p:sp>
      <p:sp>
        <p:nvSpPr>
          <p:cNvPr id="3" name="Text2">
            <a:extLst>
              <a:ext uri="{FF2B5EF4-FFF2-40B4-BE49-F238E27FC236}">
                <a16:creationId xmlns:a16="http://schemas.microsoft.com/office/drawing/2014/main" id="{71E4CC1F-4298-DE80-0FD2-900F2018770F}"/>
              </a:ext>
            </a:extLst>
          </p:cNvPr>
          <p:cNvSpPr txBox="1"/>
          <p:nvPr>
            <p:custDataLst>
              <p:tags r:id="rId3"/>
            </p:custDataLst>
          </p:nvPr>
        </p:nvSpPr>
        <p:spPr>
          <a:xfrm>
            <a:off x="2700655" y="4409440"/>
            <a:ext cx="8469630" cy="1033780"/>
          </a:xfrm>
          <a:prstGeom prst="rect">
            <a:avLst/>
          </a:prstGeom>
          <a:noFill/>
        </p:spPr>
        <p:txBody>
          <a:bodyPr wrap="square" rtlCol="0" anchor="t" anchorCtr="0">
            <a:normAutofit/>
          </a:bodyPr>
          <a:lstStyle/>
          <a:p>
            <a:pPr algn="r"/>
            <a:r>
              <a:rPr lang="en-US" sz="1400">
                <a:uFillTx/>
                <a:latin typeface="微软雅黑" panose="020B0503020204020204" pitchFamily="34" charset="-122"/>
                <a:ea typeface="微软雅黑" panose="020B0503020204020204" pitchFamily="34" charset="-122"/>
                <a:cs typeface="Open Sans" panose="020B0606030504020204" pitchFamily="34" charset="0"/>
              </a:rPr>
              <a:t>introduction</a:t>
            </a:r>
            <a:endParaRPr lang="en-US" sz="1400" dirty="0">
              <a:uFillTx/>
              <a:latin typeface="微软雅黑" panose="020B0503020204020204" pitchFamily="34" charset="-122"/>
              <a:ea typeface="微软雅黑" panose="020B0503020204020204" pitchFamily="34" charset="-122"/>
              <a:cs typeface="Open Sans" panose="020B0606030504020204" pitchFamily="34" charset="0"/>
              <a:sym typeface="+mn-ea"/>
            </a:endParaRPr>
          </a:p>
        </p:txBody>
      </p:sp>
      <p:sp>
        <p:nvSpPr>
          <p:cNvPr id="4" name="Text3">
            <a:extLst>
              <a:ext uri="{FF2B5EF4-FFF2-40B4-BE49-F238E27FC236}">
                <a16:creationId xmlns:a16="http://schemas.microsoft.com/office/drawing/2014/main" id="{FC7CDCC7-8EE2-C7A4-4D08-B844D08B08C8}"/>
              </a:ext>
            </a:extLst>
          </p:cNvPr>
          <p:cNvSpPr txBox="1"/>
          <p:nvPr>
            <p:custDataLst>
              <p:tags r:id="rId4"/>
            </p:custDataLst>
          </p:nvPr>
        </p:nvSpPr>
        <p:spPr>
          <a:xfrm>
            <a:off x="9828757" y="1430606"/>
            <a:ext cx="1722527" cy="1399540"/>
          </a:xfrm>
          <a:prstGeom prst="rect">
            <a:avLst/>
          </a:prstGeom>
          <a:noFill/>
        </p:spPr>
        <p:txBody>
          <a:bodyPr wrap="square" rtlCol="0" anchor="ctr">
            <a:normAutofit fontScale="92500" lnSpcReduction="10000"/>
          </a:bodyPr>
          <a:lstStyle/>
          <a:p>
            <a:pPr algn="l">
              <a:lnSpc>
                <a:spcPct val="120000"/>
              </a:lnSpc>
              <a:spcBef>
                <a:spcPct val="0"/>
              </a:spcBef>
            </a:pPr>
            <a:r>
              <a:rPr lang="en-US" altLang="zh-CN" sz="8800" b="1">
                <a:solidFill>
                  <a:schemeClr val="accent1"/>
                </a:solidFill>
                <a:latin typeface="微软雅黑" panose="020B0503020204020204" pitchFamily="34" charset="-122"/>
                <a:ea typeface="微软雅黑" panose="020B0503020204020204" pitchFamily="34" charset="-122"/>
              </a:rPr>
              <a:t>01</a:t>
            </a:r>
            <a:endParaRPr lang="zh-CN" altLang="en-US" sz="8800" b="1" dirty="0">
              <a:solidFill>
                <a:schemeClr val="accent1"/>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p14:reveal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par>
                                <p:cTn id="9" presetID="10"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0" presetClass="entr" presetSubtype="0" fill="hold" grpId="0" nodeType="withEffect">
                                  <p:stCondLst>
                                    <p:cond delay="0"/>
                                  </p:stCondLst>
                                  <p:childTnLst>
                                    <p:set>
                                      <p:cBhvr>
                                        <p:cTn id="13" dur="1" fill="hold">
                                          <p:stCondLst>
                                            <p:cond delay="0"/>
                                          </p:stCondLst>
                                        </p:cTn>
                                        <p:tgtEl>
                                          <p:spTgt spid="87"/>
                                        </p:tgtEl>
                                        <p:attrNameLst>
                                          <p:attrName>style.visibility</p:attrName>
                                        </p:attrNameLst>
                                      </p:cBhvr>
                                      <p:to>
                                        <p:strVal val="visible"/>
                                      </p:to>
                                    </p:set>
                                    <p:anim to="" calcmode="lin" valueType="num">
                                      <p:cBhvr>
                                        <p:cTn id="14" dur="500" fill="hold">
                                          <p:stCondLst>
                                            <p:cond delay="0"/>
                                          </p:stCondLst>
                                        </p:cTn>
                                        <p:tgtEl>
                                          <p:spTgt spid="87"/>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5" dur="500" fill="hold">
                                          <p:stCondLst>
                                            <p:cond delay="0"/>
                                          </p:stCondLst>
                                        </p:cTn>
                                        <p:tgtEl>
                                          <p:spTgt spid="87"/>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6" dur="500" fill="hold">
                                          <p:stCondLst>
                                            <p:cond delay="0"/>
                                          </p:stCondLst>
                                        </p:cTn>
                                        <p:tgtEl>
                                          <p:spTgt spid="87"/>
                                        </p:tgtEl>
                                        <p:attrNameLst>
                                          <p:attrName>style.opacity</p:attrName>
                                        </p:attrNameLst>
                                      </p:cBhvr>
                                      <p:tavLst>
                                        <p:tav tm="0">
                                          <p:val>
                                            <p:strVal val="0"/>
                                          </p:val>
                                        </p:tav>
                                        <p:tav tm="100000">
                                          <p:val>
                                            <p:strVal val="1"/>
                                          </p:val>
                                        </p:tav>
                                      </p:tavLst>
                                    </p:anim>
                                    <p:anim to="" calcmode="lin" valueType="num">
                                      <p:cBhvr>
                                        <p:cTn id="17" dur="500" fill="hold">
                                          <p:stCondLst>
                                            <p:cond delay="0"/>
                                          </p:stCondLst>
                                        </p:cTn>
                                        <p:tgtEl>
                                          <p:spTgt spid="87"/>
                                        </p:tgtEl>
                                        <p:attrNameLst>
                                          <p:attrName>ppt_w</p:attrName>
                                        </p:attrNameLst>
                                      </p:cBhvr>
                                      <p:tavLst>
                                        <p:tav tm="0">
                                          <p:val>
                                            <p:strVal val="#ppt_w*2"/>
                                          </p:val>
                                        </p:tav>
                                        <p:tav tm="100000">
                                          <p:val>
                                            <p:strVal val="#ppt_w"/>
                                          </p:val>
                                        </p:tav>
                                      </p:tavLst>
                                    </p:anim>
                                    <p:anim to="" calcmode="lin" valueType="num">
                                      <p:cBhvr>
                                        <p:cTn id="18" dur="500" fill="hold">
                                          <p:stCondLst>
                                            <p:cond delay="0"/>
                                          </p:stCondLst>
                                        </p:cTn>
                                        <p:tgtEl>
                                          <p:spTgt spid="87"/>
                                        </p:tgtEl>
                                        <p:attrNameLst>
                                          <p:attrName>ppt_h</p:attrName>
                                        </p:attrNameLst>
                                      </p:cBhvr>
                                      <p:tavLst>
                                        <p:tav tm="0">
                                          <p:val>
                                            <p:strVal val="#ppt_h*2"/>
                                          </p:val>
                                        </p:tav>
                                        <p:tav tm="100000">
                                          <p:val>
                                            <p:strVal val="#ppt_h"/>
                                          </p:val>
                                        </p:tav>
                                      </p:tavLst>
                                    </p:anim>
                                  </p:childTnLst>
                                </p:cTn>
                              </p:par>
                              <p:par>
                                <p:cTn id="19" presetID="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to="" calcmode="lin" valueType="num">
                                      <p:cBhvr>
                                        <p:cTn id="21" dur="500" fill="hold">
                                          <p:stCondLst>
                                            <p:cond delay="0"/>
                                          </p:stCondLst>
                                        </p:cTn>
                                        <p:tgtEl>
                                          <p:spTgt spid="8"/>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2" dur="500" fill="hold">
                                          <p:stCondLst>
                                            <p:cond delay="0"/>
                                          </p:stCondLst>
                                        </p:cTn>
                                        <p:tgtEl>
                                          <p:spTgt spid="8"/>
                                        </p:tgtEl>
                                        <p:attrNameLst>
                                          <p:attrName>ppt_y</p:attrName>
                                        </p:attrNameLst>
                                      </p:cBhvr>
                                      <p:tavLst>
                                        <p:tav tm="0" fmla="((floor(#ppt_y-0.5)+ceil(#ppt_y-0.5))*0.5+0.5)+(#ppt_y- ((floor(#ppt_y-0.5)+ceil(#ppt_y-0.5))*0.5+0.5))*$">
                                          <p:val>
                                            <p:strVal val="0"/>
                                          </p:val>
                                        </p:tav>
                                        <p:tav tm="100000">
                                          <p:val>
                                            <p:strVal val="1"/>
                                          </p:val>
                                        </p:tav>
                                      </p:tavLst>
                                    </p:anim>
                                    <p:anim to="" calcmode="lin" valueType="num">
                                      <p:cBhvr>
                                        <p:cTn id="23" dur="500" fill="hold">
                                          <p:stCondLst>
                                            <p:cond delay="0"/>
                                          </p:stCondLst>
                                        </p:cTn>
                                        <p:tgtEl>
                                          <p:spTgt spid="8"/>
                                        </p:tgtEl>
                                        <p:attrNameLst>
                                          <p:attrName>style.opacity</p:attrName>
                                        </p:attrNameLst>
                                      </p:cBhvr>
                                      <p:tavLst>
                                        <p:tav tm="0">
                                          <p:val>
                                            <p:strVal val="0"/>
                                          </p:val>
                                        </p:tav>
                                        <p:tav tm="100000">
                                          <p:val>
                                            <p:strVal val="1"/>
                                          </p:val>
                                        </p:tav>
                                      </p:tavLst>
                                    </p:anim>
                                    <p:anim to="" calcmode="lin" valueType="num">
                                      <p:cBhvr>
                                        <p:cTn id="24" dur="500" fill="hold">
                                          <p:stCondLst>
                                            <p:cond delay="0"/>
                                          </p:stCondLst>
                                        </p:cTn>
                                        <p:tgtEl>
                                          <p:spTgt spid="8"/>
                                        </p:tgtEl>
                                        <p:attrNameLst>
                                          <p:attrName>ppt_w</p:attrName>
                                        </p:attrNameLst>
                                      </p:cBhvr>
                                      <p:tavLst>
                                        <p:tav tm="0">
                                          <p:val>
                                            <p:strVal val="#ppt_w*2"/>
                                          </p:val>
                                        </p:tav>
                                        <p:tav tm="100000">
                                          <p:val>
                                            <p:strVal val="#ppt_w"/>
                                          </p:val>
                                        </p:tav>
                                      </p:tavLst>
                                    </p:anim>
                                    <p:anim to="" calcmode="lin" valueType="num">
                                      <p:cBhvr>
                                        <p:cTn id="25" dur="500" fill="hold">
                                          <p:stCondLst>
                                            <p:cond delay="0"/>
                                          </p:stCondLst>
                                        </p:cTn>
                                        <p:tgtEl>
                                          <p:spTgt spid="8"/>
                                        </p:tgtEl>
                                        <p:attrNameLst>
                                          <p:attrName>ppt_h</p:attrName>
                                        </p:attrNameLst>
                                      </p:cBhvr>
                                      <p:tavLst>
                                        <p:tav tm="0">
                                          <p:val>
                                            <p:strVal val="#ppt_h*2"/>
                                          </p:val>
                                        </p:tav>
                                        <p:tav tm="100000">
                                          <p:val>
                                            <p:strVal val="#ppt_h"/>
                                          </p:val>
                                        </p:tav>
                                      </p:tavLst>
                                    </p:anim>
                                  </p:childTnLst>
                                </p:cTn>
                              </p:par>
                              <p:par>
                                <p:cTn id="26" presetID="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 to="" calcmode="lin" valueType="num">
                                      <p:cBhvr>
                                        <p:cTn id="28" dur="500" fill="hold">
                                          <p:stCondLst>
                                            <p:cond delay="0"/>
                                          </p:stCondLst>
                                        </p:cTn>
                                        <p:tgtEl>
                                          <p:spTgt spid="9"/>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9" dur="500" fill="hold">
                                          <p:stCondLst>
                                            <p:cond delay="0"/>
                                          </p:stCondLst>
                                        </p:cTn>
                                        <p:tgtEl>
                                          <p:spTgt spid="9"/>
                                        </p:tgtEl>
                                        <p:attrNameLst>
                                          <p:attrName>ppt_y</p:attrName>
                                        </p:attrNameLst>
                                      </p:cBhvr>
                                      <p:tavLst>
                                        <p:tav tm="0" fmla="((floor(#ppt_y-0.5)+ceil(#ppt_y-0.5))*0.5+0.5)+(#ppt_y- ((floor(#ppt_y-0.5)+ceil(#ppt_y-0.5))*0.5+0.5))*$">
                                          <p:val>
                                            <p:strVal val="0"/>
                                          </p:val>
                                        </p:tav>
                                        <p:tav tm="100000">
                                          <p:val>
                                            <p:strVal val="1"/>
                                          </p:val>
                                        </p:tav>
                                      </p:tavLst>
                                    </p:anim>
                                    <p:anim to="" calcmode="lin" valueType="num">
                                      <p:cBhvr>
                                        <p:cTn id="30" dur="500" fill="hold">
                                          <p:stCondLst>
                                            <p:cond delay="0"/>
                                          </p:stCondLst>
                                        </p:cTn>
                                        <p:tgtEl>
                                          <p:spTgt spid="9"/>
                                        </p:tgtEl>
                                        <p:attrNameLst>
                                          <p:attrName>style.opacity</p:attrName>
                                        </p:attrNameLst>
                                      </p:cBhvr>
                                      <p:tavLst>
                                        <p:tav tm="0">
                                          <p:val>
                                            <p:strVal val="0"/>
                                          </p:val>
                                        </p:tav>
                                        <p:tav tm="100000">
                                          <p:val>
                                            <p:strVal val="1"/>
                                          </p:val>
                                        </p:tav>
                                      </p:tavLst>
                                    </p:anim>
                                    <p:anim to="" calcmode="lin" valueType="num">
                                      <p:cBhvr>
                                        <p:cTn id="31" dur="500" fill="hold">
                                          <p:stCondLst>
                                            <p:cond delay="0"/>
                                          </p:stCondLst>
                                        </p:cTn>
                                        <p:tgtEl>
                                          <p:spTgt spid="9"/>
                                        </p:tgtEl>
                                        <p:attrNameLst>
                                          <p:attrName>ppt_w</p:attrName>
                                        </p:attrNameLst>
                                      </p:cBhvr>
                                      <p:tavLst>
                                        <p:tav tm="0">
                                          <p:val>
                                            <p:strVal val="#ppt_w*2"/>
                                          </p:val>
                                        </p:tav>
                                        <p:tav tm="100000">
                                          <p:val>
                                            <p:strVal val="#ppt_w"/>
                                          </p:val>
                                        </p:tav>
                                      </p:tavLst>
                                    </p:anim>
                                    <p:anim to="" calcmode="lin" valueType="num">
                                      <p:cBhvr>
                                        <p:cTn id="32" dur="500" fill="hold">
                                          <p:stCondLst>
                                            <p:cond delay="0"/>
                                          </p:stCondLst>
                                        </p:cTn>
                                        <p:tgtEl>
                                          <p:spTgt spid="9"/>
                                        </p:tgtEl>
                                        <p:attrNameLst>
                                          <p:attrName>ppt_h</p:attrName>
                                        </p:attrNameLst>
                                      </p:cBhvr>
                                      <p:tavLst>
                                        <p:tav tm="0">
                                          <p:val>
                                            <p:strVal val="#ppt_h*2"/>
                                          </p:val>
                                        </p:tav>
                                        <p:tav tm="100000">
                                          <p:val>
                                            <p:strVal val="#ppt_h"/>
                                          </p:val>
                                        </p:tav>
                                      </p:tavLst>
                                    </p:anim>
                                  </p:childTnLst>
                                </p:cTn>
                              </p:par>
                              <p:par>
                                <p:cTn id="33" presetID="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to="" calcmode="lin" valueType="num">
                                      <p:cBhvr>
                                        <p:cTn id="35" dur="500" fill="hold">
                                          <p:stCondLst>
                                            <p:cond delay="0"/>
                                          </p:stCondLst>
                                        </p:cTn>
                                        <p:tgtEl>
                                          <p:spTgt spid="11"/>
                                        </p:tgtEl>
                                        <p:attrNameLst>
                                          <p:attrName>ppt_x</p:attrName>
                                        </p:attrNameLst>
                                      </p:cBhvr>
                                      <p:tavLst>
                                        <p:tav tm="0" fmla="((floor(#ppt_x-0.5)+ceil(#ppt_x-0.5))*0.5+0.5)+(#ppt_x- ((floor(#ppt_x-0.5)+ceil(#ppt_x-0.5))*0.5+0.5))*$">
                                          <p:val>
                                            <p:strVal val="0"/>
                                          </p:val>
                                        </p:tav>
                                        <p:tav tm="100000">
                                          <p:val>
                                            <p:strVal val="1"/>
                                          </p:val>
                                        </p:tav>
                                      </p:tavLst>
                                    </p:anim>
                                    <p:anim to="" calcmode="lin" valueType="num">
                                      <p:cBhvr>
                                        <p:cTn id="36" dur="500" fill="hold">
                                          <p:stCondLst>
                                            <p:cond delay="0"/>
                                          </p:stCondLst>
                                        </p:cTn>
                                        <p:tgtEl>
                                          <p:spTgt spid="11"/>
                                        </p:tgtEl>
                                        <p:attrNameLst>
                                          <p:attrName>ppt_y</p:attrName>
                                        </p:attrNameLst>
                                      </p:cBhvr>
                                      <p:tavLst>
                                        <p:tav tm="0" fmla="((floor(#ppt_y-0.5)+ceil(#ppt_y-0.5))*0.5+0.5)+(#ppt_y- ((floor(#ppt_y-0.5)+ceil(#ppt_y-0.5))*0.5+0.5))*$">
                                          <p:val>
                                            <p:strVal val="0"/>
                                          </p:val>
                                        </p:tav>
                                        <p:tav tm="100000">
                                          <p:val>
                                            <p:strVal val="1"/>
                                          </p:val>
                                        </p:tav>
                                      </p:tavLst>
                                    </p:anim>
                                    <p:anim to="" calcmode="lin" valueType="num">
                                      <p:cBhvr>
                                        <p:cTn id="37" dur="500" fill="hold">
                                          <p:stCondLst>
                                            <p:cond delay="0"/>
                                          </p:stCondLst>
                                        </p:cTn>
                                        <p:tgtEl>
                                          <p:spTgt spid="11"/>
                                        </p:tgtEl>
                                        <p:attrNameLst>
                                          <p:attrName>style.opacity</p:attrName>
                                        </p:attrNameLst>
                                      </p:cBhvr>
                                      <p:tavLst>
                                        <p:tav tm="0">
                                          <p:val>
                                            <p:strVal val="0"/>
                                          </p:val>
                                        </p:tav>
                                        <p:tav tm="100000">
                                          <p:val>
                                            <p:strVal val="1"/>
                                          </p:val>
                                        </p:tav>
                                      </p:tavLst>
                                    </p:anim>
                                    <p:anim to="" calcmode="lin" valueType="num">
                                      <p:cBhvr>
                                        <p:cTn id="38" dur="500" fill="hold">
                                          <p:stCondLst>
                                            <p:cond delay="0"/>
                                          </p:stCondLst>
                                        </p:cTn>
                                        <p:tgtEl>
                                          <p:spTgt spid="11"/>
                                        </p:tgtEl>
                                        <p:attrNameLst>
                                          <p:attrName>ppt_w</p:attrName>
                                        </p:attrNameLst>
                                      </p:cBhvr>
                                      <p:tavLst>
                                        <p:tav tm="0">
                                          <p:val>
                                            <p:strVal val="#ppt_w*2"/>
                                          </p:val>
                                        </p:tav>
                                        <p:tav tm="100000">
                                          <p:val>
                                            <p:strVal val="#ppt_w"/>
                                          </p:val>
                                        </p:tav>
                                      </p:tavLst>
                                    </p:anim>
                                    <p:anim to="" calcmode="lin" valueType="num">
                                      <p:cBhvr>
                                        <p:cTn id="39" dur="500" fill="hold">
                                          <p:stCondLst>
                                            <p:cond delay="0"/>
                                          </p:stCondLst>
                                        </p:cTn>
                                        <p:tgtEl>
                                          <p:spTgt spid="11"/>
                                        </p:tgtEl>
                                        <p:attrNameLst>
                                          <p:attrName>ppt_h</p:attrName>
                                        </p:attrNameLst>
                                      </p:cBhvr>
                                      <p:tavLst>
                                        <p:tav tm="0">
                                          <p:val>
                                            <p:strVal val="#ppt_h*2"/>
                                          </p:val>
                                        </p:tav>
                                        <p:tav tm="100000">
                                          <p:val>
                                            <p:strVal val="#ppt_h"/>
                                          </p:val>
                                        </p:tav>
                                      </p:tavLst>
                                    </p:anim>
                                  </p:childTnLst>
                                </p:cTn>
                              </p:par>
                              <p:par>
                                <p:cTn id="40" presetID="0"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 to="" calcmode="lin" valueType="num">
                                      <p:cBhvr>
                                        <p:cTn id="42" dur="500" fill="hold">
                                          <p:stCondLst>
                                            <p:cond delay="0"/>
                                          </p:stCondLst>
                                        </p:cTn>
                                        <p:tgtEl>
                                          <p:spTgt spid="18"/>
                                        </p:tgtEl>
                                        <p:attrNameLst>
                                          <p:attrName>ppt_x</p:attrName>
                                        </p:attrNameLst>
                                      </p:cBhvr>
                                      <p:tavLst>
                                        <p:tav tm="0" fmla="((floor(#ppt_x-0.5)+ceil(#ppt_x-0.5))*0.5+0.5)+(#ppt_x- ((floor(#ppt_x-0.5)+ceil(#ppt_x-0.5))*0.5+0.5))*$">
                                          <p:val>
                                            <p:strVal val="0"/>
                                          </p:val>
                                        </p:tav>
                                        <p:tav tm="100000">
                                          <p:val>
                                            <p:strVal val="1"/>
                                          </p:val>
                                        </p:tav>
                                      </p:tavLst>
                                    </p:anim>
                                    <p:anim to="" calcmode="lin" valueType="num">
                                      <p:cBhvr>
                                        <p:cTn id="43" dur="500" fill="hold">
                                          <p:stCondLst>
                                            <p:cond delay="0"/>
                                          </p:stCondLst>
                                        </p:cTn>
                                        <p:tgtEl>
                                          <p:spTgt spid="18"/>
                                        </p:tgtEl>
                                        <p:attrNameLst>
                                          <p:attrName>ppt_y</p:attrName>
                                        </p:attrNameLst>
                                      </p:cBhvr>
                                      <p:tavLst>
                                        <p:tav tm="0" fmla="((floor(#ppt_y-0.5)+ceil(#ppt_y-0.5))*0.5+0.5)+(#ppt_y- ((floor(#ppt_y-0.5)+ceil(#ppt_y-0.5))*0.5+0.5))*$">
                                          <p:val>
                                            <p:strVal val="0"/>
                                          </p:val>
                                        </p:tav>
                                        <p:tav tm="100000">
                                          <p:val>
                                            <p:strVal val="1"/>
                                          </p:val>
                                        </p:tav>
                                      </p:tavLst>
                                    </p:anim>
                                    <p:anim to="" calcmode="lin" valueType="num">
                                      <p:cBhvr>
                                        <p:cTn id="44" dur="500" fill="hold">
                                          <p:stCondLst>
                                            <p:cond delay="0"/>
                                          </p:stCondLst>
                                        </p:cTn>
                                        <p:tgtEl>
                                          <p:spTgt spid="18"/>
                                        </p:tgtEl>
                                        <p:attrNameLst>
                                          <p:attrName>style.opacity</p:attrName>
                                        </p:attrNameLst>
                                      </p:cBhvr>
                                      <p:tavLst>
                                        <p:tav tm="0">
                                          <p:val>
                                            <p:strVal val="0"/>
                                          </p:val>
                                        </p:tav>
                                        <p:tav tm="100000">
                                          <p:val>
                                            <p:strVal val="1"/>
                                          </p:val>
                                        </p:tav>
                                      </p:tavLst>
                                    </p:anim>
                                    <p:anim to="" calcmode="lin" valueType="num">
                                      <p:cBhvr>
                                        <p:cTn id="45" dur="500" fill="hold">
                                          <p:stCondLst>
                                            <p:cond delay="0"/>
                                          </p:stCondLst>
                                        </p:cTn>
                                        <p:tgtEl>
                                          <p:spTgt spid="18"/>
                                        </p:tgtEl>
                                        <p:attrNameLst>
                                          <p:attrName>ppt_w</p:attrName>
                                        </p:attrNameLst>
                                      </p:cBhvr>
                                      <p:tavLst>
                                        <p:tav tm="0">
                                          <p:val>
                                            <p:strVal val="#ppt_w*2"/>
                                          </p:val>
                                        </p:tav>
                                        <p:tav tm="100000">
                                          <p:val>
                                            <p:strVal val="#ppt_w"/>
                                          </p:val>
                                        </p:tav>
                                      </p:tavLst>
                                    </p:anim>
                                    <p:anim to="" calcmode="lin" valueType="num">
                                      <p:cBhvr>
                                        <p:cTn id="46" dur="500" fill="hold">
                                          <p:stCondLst>
                                            <p:cond delay="0"/>
                                          </p:stCondLst>
                                        </p:cTn>
                                        <p:tgtEl>
                                          <p:spTgt spid="18"/>
                                        </p:tgtEl>
                                        <p:attrNameLst>
                                          <p:attrName>ppt_h</p:attrName>
                                        </p:attrNameLst>
                                      </p:cBhvr>
                                      <p:tavLst>
                                        <p:tav tm="0">
                                          <p:val>
                                            <p:strVal val="#ppt_h*2"/>
                                          </p:val>
                                        </p:tav>
                                        <p:tav tm="100000">
                                          <p:val>
                                            <p:strVal val="#ppt_h"/>
                                          </p:val>
                                        </p:tav>
                                      </p:tavLst>
                                    </p:anim>
                                  </p:childTnLst>
                                </p:cTn>
                              </p:par>
                              <p:par>
                                <p:cTn id="47" presetID="0"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 to="" calcmode="lin" valueType="num">
                                      <p:cBhvr>
                                        <p:cTn id="49" dur="500" fill="hold">
                                          <p:stCondLst>
                                            <p:cond delay="0"/>
                                          </p:stCondLst>
                                        </p:cTn>
                                        <p:tgtEl>
                                          <p:spTgt spid="24"/>
                                        </p:tgtEl>
                                        <p:attrNameLst>
                                          <p:attrName>ppt_x</p:attrName>
                                        </p:attrNameLst>
                                      </p:cBhvr>
                                      <p:tavLst>
                                        <p:tav tm="0" fmla="((floor(#ppt_x-0.5)+ceil(#ppt_x-0.5))*0.5+0.5)+(#ppt_x- ((floor(#ppt_x-0.5)+ceil(#ppt_x-0.5))*0.5+0.5))*$">
                                          <p:val>
                                            <p:strVal val="0"/>
                                          </p:val>
                                        </p:tav>
                                        <p:tav tm="100000">
                                          <p:val>
                                            <p:strVal val="1"/>
                                          </p:val>
                                        </p:tav>
                                      </p:tavLst>
                                    </p:anim>
                                    <p:anim to="" calcmode="lin" valueType="num">
                                      <p:cBhvr>
                                        <p:cTn id="50" dur="500" fill="hold">
                                          <p:stCondLst>
                                            <p:cond delay="0"/>
                                          </p:stCondLst>
                                        </p:cTn>
                                        <p:tgtEl>
                                          <p:spTgt spid="24"/>
                                        </p:tgtEl>
                                        <p:attrNameLst>
                                          <p:attrName>ppt_y</p:attrName>
                                        </p:attrNameLst>
                                      </p:cBhvr>
                                      <p:tavLst>
                                        <p:tav tm="0" fmla="((floor(#ppt_y-0.5)+ceil(#ppt_y-0.5))*0.5+0.5)+(#ppt_y- ((floor(#ppt_y-0.5)+ceil(#ppt_y-0.5))*0.5+0.5))*$">
                                          <p:val>
                                            <p:strVal val="0"/>
                                          </p:val>
                                        </p:tav>
                                        <p:tav tm="100000">
                                          <p:val>
                                            <p:strVal val="1"/>
                                          </p:val>
                                        </p:tav>
                                      </p:tavLst>
                                    </p:anim>
                                    <p:anim to="" calcmode="lin" valueType="num">
                                      <p:cBhvr>
                                        <p:cTn id="51" dur="500" fill="hold">
                                          <p:stCondLst>
                                            <p:cond delay="0"/>
                                          </p:stCondLst>
                                        </p:cTn>
                                        <p:tgtEl>
                                          <p:spTgt spid="24"/>
                                        </p:tgtEl>
                                        <p:attrNameLst>
                                          <p:attrName>style.opacity</p:attrName>
                                        </p:attrNameLst>
                                      </p:cBhvr>
                                      <p:tavLst>
                                        <p:tav tm="0">
                                          <p:val>
                                            <p:strVal val="0"/>
                                          </p:val>
                                        </p:tav>
                                        <p:tav tm="100000">
                                          <p:val>
                                            <p:strVal val="1"/>
                                          </p:val>
                                        </p:tav>
                                      </p:tavLst>
                                    </p:anim>
                                    <p:anim to="" calcmode="lin" valueType="num">
                                      <p:cBhvr>
                                        <p:cTn id="52" dur="500" fill="hold">
                                          <p:stCondLst>
                                            <p:cond delay="0"/>
                                          </p:stCondLst>
                                        </p:cTn>
                                        <p:tgtEl>
                                          <p:spTgt spid="24"/>
                                        </p:tgtEl>
                                        <p:attrNameLst>
                                          <p:attrName>ppt_w</p:attrName>
                                        </p:attrNameLst>
                                      </p:cBhvr>
                                      <p:tavLst>
                                        <p:tav tm="0">
                                          <p:val>
                                            <p:strVal val="#ppt_w*2"/>
                                          </p:val>
                                        </p:tav>
                                        <p:tav tm="100000">
                                          <p:val>
                                            <p:strVal val="#ppt_w"/>
                                          </p:val>
                                        </p:tav>
                                      </p:tavLst>
                                    </p:anim>
                                    <p:anim to="" calcmode="lin" valueType="num">
                                      <p:cBhvr>
                                        <p:cTn id="53" dur="500" fill="hold">
                                          <p:stCondLst>
                                            <p:cond delay="0"/>
                                          </p:stCondLst>
                                        </p:cTn>
                                        <p:tgtEl>
                                          <p:spTgt spid="24"/>
                                        </p:tgtEl>
                                        <p:attrNameLst>
                                          <p:attrName>ppt_h</p:attrName>
                                        </p:attrNameLst>
                                      </p:cBhvr>
                                      <p:tavLst>
                                        <p:tav tm="0">
                                          <p:val>
                                            <p:strVal val="#ppt_h*2"/>
                                          </p:val>
                                        </p:tav>
                                        <p:tav tm="100000">
                                          <p:val>
                                            <p:strVal val="#ppt_h"/>
                                          </p:val>
                                        </p:tav>
                                      </p:tavLst>
                                    </p:anim>
                                  </p:childTnLst>
                                </p:cTn>
                              </p:par>
                              <p:par>
                                <p:cTn id="54" presetID="0" presetClass="entr" presetSubtype="0" fill="hold" nodeType="withEffect">
                                  <p:stCondLst>
                                    <p:cond delay="0"/>
                                  </p:stCondLst>
                                  <p:childTnLst>
                                    <p:set>
                                      <p:cBhvr>
                                        <p:cTn id="55" dur="1" fill="hold">
                                          <p:stCondLst>
                                            <p:cond delay="0"/>
                                          </p:stCondLst>
                                        </p:cTn>
                                        <p:tgtEl>
                                          <p:spTgt spid="89"/>
                                        </p:tgtEl>
                                        <p:attrNameLst>
                                          <p:attrName>style.visibility</p:attrName>
                                        </p:attrNameLst>
                                      </p:cBhvr>
                                      <p:to>
                                        <p:strVal val="visible"/>
                                      </p:to>
                                    </p:set>
                                    <p:anim to="" calcmode="lin" valueType="num">
                                      <p:cBhvr>
                                        <p:cTn id="56" dur="500" fill="hold">
                                          <p:stCondLst>
                                            <p:cond delay="0"/>
                                          </p:stCondLst>
                                        </p:cTn>
                                        <p:tgtEl>
                                          <p:spTgt spid="89"/>
                                        </p:tgtEl>
                                        <p:attrNameLst>
                                          <p:attrName>ppt_x</p:attrName>
                                        </p:attrNameLst>
                                      </p:cBhvr>
                                      <p:tavLst>
                                        <p:tav tm="0" fmla="((floor(#ppt_x-0.5)+ceil(#ppt_x-0.5))*0.5+0.5)+(#ppt_x- ((floor(#ppt_x-0.5)+ceil(#ppt_x-0.5))*0.5+0.5))*$">
                                          <p:val>
                                            <p:strVal val="0"/>
                                          </p:val>
                                        </p:tav>
                                        <p:tav tm="100000">
                                          <p:val>
                                            <p:strVal val="1"/>
                                          </p:val>
                                        </p:tav>
                                      </p:tavLst>
                                    </p:anim>
                                    <p:anim to="" calcmode="lin" valueType="num">
                                      <p:cBhvr>
                                        <p:cTn id="57" dur="500" fill="hold">
                                          <p:stCondLst>
                                            <p:cond delay="0"/>
                                          </p:stCondLst>
                                        </p:cTn>
                                        <p:tgtEl>
                                          <p:spTgt spid="89"/>
                                        </p:tgtEl>
                                        <p:attrNameLst>
                                          <p:attrName>ppt_y</p:attrName>
                                        </p:attrNameLst>
                                      </p:cBhvr>
                                      <p:tavLst>
                                        <p:tav tm="0" fmla="((floor(#ppt_y-0.5)+ceil(#ppt_y-0.5))*0.5+0.5)+(#ppt_y- ((floor(#ppt_y-0.5)+ceil(#ppt_y-0.5))*0.5+0.5))*$">
                                          <p:val>
                                            <p:strVal val="0"/>
                                          </p:val>
                                        </p:tav>
                                        <p:tav tm="100000">
                                          <p:val>
                                            <p:strVal val="1"/>
                                          </p:val>
                                        </p:tav>
                                      </p:tavLst>
                                    </p:anim>
                                    <p:anim to="" calcmode="lin" valueType="num">
                                      <p:cBhvr>
                                        <p:cTn id="58" dur="500" fill="hold">
                                          <p:stCondLst>
                                            <p:cond delay="0"/>
                                          </p:stCondLst>
                                        </p:cTn>
                                        <p:tgtEl>
                                          <p:spTgt spid="89"/>
                                        </p:tgtEl>
                                        <p:attrNameLst>
                                          <p:attrName>style.opacity</p:attrName>
                                        </p:attrNameLst>
                                      </p:cBhvr>
                                      <p:tavLst>
                                        <p:tav tm="0">
                                          <p:val>
                                            <p:strVal val="0"/>
                                          </p:val>
                                        </p:tav>
                                        <p:tav tm="100000">
                                          <p:val>
                                            <p:strVal val="1"/>
                                          </p:val>
                                        </p:tav>
                                      </p:tavLst>
                                    </p:anim>
                                    <p:anim to="" calcmode="lin" valueType="num">
                                      <p:cBhvr>
                                        <p:cTn id="59" dur="500" fill="hold">
                                          <p:stCondLst>
                                            <p:cond delay="0"/>
                                          </p:stCondLst>
                                        </p:cTn>
                                        <p:tgtEl>
                                          <p:spTgt spid="89"/>
                                        </p:tgtEl>
                                        <p:attrNameLst>
                                          <p:attrName>ppt_w</p:attrName>
                                        </p:attrNameLst>
                                      </p:cBhvr>
                                      <p:tavLst>
                                        <p:tav tm="0">
                                          <p:val>
                                            <p:strVal val="#ppt_w*2"/>
                                          </p:val>
                                        </p:tav>
                                        <p:tav tm="100000">
                                          <p:val>
                                            <p:strVal val="#ppt_w"/>
                                          </p:val>
                                        </p:tav>
                                      </p:tavLst>
                                    </p:anim>
                                    <p:anim to="" calcmode="lin" valueType="num">
                                      <p:cBhvr>
                                        <p:cTn id="60" dur="500" fill="hold">
                                          <p:stCondLst>
                                            <p:cond delay="0"/>
                                          </p:stCondLst>
                                        </p:cTn>
                                        <p:tgtEl>
                                          <p:spTgt spid="89"/>
                                        </p:tgtEl>
                                        <p:attrNameLst>
                                          <p:attrName>ppt_h</p:attrName>
                                        </p:attrNameLst>
                                      </p:cBhvr>
                                      <p:tavLst>
                                        <p:tav tm="0">
                                          <p:val>
                                            <p:strVal val="#ppt_h*2"/>
                                          </p:val>
                                        </p:tav>
                                        <p:tav tm="100000">
                                          <p:val>
                                            <p:strVal val="#ppt_h"/>
                                          </p:val>
                                        </p:tav>
                                      </p:tavLst>
                                    </p:anim>
                                  </p:childTnLst>
                                </p:cTn>
                              </p:par>
                              <p:par>
                                <p:cTn id="61" presetID="0" presetClass="entr" presetSubtype="0" fill="hold" grpId="0" nodeType="withEffect">
                                  <p:stCondLst>
                                    <p:cond delay="0"/>
                                  </p:stCondLst>
                                  <p:childTnLst>
                                    <p:set>
                                      <p:cBhvr>
                                        <p:cTn id="62" dur="1" fill="hold">
                                          <p:stCondLst>
                                            <p:cond delay="0"/>
                                          </p:stCondLst>
                                        </p:cTn>
                                        <p:tgtEl>
                                          <p:spTgt spid="88"/>
                                        </p:tgtEl>
                                        <p:attrNameLst>
                                          <p:attrName>style.visibility</p:attrName>
                                        </p:attrNameLst>
                                      </p:cBhvr>
                                      <p:to>
                                        <p:strVal val="visible"/>
                                      </p:to>
                                    </p:set>
                                    <p:anim to="" calcmode="lin" valueType="num">
                                      <p:cBhvr>
                                        <p:cTn id="63" dur="500" fill="hold">
                                          <p:stCondLst>
                                            <p:cond delay="0"/>
                                          </p:stCondLst>
                                        </p:cTn>
                                        <p:tgtEl>
                                          <p:spTgt spid="88"/>
                                        </p:tgtEl>
                                        <p:attrNameLst>
                                          <p:attrName>ppt_x</p:attrName>
                                        </p:attrNameLst>
                                      </p:cBhvr>
                                      <p:tavLst>
                                        <p:tav tm="0" fmla="((floor(#ppt_x-0.5)+ceil(#ppt_x-0.5))*0.5+0.5)+(#ppt_x- ((floor(#ppt_x-0.5)+ceil(#ppt_x-0.5))*0.5+0.5))*$">
                                          <p:val>
                                            <p:strVal val="0"/>
                                          </p:val>
                                        </p:tav>
                                        <p:tav tm="100000">
                                          <p:val>
                                            <p:strVal val="1"/>
                                          </p:val>
                                        </p:tav>
                                      </p:tavLst>
                                    </p:anim>
                                    <p:anim to="" calcmode="lin" valueType="num">
                                      <p:cBhvr>
                                        <p:cTn id="64" dur="500" fill="hold">
                                          <p:stCondLst>
                                            <p:cond delay="0"/>
                                          </p:stCondLst>
                                        </p:cTn>
                                        <p:tgtEl>
                                          <p:spTgt spid="88"/>
                                        </p:tgtEl>
                                        <p:attrNameLst>
                                          <p:attrName>ppt_y</p:attrName>
                                        </p:attrNameLst>
                                      </p:cBhvr>
                                      <p:tavLst>
                                        <p:tav tm="0" fmla="((floor(#ppt_y-0.5)+ceil(#ppt_y-0.5))*0.5+0.5)+(#ppt_y- ((floor(#ppt_y-0.5)+ceil(#ppt_y-0.5))*0.5+0.5))*$">
                                          <p:val>
                                            <p:strVal val="0"/>
                                          </p:val>
                                        </p:tav>
                                        <p:tav tm="100000">
                                          <p:val>
                                            <p:strVal val="1"/>
                                          </p:val>
                                        </p:tav>
                                      </p:tavLst>
                                    </p:anim>
                                    <p:anim to="" calcmode="lin" valueType="num">
                                      <p:cBhvr>
                                        <p:cTn id="65" dur="500" fill="hold">
                                          <p:stCondLst>
                                            <p:cond delay="0"/>
                                          </p:stCondLst>
                                        </p:cTn>
                                        <p:tgtEl>
                                          <p:spTgt spid="88"/>
                                        </p:tgtEl>
                                        <p:attrNameLst>
                                          <p:attrName>style.opacity</p:attrName>
                                        </p:attrNameLst>
                                      </p:cBhvr>
                                      <p:tavLst>
                                        <p:tav tm="0">
                                          <p:val>
                                            <p:strVal val="0"/>
                                          </p:val>
                                        </p:tav>
                                        <p:tav tm="100000">
                                          <p:val>
                                            <p:strVal val="1"/>
                                          </p:val>
                                        </p:tav>
                                      </p:tavLst>
                                    </p:anim>
                                    <p:anim to="" calcmode="lin" valueType="num">
                                      <p:cBhvr>
                                        <p:cTn id="66" dur="500" fill="hold">
                                          <p:stCondLst>
                                            <p:cond delay="0"/>
                                          </p:stCondLst>
                                        </p:cTn>
                                        <p:tgtEl>
                                          <p:spTgt spid="88"/>
                                        </p:tgtEl>
                                        <p:attrNameLst>
                                          <p:attrName>ppt_w</p:attrName>
                                        </p:attrNameLst>
                                      </p:cBhvr>
                                      <p:tavLst>
                                        <p:tav tm="0">
                                          <p:val>
                                            <p:strVal val="#ppt_w*2"/>
                                          </p:val>
                                        </p:tav>
                                        <p:tav tm="100000">
                                          <p:val>
                                            <p:strVal val="#ppt_w"/>
                                          </p:val>
                                        </p:tav>
                                      </p:tavLst>
                                    </p:anim>
                                    <p:anim to="" calcmode="lin" valueType="num">
                                      <p:cBhvr>
                                        <p:cTn id="67" dur="500" fill="hold">
                                          <p:stCondLst>
                                            <p:cond delay="0"/>
                                          </p:stCondLst>
                                        </p:cTn>
                                        <p:tgtEl>
                                          <p:spTgt spid="88"/>
                                        </p:tgtEl>
                                        <p:attrNameLst>
                                          <p:attrName>ppt_h</p:attrName>
                                        </p:attrNameLst>
                                      </p:cBhvr>
                                      <p:tavLst>
                                        <p:tav tm="0">
                                          <p:val>
                                            <p:strVal val="#ppt_h*2"/>
                                          </p:val>
                                        </p:tav>
                                        <p:tav tm="100000">
                                          <p:val>
                                            <p:strVal val="#ppt_h"/>
                                          </p:val>
                                        </p:tav>
                                      </p:tavLst>
                                    </p:anim>
                                  </p:childTnLst>
                                </p:cTn>
                              </p:par>
                              <p:par>
                                <p:cTn id="68" presetID="0" presetClass="entr" presetSubtype="0" fill="hold" grpId="0" nodeType="withEffect">
                                  <p:stCondLst>
                                    <p:cond delay="0"/>
                                  </p:stCondLst>
                                  <p:childTnLst>
                                    <p:set>
                                      <p:cBhvr>
                                        <p:cTn id="69" dur="1" fill="hold">
                                          <p:stCondLst>
                                            <p:cond delay="0"/>
                                          </p:stCondLst>
                                        </p:cTn>
                                        <p:tgtEl>
                                          <p:spTgt spid="56"/>
                                        </p:tgtEl>
                                        <p:attrNameLst>
                                          <p:attrName>style.visibility</p:attrName>
                                        </p:attrNameLst>
                                      </p:cBhvr>
                                      <p:to>
                                        <p:strVal val="visible"/>
                                      </p:to>
                                    </p:set>
                                    <p:anim to="" calcmode="lin" valueType="num">
                                      <p:cBhvr>
                                        <p:cTn id="70" dur="500" fill="hold">
                                          <p:stCondLst>
                                            <p:cond delay="0"/>
                                          </p:stCondLst>
                                        </p:cTn>
                                        <p:tgtEl>
                                          <p:spTgt spid="56"/>
                                        </p:tgtEl>
                                        <p:attrNameLst>
                                          <p:attrName>ppt_x</p:attrName>
                                        </p:attrNameLst>
                                      </p:cBhvr>
                                      <p:tavLst>
                                        <p:tav tm="0" fmla="((floor(#ppt_x-0.5)+ceil(#ppt_x-0.5))*0.5+0.5)+(#ppt_x- ((floor(#ppt_x-0.5)+ceil(#ppt_x-0.5))*0.5+0.5))*$">
                                          <p:val>
                                            <p:strVal val="0"/>
                                          </p:val>
                                        </p:tav>
                                        <p:tav tm="100000">
                                          <p:val>
                                            <p:strVal val="1"/>
                                          </p:val>
                                        </p:tav>
                                      </p:tavLst>
                                    </p:anim>
                                    <p:anim to="" calcmode="lin" valueType="num">
                                      <p:cBhvr>
                                        <p:cTn id="71" dur="500" fill="hold">
                                          <p:stCondLst>
                                            <p:cond delay="0"/>
                                          </p:stCondLst>
                                        </p:cTn>
                                        <p:tgtEl>
                                          <p:spTgt spid="56"/>
                                        </p:tgtEl>
                                        <p:attrNameLst>
                                          <p:attrName>ppt_y</p:attrName>
                                        </p:attrNameLst>
                                      </p:cBhvr>
                                      <p:tavLst>
                                        <p:tav tm="0" fmla="((floor(#ppt_y-0.5)+ceil(#ppt_y-0.5))*0.5+0.5)+(#ppt_y- ((floor(#ppt_y-0.5)+ceil(#ppt_y-0.5))*0.5+0.5))*$">
                                          <p:val>
                                            <p:strVal val="0"/>
                                          </p:val>
                                        </p:tav>
                                        <p:tav tm="100000">
                                          <p:val>
                                            <p:strVal val="1"/>
                                          </p:val>
                                        </p:tav>
                                      </p:tavLst>
                                    </p:anim>
                                    <p:anim to="" calcmode="lin" valueType="num">
                                      <p:cBhvr>
                                        <p:cTn id="72" dur="500" fill="hold">
                                          <p:stCondLst>
                                            <p:cond delay="0"/>
                                          </p:stCondLst>
                                        </p:cTn>
                                        <p:tgtEl>
                                          <p:spTgt spid="56"/>
                                        </p:tgtEl>
                                        <p:attrNameLst>
                                          <p:attrName>style.opacity</p:attrName>
                                        </p:attrNameLst>
                                      </p:cBhvr>
                                      <p:tavLst>
                                        <p:tav tm="0">
                                          <p:val>
                                            <p:strVal val="0"/>
                                          </p:val>
                                        </p:tav>
                                        <p:tav tm="100000">
                                          <p:val>
                                            <p:strVal val="1"/>
                                          </p:val>
                                        </p:tav>
                                      </p:tavLst>
                                    </p:anim>
                                    <p:anim to="" calcmode="lin" valueType="num">
                                      <p:cBhvr>
                                        <p:cTn id="73" dur="500" fill="hold">
                                          <p:stCondLst>
                                            <p:cond delay="0"/>
                                          </p:stCondLst>
                                        </p:cTn>
                                        <p:tgtEl>
                                          <p:spTgt spid="56"/>
                                        </p:tgtEl>
                                        <p:attrNameLst>
                                          <p:attrName>ppt_w</p:attrName>
                                        </p:attrNameLst>
                                      </p:cBhvr>
                                      <p:tavLst>
                                        <p:tav tm="0">
                                          <p:val>
                                            <p:strVal val="#ppt_w*2"/>
                                          </p:val>
                                        </p:tav>
                                        <p:tav tm="100000">
                                          <p:val>
                                            <p:strVal val="#ppt_w"/>
                                          </p:val>
                                        </p:tav>
                                      </p:tavLst>
                                    </p:anim>
                                    <p:anim to="" calcmode="lin" valueType="num">
                                      <p:cBhvr>
                                        <p:cTn id="74" dur="500" fill="hold">
                                          <p:stCondLst>
                                            <p:cond delay="0"/>
                                          </p:stCondLst>
                                        </p:cTn>
                                        <p:tgtEl>
                                          <p:spTgt spid="56"/>
                                        </p:tgtEl>
                                        <p:attrNameLst>
                                          <p:attrName>ppt_h</p:attrName>
                                        </p:attrNameLst>
                                      </p:cBhvr>
                                      <p:tavLst>
                                        <p:tav tm="0">
                                          <p:val>
                                            <p:strVal val="#ppt_h*2"/>
                                          </p:val>
                                        </p:tav>
                                        <p:tav tm="100000">
                                          <p:val>
                                            <p:strVal val="#ppt_h"/>
                                          </p:val>
                                        </p:tav>
                                      </p:tavLst>
                                    </p:anim>
                                  </p:childTnLst>
                                </p:cTn>
                              </p:par>
                              <p:par>
                                <p:cTn id="75" presetID="0" presetClass="entr" presetSubtype="0" fill="hold" grpId="0" nodeType="withEffect">
                                  <p:stCondLst>
                                    <p:cond delay="0"/>
                                  </p:stCondLst>
                                  <p:childTnLst>
                                    <p:set>
                                      <p:cBhvr>
                                        <p:cTn id="76" dur="1" fill="hold">
                                          <p:stCondLst>
                                            <p:cond delay="0"/>
                                          </p:stCondLst>
                                        </p:cTn>
                                        <p:tgtEl>
                                          <p:spTgt spid="57"/>
                                        </p:tgtEl>
                                        <p:attrNameLst>
                                          <p:attrName>style.visibility</p:attrName>
                                        </p:attrNameLst>
                                      </p:cBhvr>
                                      <p:to>
                                        <p:strVal val="visible"/>
                                      </p:to>
                                    </p:set>
                                    <p:anim to="" calcmode="lin" valueType="num">
                                      <p:cBhvr>
                                        <p:cTn id="77" dur="500" fill="hold">
                                          <p:stCondLst>
                                            <p:cond delay="0"/>
                                          </p:stCondLst>
                                        </p:cTn>
                                        <p:tgtEl>
                                          <p:spTgt spid="57"/>
                                        </p:tgtEl>
                                        <p:attrNameLst>
                                          <p:attrName>ppt_x</p:attrName>
                                        </p:attrNameLst>
                                      </p:cBhvr>
                                      <p:tavLst>
                                        <p:tav tm="0" fmla="((floor(#ppt_x-0.5)+ceil(#ppt_x-0.5))*0.5+0.5)+(#ppt_x- ((floor(#ppt_x-0.5)+ceil(#ppt_x-0.5))*0.5+0.5))*$">
                                          <p:val>
                                            <p:strVal val="0"/>
                                          </p:val>
                                        </p:tav>
                                        <p:tav tm="100000">
                                          <p:val>
                                            <p:strVal val="1"/>
                                          </p:val>
                                        </p:tav>
                                      </p:tavLst>
                                    </p:anim>
                                    <p:anim to="" calcmode="lin" valueType="num">
                                      <p:cBhvr>
                                        <p:cTn id="78" dur="500" fill="hold">
                                          <p:stCondLst>
                                            <p:cond delay="0"/>
                                          </p:stCondLst>
                                        </p:cTn>
                                        <p:tgtEl>
                                          <p:spTgt spid="57"/>
                                        </p:tgtEl>
                                        <p:attrNameLst>
                                          <p:attrName>ppt_y</p:attrName>
                                        </p:attrNameLst>
                                      </p:cBhvr>
                                      <p:tavLst>
                                        <p:tav tm="0" fmla="((floor(#ppt_y-0.5)+ceil(#ppt_y-0.5))*0.5+0.5)+(#ppt_y- ((floor(#ppt_y-0.5)+ceil(#ppt_y-0.5))*0.5+0.5))*$">
                                          <p:val>
                                            <p:strVal val="0"/>
                                          </p:val>
                                        </p:tav>
                                        <p:tav tm="100000">
                                          <p:val>
                                            <p:strVal val="1"/>
                                          </p:val>
                                        </p:tav>
                                      </p:tavLst>
                                    </p:anim>
                                    <p:anim to="" calcmode="lin" valueType="num">
                                      <p:cBhvr>
                                        <p:cTn id="79" dur="500" fill="hold">
                                          <p:stCondLst>
                                            <p:cond delay="0"/>
                                          </p:stCondLst>
                                        </p:cTn>
                                        <p:tgtEl>
                                          <p:spTgt spid="57"/>
                                        </p:tgtEl>
                                        <p:attrNameLst>
                                          <p:attrName>style.opacity</p:attrName>
                                        </p:attrNameLst>
                                      </p:cBhvr>
                                      <p:tavLst>
                                        <p:tav tm="0">
                                          <p:val>
                                            <p:strVal val="0"/>
                                          </p:val>
                                        </p:tav>
                                        <p:tav tm="100000">
                                          <p:val>
                                            <p:strVal val="1"/>
                                          </p:val>
                                        </p:tav>
                                      </p:tavLst>
                                    </p:anim>
                                    <p:anim to="" calcmode="lin" valueType="num">
                                      <p:cBhvr>
                                        <p:cTn id="80" dur="500" fill="hold">
                                          <p:stCondLst>
                                            <p:cond delay="0"/>
                                          </p:stCondLst>
                                        </p:cTn>
                                        <p:tgtEl>
                                          <p:spTgt spid="57"/>
                                        </p:tgtEl>
                                        <p:attrNameLst>
                                          <p:attrName>ppt_w</p:attrName>
                                        </p:attrNameLst>
                                      </p:cBhvr>
                                      <p:tavLst>
                                        <p:tav tm="0">
                                          <p:val>
                                            <p:strVal val="#ppt_w*2"/>
                                          </p:val>
                                        </p:tav>
                                        <p:tav tm="100000">
                                          <p:val>
                                            <p:strVal val="#ppt_w"/>
                                          </p:val>
                                        </p:tav>
                                      </p:tavLst>
                                    </p:anim>
                                    <p:anim to="" calcmode="lin" valueType="num">
                                      <p:cBhvr>
                                        <p:cTn id="81" dur="500" fill="hold">
                                          <p:stCondLst>
                                            <p:cond delay="0"/>
                                          </p:stCondLst>
                                        </p:cTn>
                                        <p:tgtEl>
                                          <p:spTgt spid="57"/>
                                        </p:tgtEl>
                                        <p:attrNameLst>
                                          <p:attrName>ppt_h</p:attrName>
                                        </p:attrNameLst>
                                      </p:cBhvr>
                                      <p:tavLst>
                                        <p:tav tm="0">
                                          <p:val>
                                            <p:strVal val="#ppt_h*2"/>
                                          </p:val>
                                        </p:tav>
                                        <p:tav tm="100000">
                                          <p:val>
                                            <p:strVal val="#ppt_h"/>
                                          </p:val>
                                        </p:tav>
                                      </p:tavLst>
                                    </p:anim>
                                  </p:childTnLst>
                                </p:cTn>
                              </p:par>
                              <p:par>
                                <p:cTn id="82" presetID="0" presetClass="entr" presetSubtype="0" fill="hold" grpId="0" nodeType="withEffect">
                                  <p:stCondLst>
                                    <p:cond delay="0"/>
                                  </p:stCondLst>
                                  <p:childTnLst>
                                    <p:set>
                                      <p:cBhvr>
                                        <p:cTn id="83" dur="1" fill="hold">
                                          <p:stCondLst>
                                            <p:cond delay="0"/>
                                          </p:stCondLst>
                                        </p:cTn>
                                        <p:tgtEl>
                                          <p:spTgt spid="66"/>
                                        </p:tgtEl>
                                        <p:attrNameLst>
                                          <p:attrName>style.visibility</p:attrName>
                                        </p:attrNameLst>
                                      </p:cBhvr>
                                      <p:to>
                                        <p:strVal val="visible"/>
                                      </p:to>
                                    </p:set>
                                    <p:anim to="" calcmode="lin" valueType="num">
                                      <p:cBhvr>
                                        <p:cTn id="84" dur="500" fill="hold">
                                          <p:stCondLst>
                                            <p:cond delay="0"/>
                                          </p:stCondLst>
                                        </p:cTn>
                                        <p:tgtEl>
                                          <p:spTgt spid="66"/>
                                        </p:tgtEl>
                                        <p:attrNameLst>
                                          <p:attrName>ppt_x</p:attrName>
                                        </p:attrNameLst>
                                      </p:cBhvr>
                                      <p:tavLst>
                                        <p:tav tm="0" fmla="((floor(#ppt_x-0.5)+ceil(#ppt_x-0.5))*0.5+0.5)+(#ppt_x- ((floor(#ppt_x-0.5)+ceil(#ppt_x-0.5))*0.5+0.5))*$">
                                          <p:val>
                                            <p:strVal val="0"/>
                                          </p:val>
                                        </p:tav>
                                        <p:tav tm="100000">
                                          <p:val>
                                            <p:strVal val="1"/>
                                          </p:val>
                                        </p:tav>
                                      </p:tavLst>
                                    </p:anim>
                                    <p:anim to="" calcmode="lin" valueType="num">
                                      <p:cBhvr>
                                        <p:cTn id="85" dur="500" fill="hold">
                                          <p:stCondLst>
                                            <p:cond delay="0"/>
                                          </p:stCondLst>
                                        </p:cTn>
                                        <p:tgtEl>
                                          <p:spTgt spid="66"/>
                                        </p:tgtEl>
                                        <p:attrNameLst>
                                          <p:attrName>ppt_y</p:attrName>
                                        </p:attrNameLst>
                                      </p:cBhvr>
                                      <p:tavLst>
                                        <p:tav tm="0" fmla="((floor(#ppt_y-0.5)+ceil(#ppt_y-0.5))*0.5+0.5)+(#ppt_y- ((floor(#ppt_y-0.5)+ceil(#ppt_y-0.5))*0.5+0.5))*$">
                                          <p:val>
                                            <p:strVal val="0"/>
                                          </p:val>
                                        </p:tav>
                                        <p:tav tm="100000">
                                          <p:val>
                                            <p:strVal val="1"/>
                                          </p:val>
                                        </p:tav>
                                      </p:tavLst>
                                    </p:anim>
                                    <p:anim to="" calcmode="lin" valueType="num">
                                      <p:cBhvr>
                                        <p:cTn id="86" dur="500" fill="hold">
                                          <p:stCondLst>
                                            <p:cond delay="0"/>
                                          </p:stCondLst>
                                        </p:cTn>
                                        <p:tgtEl>
                                          <p:spTgt spid="66"/>
                                        </p:tgtEl>
                                        <p:attrNameLst>
                                          <p:attrName>style.opacity</p:attrName>
                                        </p:attrNameLst>
                                      </p:cBhvr>
                                      <p:tavLst>
                                        <p:tav tm="0">
                                          <p:val>
                                            <p:strVal val="0"/>
                                          </p:val>
                                        </p:tav>
                                        <p:tav tm="100000">
                                          <p:val>
                                            <p:strVal val="1"/>
                                          </p:val>
                                        </p:tav>
                                      </p:tavLst>
                                    </p:anim>
                                    <p:anim to="" calcmode="lin" valueType="num">
                                      <p:cBhvr>
                                        <p:cTn id="87" dur="500" fill="hold">
                                          <p:stCondLst>
                                            <p:cond delay="0"/>
                                          </p:stCondLst>
                                        </p:cTn>
                                        <p:tgtEl>
                                          <p:spTgt spid="66"/>
                                        </p:tgtEl>
                                        <p:attrNameLst>
                                          <p:attrName>ppt_w</p:attrName>
                                        </p:attrNameLst>
                                      </p:cBhvr>
                                      <p:tavLst>
                                        <p:tav tm="0">
                                          <p:val>
                                            <p:strVal val="#ppt_w*2"/>
                                          </p:val>
                                        </p:tav>
                                        <p:tav tm="100000">
                                          <p:val>
                                            <p:strVal val="#ppt_w"/>
                                          </p:val>
                                        </p:tav>
                                      </p:tavLst>
                                    </p:anim>
                                    <p:anim to="" calcmode="lin" valueType="num">
                                      <p:cBhvr>
                                        <p:cTn id="88" dur="500" fill="hold">
                                          <p:stCondLst>
                                            <p:cond delay="0"/>
                                          </p:stCondLst>
                                        </p:cTn>
                                        <p:tgtEl>
                                          <p:spTgt spid="66"/>
                                        </p:tgtEl>
                                        <p:attrNameLst>
                                          <p:attrName>ppt_h</p:attrName>
                                        </p:attrNameLst>
                                      </p:cBhvr>
                                      <p:tavLst>
                                        <p:tav tm="0">
                                          <p:val>
                                            <p:strVal val="#ppt_h*2"/>
                                          </p:val>
                                        </p:tav>
                                        <p:tav tm="100000">
                                          <p:val>
                                            <p:strVal val="#ppt_h"/>
                                          </p:val>
                                        </p:tav>
                                      </p:tavLst>
                                    </p:anim>
                                  </p:childTnLst>
                                </p:cTn>
                              </p:par>
                              <p:par>
                                <p:cTn id="89" presetID="0" presetClass="entr" presetSubtype="0" fill="hold" grpId="0" nodeType="withEffect">
                                  <p:stCondLst>
                                    <p:cond delay="0"/>
                                  </p:stCondLst>
                                  <p:childTnLst>
                                    <p:set>
                                      <p:cBhvr>
                                        <p:cTn id="90" dur="1" fill="hold">
                                          <p:stCondLst>
                                            <p:cond delay="0"/>
                                          </p:stCondLst>
                                        </p:cTn>
                                        <p:tgtEl>
                                          <p:spTgt spid="67"/>
                                        </p:tgtEl>
                                        <p:attrNameLst>
                                          <p:attrName>style.visibility</p:attrName>
                                        </p:attrNameLst>
                                      </p:cBhvr>
                                      <p:to>
                                        <p:strVal val="visible"/>
                                      </p:to>
                                    </p:set>
                                    <p:anim to="" calcmode="lin" valueType="num">
                                      <p:cBhvr>
                                        <p:cTn id="91" dur="500" fill="hold">
                                          <p:stCondLst>
                                            <p:cond delay="0"/>
                                          </p:stCondLst>
                                        </p:cTn>
                                        <p:tgtEl>
                                          <p:spTgt spid="67"/>
                                        </p:tgtEl>
                                        <p:attrNameLst>
                                          <p:attrName>ppt_x</p:attrName>
                                        </p:attrNameLst>
                                      </p:cBhvr>
                                      <p:tavLst>
                                        <p:tav tm="0" fmla="((floor(#ppt_x-0.5)+ceil(#ppt_x-0.5))*0.5+0.5)+(#ppt_x- ((floor(#ppt_x-0.5)+ceil(#ppt_x-0.5))*0.5+0.5))*$">
                                          <p:val>
                                            <p:strVal val="0"/>
                                          </p:val>
                                        </p:tav>
                                        <p:tav tm="100000">
                                          <p:val>
                                            <p:strVal val="1"/>
                                          </p:val>
                                        </p:tav>
                                      </p:tavLst>
                                    </p:anim>
                                    <p:anim to="" calcmode="lin" valueType="num">
                                      <p:cBhvr>
                                        <p:cTn id="92" dur="500" fill="hold">
                                          <p:stCondLst>
                                            <p:cond delay="0"/>
                                          </p:stCondLst>
                                        </p:cTn>
                                        <p:tgtEl>
                                          <p:spTgt spid="67"/>
                                        </p:tgtEl>
                                        <p:attrNameLst>
                                          <p:attrName>ppt_y</p:attrName>
                                        </p:attrNameLst>
                                      </p:cBhvr>
                                      <p:tavLst>
                                        <p:tav tm="0" fmla="((floor(#ppt_y-0.5)+ceil(#ppt_y-0.5))*0.5+0.5)+(#ppt_y- ((floor(#ppt_y-0.5)+ceil(#ppt_y-0.5))*0.5+0.5))*$">
                                          <p:val>
                                            <p:strVal val="0"/>
                                          </p:val>
                                        </p:tav>
                                        <p:tav tm="100000">
                                          <p:val>
                                            <p:strVal val="1"/>
                                          </p:val>
                                        </p:tav>
                                      </p:tavLst>
                                    </p:anim>
                                    <p:anim to="" calcmode="lin" valueType="num">
                                      <p:cBhvr>
                                        <p:cTn id="93" dur="500" fill="hold">
                                          <p:stCondLst>
                                            <p:cond delay="0"/>
                                          </p:stCondLst>
                                        </p:cTn>
                                        <p:tgtEl>
                                          <p:spTgt spid="67"/>
                                        </p:tgtEl>
                                        <p:attrNameLst>
                                          <p:attrName>style.opacity</p:attrName>
                                        </p:attrNameLst>
                                      </p:cBhvr>
                                      <p:tavLst>
                                        <p:tav tm="0">
                                          <p:val>
                                            <p:strVal val="0"/>
                                          </p:val>
                                        </p:tav>
                                        <p:tav tm="100000">
                                          <p:val>
                                            <p:strVal val="1"/>
                                          </p:val>
                                        </p:tav>
                                      </p:tavLst>
                                    </p:anim>
                                    <p:anim to="" calcmode="lin" valueType="num">
                                      <p:cBhvr>
                                        <p:cTn id="94" dur="500" fill="hold">
                                          <p:stCondLst>
                                            <p:cond delay="0"/>
                                          </p:stCondLst>
                                        </p:cTn>
                                        <p:tgtEl>
                                          <p:spTgt spid="67"/>
                                        </p:tgtEl>
                                        <p:attrNameLst>
                                          <p:attrName>ppt_w</p:attrName>
                                        </p:attrNameLst>
                                      </p:cBhvr>
                                      <p:tavLst>
                                        <p:tav tm="0">
                                          <p:val>
                                            <p:strVal val="#ppt_w*2"/>
                                          </p:val>
                                        </p:tav>
                                        <p:tav tm="100000">
                                          <p:val>
                                            <p:strVal val="#ppt_w"/>
                                          </p:val>
                                        </p:tav>
                                      </p:tavLst>
                                    </p:anim>
                                    <p:anim to="" calcmode="lin" valueType="num">
                                      <p:cBhvr>
                                        <p:cTn id="95" dur="500" fill="hold">
                                          <p:stCondLst>
                                            <p:cond delay="0"/>
                                          </p:stCondLst>
                                        </p:cTn>
                                        <p:tgtEl>
                                          <p:spTgt spid="67"/>
                                        </p:tgtEl>
                                        <p:attrNameLst>
                                          <p:attrName>ppt_h</p:attrName>
                                        </p:attrNameLst>
                                      </p:cBhvr>
                                      <p:tavLst>
                                        <p:tav tm="0">
                                          <p:val>
                                            <p:strVal val="#ppt_h*2"/>
                                          </p:val>
                                        </p:tav>
                                        <p:tav tm="100000">
                                          <p:val>
                                            <p:strVal val="#ppt_h"/>
                                          </p:val>
                                        </p:tav>
                                      </p:tavLst>
                                    </p:anim>
                                  </p:childTnLst>
                                </p:cTn>
                              </p:par>
                              <p:par>
                                <p:cTn id="96" presetID="0" presetClass="entr" presetSubtype="0" fill="hold" grpId="0" nodeType="withEffect">
                                  <p:stCondLst>
                                    <p:cond delay="0"/>
                                  </p:stCondLst>
                                  <p:childTnLst>
                                    <p:set>
                                      <p:cBhvr>
                                        <p:cTn id="97" dur="1" fill="hold">
                                          <p:stCondLst>
                                            <p:cond delay="0"/>
                                          </p:stCondLst>
                                        </p:cTn>
                                        <p:tgtEl>
                                          <p:spTgt spid="4"/>
                                        </p:tgtEl>
                                        <p:attrNameLst>
                                          <p:attrName>style.visibility</p:attrName>
                                        </p:attrNameLst>
                                      </p:cBhvr>
                                      <p:to>
                                        <p:strVal val="visible"/>
                                      </p:to>
                                    </p:set>
                                    <p:anim to="" calcmode="lin" valueType="num">
                                      <p:cBhvr>
                                        <p:cTn id="98" dur="500" fill="hold">
                                          <p:stCondLst>
                                            <p:cond delay="0"/>
                                          </p:stCondLst>
                                        </p:cTn>
                                        <p:tgtEl>
                                          <p:spTgt spid="4"/>
                                        </p:tgtEl>
                                        <p:attrNameLst>
                                          <p:attrName>ppt_x</p:attrName>
                                        </p:attrNameLst>
                                      </p:cBhvr>
                                      <p:tavLst>
                                        <p:tav tm="0" fmla="((floor(#ppt_x-0.5)+ceil(#ppt_x-0.5))*0.5+0.5)+(#ppt_x- ((floor(#ppt_x-0.5)+ceil(#ppt_x-0.5))*0.5+0.5))*$">
                                          <p:val>
                                            <p:strVal val="0"/>
                                          </p:val>
                                        </p:tav>
                                        <p:tav tm="100000">
                                          <p:val>
                                            <p:strVal val="1"/>
                                          </p:val>
                                        </p:tav>
                                      </p:tavLst>
                                    </p:anim>
                                    <p:anim to="" calcmode="lin" valueType="num">
                                      <p:cBhvr>
                                        <p:cTn id="99" dur="500" fill="hold">
                                          <p:stCondLst>
                                            <p:cond delay="0"/>
                                          </p:stCondLst>
                                        </p:cTn>
                                        <p:tgtEl>
                                          <p:spTgt spid="4"/>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00" dur="500" fill="hold">
                                          <p:stCondLst>
                                            <p:cond delay="0"/>
                                          </p:stCondLst>
                                        </p:cTn>
                                        <p:tgtEl>
                                          <p:spTgt spid="4"/>
                                        </p:tgtEl>
                                        <p:attrNameLst>
                                          <p:attrName>style.opacity</p:attrName>
                                        </p:attrNameLst>
                                      </p:cBhvr>
                                      <p:tavLst>
                                        <p:tav tm="0">
                                          <p:val>
                                            <p:strVal val="0"/>
                                          </p:val>
                                        </p:tav>
                                        <p:tav tm="100000">
                                          <p:val>
                                            <p:strVal val="1"/>
                                          </p:val>
                                        </p:tav>
                                      </p:tavLst>
                                    </p:anim>
                                    <p:anim to="" calcmode="lin" valueType="num">
                                      <p:cBhvr>
                                        <p:cTn id="101" dur="500" fill="hold">
                                          <p:stCondLst>
                                            <p:cond delay="0"/>
                                          </p:stCondLst>
                                        </p:cTn>
                                        <p:tgtEl>
                                          <p:spTgt spid="4"/>
                                        </p:tgtEl>
                                        <p:attrNameLst>
                                          <p:attrName>ppt_w</p:attrName>
                                        </p:attrNameLst>
                                      </p:cBhvr>
                                      <p:tavLst>
                                        <p:tav tm="0">
                                          <p:val>
                                            <p:strVal val="#ppt_w*2"/>
                                          </p:val>
                                        </p:tav>
                                        <p:tav tm="100000">
                                          <p:val>
                                            <p:strVal val="#ppt_w"/>
                                          </p:val>
                                        </p:tav>
                                      </p:tavLst>
                                    </p:anim>
                                    <p:anim to="" calcmode="lin" valueType="num">
                                      <p:cBhvr>
                                        <p:cTn id="102" dur="500" fill="hold">
                                          <p:stCondLst>
                                            <p:cond delay="0"/>
                                          </p:stCondLst>
                                        </p:cTn>
                                        <p:tgtEl>
                                          <p:spTgt spid="4"/>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 grpId="0" animBg="1"/>
      <p:bldP spid="9" grpId="0" animBg="1"/>
      <p:bldP spid="11" grpId="0" animBg="1"/>
      <p:bldP spid="18" grpId="0" animBg="1"/>
      <p:bldP spid="24" grpId="0" animBg="1"/>
      <p:bldP spid="88" grpId="0" animBg="1"/>
      <p:bldP spid="56" grpId="0" animBg="1"/>
      <p:bldP spid="57" grpId="0" animBg="1"/>
      <p:bldP spid="66" grpId="0" animBg="1"/>
      <p:bldP spid="67" grpId="0" animBg="1"/>
      <p:bldP spid="2" grpId="0"/>
      <p:bldP spid="3"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形状 10">
            <a:extLst>
              <a:ext uri="{FF2B5EF4-FFF2-40B4-BE49-F238E27FC236}">
                <a16:creationId xmlns:a16="http://schemas.microsoft.com/office/drawing/2014/main" id="{6CE40AE7-3BA5-C662-6820-2ACF12E37F44}"/>
              </a:ext>
            </a:extLst>
          </p:cNvPr>
          <p:cNvSpPr/>
          <p:nvPr/>
        </p:nvSpPr>
        <p:spPr>
          <a:xfrm>
            <a:off x="-6622" y="2714665"/>
            <a:ext cx="680013" cy="1364110"/>
          </a:xfrm>
          <a:custGeom>
            <a:avLst/>
            <a:gdLst>
              <a:gd name="connsiteX0" fmla="*/ 248129 w 680013"/>
              <a:gd name="connsiteY0" fmla="*/ 1359696 h 1364110"/>
              <a:gd name="connsiteX1" fmla="*/ 220697 w 680013"/>
              <a:gd name="connsiteY1" fmla="*/ 1363221 h 1364110"/>
              <a:gd name="connsiteX2" fmla="*/ 3908 w 680013"/>
              <a:gd name="connsiteY2" fmla="*/ 1296546 h 1364110"/>
              <a:gd name="connsiteX3" fmla="*/ 2015 w 680013"/>
              <a:gd name="connsiteY3" fmla="*/ 1283211 h 1364110"/>
              <a:gd name="connsiteX4" fmla="*/ 2479 w 680013"/>
              <a:gd name="connsiteY4" fmla="*/ 1282639 h 1364110"/>
              <a:gd name="connsiteX5" fmla="*/ 15816 w 680013"/>
              <a:gd name="connsiteY5" fmla="*/ 1280744 h 1364110"/>
              <a:gd name="connsiteX6" fmla="*/ 16385 w 680013"/>
              <a:gd name="connsiteY6" fmla="*/ 1281211 h 1364110"/>
              <a:gd name="connsiteX7" fmla="*/ 219077 w 680013"/>
              <a:gd name="connsiteY7" fmla="*/ 1343123 h 1364110"/>
              <a:gd name="connsiteX8" fmla="*/ 409577 w 680013"/>
              <a:gd name="connsiteY8" fmla="*/ 1249016 h 1364110"/>
              <a:gd name="connsiteX9" fmla="*/ 466727 w 680013"/>
              <a:gd name="connsiteY9" fmla="*/ 1124143 h 1364110"/>
              <a:gd name="connsiteX10" fmla="*/ 466727 w 680013"/>
              <a:gd name="connsiteY10" fmla="*/ 1119476 h 1364110"/>
              <a:gd name="connsiteX11" fmla="*/ 365096 w 680013"/>
              <a:gd name="connsiteY11" fmla="*/ 1117666 h 1364110"/>
              <a:gd name="connsiteX12" fmla="*/ 282323 w 680013"/>
              <a:gd name="connsiteY12" fmla="*/ 1031275 h 1364110"/>
              <a:gd name="connsiteX13" fmla="*/ 342331 w 680013"/>
              <a:gd name="connsiteY13" fmla="*/ 963933 h 1364110"/>
              <a:gd name="connsiteX14" fmla="*/ 429104 w 680013"/>
              <a:gd name="connsiteY14" fmla="*/ 986983 h 1364110"/>
              <a:gd name="connsiteX15" fmla="*/ 485682 w 680013"/>
              <a:gd name="connsiteY15" fmla="*/ 1094235 h 1364110"/>
              <a:gd name="connsiteX16" fmla="*/ 569883 w 680013"/>
              <a:gd name="connsiteY16" fmla="*/ 1045848 h 1364110"/>
              <a:gd name="connsiteX17" fmla="*/ 659037 w 680013"/>
              <a:gd name="connsiteY17" fmla="*/ 853633 h 1364110"/>
              <a:gd name="connsiteX18" fmla="*/ 586457 w 680013"/>
              <a:gd name="connsiteY18" fmla="*/ 657133 h 1364110"/>
              <a:gd name="connsiteX19" fmla="*/ 570740 w 680013"/>
              <a:gd name="connsiteY19" fmla="*/ 645321 h 1364110"/>
              <a:gd name="connsiteX20" fmla="*/ 562644 w 680013"/>
              <a:gd name="connsiteY20" fmla="*/ 662752 h 1364110"/>
              <a:gd name="connsiteX21" fmla="*/ 444534 w 680013"/>
              <a:gd name="connsiteY21" fmla="*/ 754573 h 1364110"/>
              <a:gd name="connsiteX22" fmla="*/ 444534 w 680013"/>
              <a:gd name="connsiteY22" fmla="*/ 754573 h 1364110"/>
              <a:gd name="connsiteX23" fmla="*/ 350522 w 680013"/>
              <a:gd name="connsiteY23" fmla="*/ 704853 h 1364110"/>
              <a:gd name="connsiteX24" fmla="*/ 379097 w 680013"/>
              <a:gd name="connsiteY24" fmla="*/ 636082 h 1364110"/>
              <a:gd name="connsiteX25" fmla="*/ 560072 w 680013"/>
              <a:gd name="connsiteY25" fmla="*/ 617032 h 1364110"/>
              <a:gd name="connsiteX26" fmla="*/ 569026 w 680013"/>
              <a:gd name="connsiteY26" fmla="*/ 517305 h 1364110"/>
              <a:gd name="connsiteX27" fmla="*/ 464251 w 680013"/>
              <a:gd name="connsiteY27" fmla="*/ 302612 h 1364110"/>
              <a:gd name="connsiteX28" fmla="*/ 377478 w 680013"/>
              <a:gd name="connsiteY28" fmla="*/ 258321 h 1364110"/>
              <a:gd name="connsiteX29" fmla="*/ 336330 w 680013"/>
              <a:gd name="connsiteY29" fmla="*/ 371573 h 1364110"/>
              <a:gd name="connsiteX30" fmla="*/ 262892 w 680013"/>
              <a:gd name="connsiteY30" fmla="*/ 429485 h 1364110"/>
              <a:gd name="connsiteX31" fmla="*/ 170976 w 680013"/>
              <a:gd name="connsiteY31" fmla="*/ 407196 h 1364110"/>
              <a:gd name="connsiteX32" fmla="*/ 161451 w 680013"/>
              <a:gd name="connsiteY32" fmla="*/ 314423 h 1364110"/>
              <a:gd name="connsiteX33" fmla="*/ 228602 w 680013"/>
              <a:gd name="connsiteY33" fmla="*/ 251463 h 1364110"/>
              <a:gd name="connsiteX34" fmla="*/ 358428 w 680013"/>
              <a:gd name="connsiteY34" fmla="*/ 234222 h 1364110"/>
              <a:gd name="connsiteX35" fmla="*/ 315947 w 680013"/>
              <a:gd name="connsiteY35" fmla="*/ 103539 h 1364110"/>
              <a:gd name="connsiteX36" fmla="*/ 69344 w 680013"/>
              <a:gd name="connsiteY36" fmla="*/ 32388 h 1364110"/>
              <a:gd name="connsiteX37" fmla="*/ 56926 w 680013"/>
              <a:gd name="connsiteY37" fmla="*/ 27168 h 1364110"/>
              <a:gd name="connsiteX38" fmla="*/ 56676 w 680013"/>
              <a:gd name="connsiteY38" fmla="*/ 26482 h 1364110"/>
              <a:gd name="connsiteX39" fmla="*/ 61856 w 680013"/>
              <a:gd name="connsiteY39" fmla="*/ 14052 h 1364110"/>
              <a:gd name="connsiteX40" fmla="*/ 62486 w 680013"/>
              <a:gd name="connsiteY40" fmla="*/ 13814 h 1364110"/>
              <a:gd name="connsiteX41" fmla="*/ 331663 w 680013"/>
              <a:gd name="connsiteY41" fmla="*/ 91538 h 1364110"/>
              <a:gd name="connsiteX42" fmla="*/ 379288 w 680013"/>
              <a:gd name="connsiteY42" fmla="*/ 238413 h 1364110"/>
              <a:gd name="connsiteX43" fmla="*/ 477395 w 680013"/>
              <a:gd name="connsiteY43" fmla="*/ 287372 h 1364110"/>
              <a:gd name="connsiteX44" fmla="*/ 589314 w 680013"/>
              <a:gd name="connsiteY44" fmla="*/ 515972 h 1364110"/>
              <a:gd name="connsiteX45" fmla="*/ 578360 w 680013"/>
              <a:gd name="connsiteY45" fmla="*/ 626748 h 1364110"/>
              <a:gd name="connsiteX46" fmla="*/ 600077 w 680013"/>
              <a:gd name="connsiteY46" fmla="*/ 642559 h 1364110"/>
              <a:gd name="connsiteX47" fmla="*/ 679421 w 680013"/>
              <a:gd name="connsiteY47" fmla="*/ 855252 h 1364110"/>
              <a:gd name="connsiteX48" fmla="*/ 584171 w 680013"/>
              <a:gd name="connsiteY48" fmla="*/ 1060897 h 1364110"/>
              <a:gd name="connsiteX49" fmla="*/ 487397 w 680013"/>
              <a:gd name="connsiteY49" fmla="*/ 1114523 h 1364110"/>
              <a:gd name="connsiteX50" fmla="*/ 486920 w 680013"/>
              <a:gd name="connsiteY50" fmla="*/ 1125572 h 1364110"/>
              <a:gd name="connsiteX51" fmla="*/ 424436 w 680013"/>
              <a:gd name="connsiteY51" fmla="*/ 1262161 h 1364110"/>
              <a:gd name="connsiteX52" fmla="*/ 248129 w 680013"/>
              <a:gd name="connsiteY52" fmla="*/ 1359696 h 1364110"/>
              <a:gd name="connsiteX53" fmla="*/ 349379 w 680013"/>
              <a:gd name="connsiteY53" fmla="*/ 983078 h 1364110"/>
              <a:gd name="connsiteX54" fmla="*/ 346808 w 680013"/>
              <a:gd name="connsiteY54" fmla="*/ 983650 h 1364110"/>
              <a:gd name="connsiteX55" fmla="*/ 302326 w 680013"/>
              <a:gd name="connsiteY55" fmla="*/ 1032322 h 1364110"/>
              <a:gd name="connsiteX56" fmla="*/ 370334 w 680013"/>
              <a:gd name="connsiteY56" fmla="*/ 1098997 h 1364110"/>
              <a:gd name="connsiteX57" fmla="*/ 466632 w 680013"/>
              <a:gd name="connsiteY57" fmla="*/ 1099950 h 1364110"/>
              <a:gd name="connsiteX58" fmla="*/ 417197 w 680013"/>
              <a:gd name="connsiteY58" fmla="*/ 1002985 h 1364110"/>
              <a:gd name="connsiteX59" fmla="*/ 349379 w 680013"/>
              <a:gd name="connsiteY59" fmla="*/ 983078 h 1364110"/>
              <a:gd name="connsiteX60" fmla="*/ 455964 w 680013"/>
              <a:gd name="connsiteY60" fmla="*/ 621128 h 1364110"/>
              <a:gd name="connsiteX61" fmla="*/ 392718 w 680013"/>
              <a:gd name="connsiteY61" fmla="*/ 651036 h 1364110"/>
              <a:gd name="connsiteX62" fmla="*/ 369953 w 680013"/>
              <a:gd name="connsiteY62" fmla="*/ 701519 h 1364110"/>
              <a:gd name="connsiteX63" fmla="*/ 441296 w 680013"/>
              <a:gd name="connsiteY63" fmla="*/ 735523 h 1364110"/>
              <a:gd name="connsiteX64" fmla="*/ 441296 w 680013"/>
              <a:gd name="connsiteY64" fmla="*/ 735523 h 1364110"/>
              <a:gd name="connsiteX65" fmla="*/ 545404 w 680013"/>
              <a:gd name="connsiteY65" fmla="*/ 653989 h 1364110"/>
              <a:gd name="connsiteX66" fmla="*/ 553691 w 680013"/>
              <a:gd name="connsiteY66" fmla="*/ 635796 h 1364110"/>
              <a:gd name="connsiteX67" fmla="*/ 455964 w 680013"/>
              <a:gd name="connsiteY67" fmla="*/ 621223 h 1364110"/>
              <a:gd name="connsiteX68" fmla="*/ 285848 w 680013"/>
              <a:gd name="connsiteY68" fmla="*/ 253939 h 1364110"/>
              <a:gd name="connsiteX69" fmla="*/ 237270 w 680013"/>
              <a:gd name="connsiteY69" fmla="*/ 269370 h 1364110"/>
              <a:gd name="connsiteX70" fmla="*/ 179358 w 680013"/>
              <a:gd name="connsiteY70" fmla="*/ 322995 h 1364110"/>
              <a:gd name="connsiteX71" fmla="*/ 185835 w 680013"/>
              <a:gd name="connsiteY71" fmla="*/ 394338 h 1364110"/>
              <a:gd name="connsiteX72" fmla="*/ 256987 w 680013"/>
              <a:gd name="connsiteY72" fmla="*/ 410816 h 1364110"/>
              <a:gd name="connsiteX73" fmla="*/ 320233 w 680013"/>
              <a:gd name="connsiteY73" fmla="*/ 360238 h 1364110"/>
              <a:gd name="connsiteX74" fmla="*/ 357761 w 680013"/>
              <a:gd name="connsiteY74" fmla="*/ 254130 h 1364110"/>
              <a:gd name="connsiteX75" fmla="*/ 285848 w 680013"/>
              <a:gd name="connsiteY75" fmla="*/ 253939 h 1364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80013" h="1364110">
                <a:moveTo>
                  <a:pt x="248129" y="1359696"/>
                </a:moveTo>
                <a:cubicBezTo>
                  <a:pt x="238604" y="1361316"/>
                  <a:pt x="229841" y="1362459"/>
                  <a:pt x="220697" y="1363221"/>
                </a:cubicBezTo>
                <a:cubicBezTo>
                  <a:pt x="142595" y="1369269"/>
                  <a:pt x="65111" y="1345438"/>
                  <a:pt x="3908" y="1296546"/>
                </a:cubicBezTo>
                <a:cubicBezTo>
                  <a:pt x="-298" y="1293384"/>
                  <a:pt x="-1145" y="1287411"/>
                  <a:pt x="2015" y="1283211"/>
                </a:cubicBezTo>
                <a:cubicBezTo>
                  <a:pt x="2163" y="1283011"/>
                  <a:pt x="2317" y="1282820"/>
                  <a:pt x="2479" y="1282639"/>
                </a:cubicBezTo>
                <a:cubicBezTo>
                  <a:pt x="5639" y="1278429"/>
                  <a:pt x="11610" y="1277591"/>
                  <a:pt x="15816" y="1280744"/>
                </a:cubicBezTo>
                <a:cubicBezTo>
                  <a:pt x="16011" y="1280896"/>
                  <a:pt x="16201" y="1281049"/>
                  <a:pt x="16385" y="1281211"/>
                </a:cubicBezTo>
                <a:cubicBezTo>
                  <a:pt x="73653" y="1326807"/>
                  <a:pt x="146107" y="1348933"/>
                  <a:pt x="219077" y="1343123"/>
                </a:cubicBezTo>
                <a:cubicBezTo>
                  <a:pt x="292231" y="1337113"/>
                  <a:pt x="360349" y="1303461"/>
                  <a:pt x="409577" y="1249016"/>
                </a:cubicBezTo>
                <a:cubicBezTo>
                  <a:pt x="441744" y="1214745"/>
                  <a:pt x="461814" y="1170892"/>
                  <a:pt x="466727" y="1124143"/>
                </a:cubicBezTo>
                <a:lnTo>
                  <a:pt x="466727" y="1119476"/>
                </a:lnTo>
                <a:cubicBezTo>
                  <a:pt x="433156" y="1126648"/>
                  <a:pt x="398389" y="1126029"/>
                  <a:pt x="365096" y="1117666"/>
                </a:cubicBezTo>
                <a:cubicBezTo>
                  <a:pt x="324233" y="1106998"/>
                  <a:pt x="280895" y="1075470"/>
                  <a:pt x="282323" y="1031275"/>
                </a:cubicBezTo>
                <a:cubicBezTo>
                  <a:pt x="285226" y="998023"/>
                  <a:pt x="309633" y="970629"/>
                  <a:pt x="342331" y="963933"/>
                </a:cubicBezTo>
                <a:cubicBezTo>
                  <a:pt x="373238" y="958475"/>
                  <a:pt x="404978" y="966914"/>
                  <a:pt x="429104" y="986983"/>
                </a:cubicBezTo>
                <a:cubicBezTo>
                  <a:pt x="461559" y="1013720"/>
                  <a:pt x="481940" y="1052353"/>
                  <a:pt x="485682" y="1094235"/>
                </a:cubicBezTo>
                <a:cubicBezTo>
                  <a:pt x="516838" y="1084205"/>
                  <a:pt x="545530" y="1067717"/>
                  <a:pt x="569883" y="1045848"/>
                </a:cubicBezTo>
                <a:cubicBezTo>
                  <a:pt x="623306" y="995689"/>
                  <a:pt x="655254" y="926814"/>
                  <a:pt x="659037" y="853633"/>
                </a:cubicBezTo>
                <a:cubicBezTo>
                  <a:pt x="664276" y="773909"/>
                  <a:pt x="637130" y="700471"/>
                  <a:pt x="586457" y="657133"/>
                </a:cubicBezTo>
                <a:cubicBezTo>
                  <a:pt x="581487" y="652846"/>
                  <a:pt x="576236" y="648903"/>
                  <a:pt x="570740" y="645321"/>
                </a:cubicBezTo>
                <a:cubicBezTo>
                  <a:pt x="568264" y="651322"/>
                  <a:pt x="565597" y="657133"/>
                  <a:pt x="562644" y="662752"/>
                </a:cubicBezTo>
                <a:cubicBezTo>
                  <a:pt x="539533" y="709930"/>
                  <a:pt x="495953" y="743810"/>
                  <a:pt x="444534" y="754573"/>
                </a:cubicBezTo>
                <a:lnTo>
                  <a:pt x="444534" y="754573"/>
                </a:lnTo>
                <a:cubicBezTo>
                  <a:pt x="405196" y="761431"/>
                  <a:pt x="358142" y="744382"/>
                  <a:pt x="350522" y="704853"/>
                </a:cubicBezTo>
                <a:cubicBezTo>
                  <a:pt x="346046" y="682183"/>
                  <a:pt x="356904" y="656466"/>
                  <a:pt x="379097" y="636082"/>
                </a:cubicBezTo>
                <a:cubicBezTo>
                  <a:pt x="425389" y="594077"/>
                  <a:pt x="499208" y="587981"/>
                  <a:pt x="560072" y="617032"/>
                </a:cubicBezTo>
                <a:cubicBezTo>
                  <a:pt x="568953" y="584581"/>
                  <a:pt x="571984" y="550814"/>
                  <a:pt x="569026" y="517305"/>
                </a:cubicBezTo>
                <a:cubicBezTo>
                  <a:pt x="562454" y="429676"/>
                  <a:pt x="524354" y="351380"/>
                  <a:pt x="464251" y="302612"/>
                </a:cubicBezTo>
                <a:cubicBezTo>
                  <a:pt x="438765" y="281905"/>
                  <a:pt x="409196" y="266817"/>
                  <a:pt x="377478" y="258321"/>
                </a:cubicBezTo>
                <a:cubicBezTo>
                  <a:pt x="373918" y="299021"/>
                  <a:pt x="359728" y="338074"/>
                  <a:pt x="336330" y="371573"/>
                </a:cubicBezTo>
                <a:cubicBezTo>
                  <a:pt x="318810" y="398357"/>
                  <a:pt x="293025" y="418693"/>
                  <a:pt x="262892" y="429485"/>
                </a:cubicBezTo>
                <a:cubicBezTo>
                  <a:pt x="230531" y="440667"/>
                  <a:pt x="194619" y="431961"/>
                  <a:pt x="170976" y="407196"/>
                </a:cubicBezTo>
                <a:cubicBezTo>
                  <a:pt x="150017" y="380765"/>
                  <a:pt x="146301" y="344570"/>
                  <a:pt x="161451" y="314423"/>
                </a:cubicBezTo>
                <a:cubicBezTo>
                  <a:pt x="176099" y="286467"/>
                  <a:pt x="199763" y="264283"/>
                  <a:pt x="228602" y="251463"/>
                </a:cubicBezTo>
                <a:cubicBezTo>
                  <a:pt x="269116" y="232641"/>
                  <a:pt x="314406" y="226631"/>
                  <a:pt x="358428" y="234222"/>
                </a:cubicBezTo>
                <a:cubicBezTo>
                  <a:pt x="358821" y="187207"/>
                  <a:pt x="343910" y="141335"/>
                  <a:pt x="315947" y="103539"/>
                </a:cubicBezTo>
                <a:cubicBezTo>
                  <a:pt x="256954" y="30225"/>
                  <a:pt x="158326" y="1765"/>
                  <a:pt x="69344" y="32388"/>
                </a:cubicBezTo>
                <a:cubicBezTo>
                  <a:pt x="64474" y="34378"/>
                  <a:pt x="58914" y="32035"/>
                  <a:pt x="56926" y="27168"/>
                </a:cubicBezTo>
                <a:cubicBezTo>
                  <a:pt x="56834" y="26939"/>
                  <a:pt x="56751" y="26711"/>
                  <a:pt x="56676" y="26482"/>
                </a:cubicBezTo>
                <a:cubicBezTo>
                  <a:pt x="54673" y="21615"/>
                  <a:pt x="56992" y="16052"/>
                  <a:pt x="61856" y="14052"/>
                </a:cubicBezTo>
                <a:cubicBezTo>
                  <a:pt x="62064" y="13966"/>
                  <a:pt x="62274" y="13881"/>
                  <a:pt x="62486" y="13814"/>
                </a:cubicBezTo>
                <a:cubicBezTo>
                  <a:pt x="159600" y="-20514"/>
                  <a:pt x="267797" y="10728"/>
                  <a:pt x="331663" y="91538"/>
                </a:cubicBezTo>
                <a:cubicBezTo>
                  <a:pt x="363470" y="133819"/>
                  <a:pt x="380233" y="185512"/>
                  <a:pt x="379288" y="238413"/>
                </a:cubicBezTo>
                <a:cubicBezTo>
                  <a:pt x="415204" y="247291"/>
                  <a:pt x="448708" y="264007"/>
                  <a:pt x="477395" y="287372"/>
                </a:cubicBezTo>
                <a:cubicBezTo>
                  <a:pt x="541499" y="339569"/>
                  <a:pt x="582170" y="422913"/>
                  <a:pt x="589314" y="515972"/>
                </a:cubicBezTo>
                <a:cubicBezTo>
                  <a:pt x="592698" y="553262"/>
                  <a:pt x="588982" y="590848"/>
                  <a:pt x="578360" y="626748"/>
                </a:cubicBezTo>
                <a:cubicBezTo>
                  <a:pt x="586014" y="631425"/>
                  <a:pt x="593277" y="636711"/>
                  <a:pt x="600077" y="642559"/>
                </a:cubicBezTo>
                <a:cubicBezTo>
                  <a:pt x="655418" y="690184"/>
                  <a:pt x="685136" y="769432"/>
                  <a:pt x="679421" y="855252"/>
                </a:cubicBezTo>
                <a:cubicBezTo>
                  <a:pt x="675429" y="933529"/>
                  <a:pt x="641294" y="1007224"/>
                  <a:pt x="584171" y="1060897"/>
                </a:cubicBezTo>
                <a:cubicBezTo>
                  <a:pt x="556259" y="1085681"/>
                  <a:pt x="523212" y="1103998"/>
                  <a:pt x="487397" y="1114523"/>
                </a:cubicBezTo>
                <a:cubicBezTo>
                  <a:pt x="487397" y="1118238"/>
                  <a:pt x="487397" y="1121857"/>
                  <a:pt x="486920" y="1125572"/>
                </a:cubicBezTo>
                <a:cubicBezTo>
                  <a:pt x="481597" y="1176712"/>
                  <a:pt x="459646" y="1224689"/>
                  <a:pt x="424436" y="1262161"/>
                </a:cubicBezTo>
                <a:cubicBezTo>
                  <a:pt x="378234" y="1313481"/>
                  <a:pt x="316155" y="1347828"/>
                  <a:pt x="248129" y="1359696"/>
                </a:cubicBezTo>
                <a:close/>
                <a:moveTo>
                  <a:pt x="349379" y="983078"/>
                </a:moveTo>
                <a:lnTo>
                  <a:pt x="346808" y="983650"/>
                </a:lnTo>
                <a:cubicBezTo>
                  <a:pt x="322989" y="988498"/>
                  <a:pt x="305020" y="1008167"/>
                  <a:pt x="302326" y="1032322"/>
                </a:cubicBezTo>
                <a:cubicBezTo>
                  <a:pt x="301278" y="1065660"/>
                  <a:pt x="336806" y="1090234"/>
                  <a:pt x="370334" y="1098997"/>
                </a:cubicBezTo>
                <a:cubicBezTo>
                  <a:pt x="401905" y="1106932"/>
                  <a:pt x="434910" y="1107265"/>
                  <a:pt x="466632" y="1099950"/>
                </a:cubicBezTo>
                <a:cubicBezTo>
                  <a:pt x="464243" y="1062193"/>
                  <a:pt x="446352" y="1027102"/>
                  <a:pt x="417197" y="1002985"/>
                </a:cubicBezTo>
                <a:cubicBezTo>
                  <a:pt x="398349" y="987193"/>
                  <a:pt x="373771" y="979982"/>
                  <a:pt x="349379" y="983078"/>
                </a:cubicBezTo>
                <a:close/>
                <a:moveTo>
                  <a:pt x="455964" y="621128"/>
                </a:moveTo>
                <a:cubicBezTo>
                  <a:pt x="432477" y="624909"/>
                  <a:pt x="410546" y="635282"/>
                  <a:pt x="392718" y="651036"/>
                </a:cubicBezTo>
                <a:cubicBezTo>
                  <a:pt x="375383" y="666753"/>
                  <a:pt x="366810" y="685612"/>
                  <a:pt x="369953" y="701519"/>
                </a:cubicBezTo>
                <a:cubicBezTo>
                  <a:pt x="375097" y="728379"/>
                  <a:pt x="411006" y="740762"/>
                  <a:pt x="441296" y="735523"/>
                </a:cubicBezTo>
                <a:lnTo>
                  <a:pt x="441296" y="735523"/>
                </a:lnTo>
                <a:cubicBezTo>
                  <a:pt x="486663" y="725741"/>
                  <a:pt x="525038" y="695690"/>
                  <a:pt x="545404" y="653989"/>
                </a:cubicBezTo>
                <a:cubicBezTo>
                  <a:pt x="548473" y="648074"/>
                  <a:pt x="551239" y="641997"/>
                  <a:pt x="553691" y="635796"/>
                </a:cubicBezTo>
                <a:cubicBezTo>
                  <a:pt x="523429" y="620880"/>
                  <a:pt x="489263" y="615785"/>
                  <a:pt x="455964" y="621223"/>
                </a:cubicBezTo>
                <a:close/>
                <a:moveTo>
                  <a:pt x="285848" y="253939"/>
                </a:moveTo>
                <a:cubicBezTo>
                  <a:pt x="269014" y="256787"/>
                  <a:pt x="252663" y="261988"/>
                  <a:pt x="237270" y="269370"/>
                </a:cubicBezTo>
                <a:cubicBezTo>
                  <a:pt x="212476" y="280209"/>
                  <a:pt x="192070" y="299107"/>
                  <a:pt x="179358" y="322995"/>
                </a:cubicBezTo>
                <a:cubicBezTo>
                  <a:pt x="167687" y="346056"/>
                  <a:pt x="170202" y="373754"/>
                  <a:pt x="185835" y="394338"/>
                </a:cubicBezTo>
                <a:cubicBezTo>
                  <a:pt x="204423" y="413035"/>
                  <a:pt x="232072" y="419436"/>
                  <a:pt x="256987" y="410816"/>
                </a:cubicBezTo>
                <a:cubicBezTo>
                  <a:pt x="282880" y="401053"/>
                  <a:pt x="305019" y="383355"/>
                  <a:pt x="320233" y="360238"/>
                </a:cubicBezTo>
                <a:cubicBezTo>
                  <a:pt x="342060" y="328892"/>
                  <a:pt x="355025" y="292230"/>
                  <a:pt x="357761" y="254130"/>
                </a:cubicBezTo>
                <a:cubicBezTo>
                  <a:pt x="333980" y="249920"/>
                  <a:pt x="309651" y="249862"/>
                  <a:pt x="285848" y="253939"/>
                </a:cubicBezTo>
                <a:close/>
              </a:path>
            </a:pathLst>
          </a:custGeom>
          <a:solidFill>
            <a:schemeClr val="accent4">
              <a:alpha val="26000"/>
            </a:schemeClr>
          </a:solidFill>
          <a:ln w="9525" cap="flat">
            <a:noFill/>
            <a:prstDash val="solid"/>
            <a:miter/>
          </a:ln>
        </p:spPr>
        <p:txBody>
          <a:bodyPr rtlCol="0" anchor="ctr"/>
          <a:lstStyle/>
          <a:p>
            <a:endParaRPr lang="zh-CN" altLang="en-US"/>
          </a:p>
        </p:txBody>
      </p:sp>
      <p:sp>
        <p:nvSpPr>
          <p:cNvPr id="10" name="任意多边形: 形状 9">
            <a:extLst>
              <a:ext uri="{FF2B5EF4-FFF2-40B4-BE49-F238E27FC236}">
                <a16:creationId xmlns:a16="http://schemas.microsoft.com/office/drawing/2014/main" id="{53B485F2-217E-84EB-DC5B-F5FBC8AAF741}"/>
              </a:ext>
            </a:extLst>
          </p:cNvPr>
          <p:cNvSpPr/>
          <p:nvPr/>
        </p:nvSpPr>
        <p:spPr>
          <a:xfrm>
            <a:off x="10481356" y="-11566"/>
            <a:ext cx="1653445" cy="566559"/>
          </a:xfrm>
          <a:custGeom>
            <a:avLst/>
            <a:gdLst>
              <a:gd name="connsiteX0" fmla="*/ 104 w 1653445"/>
              <a:gd name="connsiteY0" fmla="*/ 33 h 566559"/>
              <a:gd name="connsiteX1" fmla="*/ 1653549 w 1653445"/>
              <a:gd name="connsiteY1" fmla="*/ 262733 h 566559"/>
            </a:gdLst>
            <a:ahLst/>
            <a:cxnLst>
              <a:cxn ang="0">
                <a:pos x="connsiteX0" y="connsiteY0"/>
              </a:cxn>
              <a:cxn ang="0">
                <a:pos x="connsiteX1" y="connsiteY1"/>
              </a:cxn>
            </a:cxnLst>
            <a:rect l="l" t="t" r="r" b="b"/>
            <a:pathLst>
              <a:path w="1653445" h="566559">
                <a:moveTo>
                  <a:pt x="104" y="33"/>
                </a:moveTo>
                <a:cubicBezTo>
                  <a:pt x="104" y="33"/>
                  <a:pt x="697906" y="1075692"/>
                  <a:pt x="1653549" y="262733"/>
                </a:cubicBezTo>
              </a:path>
            </a:pathLst>
          </a:custGeom>
          <a:noFill/>
          <a:ln w="28575" cap="rnd">
            <a:solidFill>
              <a:schemeClr val="accent1">
                <a:alpha val="29000"/>
              </a:schemeClr>
            </a:solidFill>
            <a:custDash>
              <a:ds d="600000" sp="600000"/>
            </a:custDash>
            <a:round/>
          </a:ln>
        </p:spPr>
        <p:txBody>
          <a:bodyPr rtlCol="0" anchor="ctr"/>
          <a:lstStyle/>
          <a:p>
            <a:endParaRPr lang="zh-CN" altLang="en-US"/>
          </a:p>
        </p:txBody>
      </p:sp>
      <p:sp>
        <p:nvSpPr>
          <p:cNvPr id="9" name="任意多边形: 形状 8">
            <a:extLst>
              <a:ext uri="{FF2B5EF4-FFF2-40B4-BE49-F238E27FC236}">
                <a16:creationId xmlns:a16="http://schemas.microsoft.com/office/drawing/2014/main" id="{3C116A81-A582-15E8-9FC6-AD2DABCB3043}"/>
              </a:ext>
            </a:extLst>
          </p:cNvPr>
          <p:cNvSpPr/>
          <p:nvPr/>
        </p:nvSpPr>
        <p:spPr>
          <a:xfrm>
            <a:off x="503100" y="-14521"/>
            <a:ext cx="849398" cy="701918"/>
          </a:xfrm>
          <a:custGeom>
            <a:avLst/>
            <a:gdLst>
              <a:gd name="connsiteX0" fmla="*/ 286078 w 849398"/>
              <a:gd name="connsiteY0" fmla="*/ 563628 h 701918"/>
              <a:gd name="connsiteX1" fmla="*/ 281982 w 849398"/>
              <a:gd name="connsiteY1" fmla="*/ 546102 h 701918"/>
              <a:gd name="connsiteX2" fmla="*/ 256836 w 849398"/>
              <a:gd name="connsiteY2" fmla="*/ 375890 h 701918"/>
              <a:gd name="connsiteX3" fmla="*/ 270361 w 849398"/>
              <a:gd name="connsiteY3" fmla="*/ 301309 h 701918"/>
              <a:gd name="connsiteX4" fmla="*/ 290459 w 849398"/>
              <a:gd name="connsiteY4" fmla="*/ 261876 h 701918"/>
              <a:gd name="connsiteX5" fmla="*/ 340846 w 849398"/>
              <a:gd name="connsiteY5" fmla="*/ 238920 h 701918"/>
              <a:gd name="connsiteX6" fmla="*/ 359896 w 849398"/>
              <a:gd name="connsiteY6" fmla="*/ 245874 h 701918"/>
              <a:gd name="connsiteX7" fmla="*/ 384852 w 849398"/>
              <a:gd name="connsiteY7" fmla="*/ 275592 h 701918"/>
              <a:gd name="connsiteX8" fmla="*/ 399044 w 849398"/>
              <a:gd name="connsiteY8" fmla="*/ 331218 h 701918"/>
              <a:gd name="connsiteX9" fmla="*/ 364563 w 849398"/>
              <a:gd name="connsiteY9" fmla="*/ 509049 h 701918"/>
              <a:gd name="connsiteX10" fmla="*/ 337608 w 849398"/>
              <a:gd name="connsiteY10" fmla="*/ 550769 h 701918"/>
              <a:gd name="connsiteX11" fmla="*/ 327797 w 849398"/>
              <a:gd name="connsiteY11" fmla="*/ 564866 h 701918"/>
              <a:gd name="connsiteX12" fmla="*/ 341132 w 849398"/>
              <a:gd name="connsiteY12" fmla="*/ 593441 h 701918"/>
              <a:gd name="connsiteX13" fmla="*/ 460861 w 849398"/>
              <a:gd name="connsiteY13" fmla="*/ 668307 h 701918"/>
              <a:gd name="connsiteX14" fmla="*/ 532203 w 849398"/>
              <a:gd name="connsiteY14" fmla="*/ 660116 h 701918"/>
              <a:gd name="connsiteX15" fmla="*/ 551253 w 849398"/>
              <a:gd name="connsiteY15" fmla="*/ 646781 h 701918"/>
              <a:gd name="connsiteX16" fmla="*/ 608403 w 849398"/>
              <a:gd name="connsiteY16" fmla="*/ 559913 h 701918"/>
              <a:gd name="connsiteX17" fmla="*/ 603260 w 849398"/>
              <a:gd name="connsiteY17" fmla="*/ 533433 h 701918"/>
              <a:gd name="connsiteX18" fmla="*/ 558111 w 849398"/>
              <a:gd name="connsiteY18" fmla="*/ 457233 h 701918"/>
              <a:gd name="connsiteX19" fmla="*/ 547158 w 849398"/>
              <a:gd name="connsiteY19" fmla="*/ 364650 h 701918"/>
              <a:gd name="connsiteX20" fmla="*/ 553635 w 849398"/>
              <a:gd name="connsiteY20" fmla="*/ 342076 h 701918"/>
              <a:gd name="connsiteX21" fmla="*/ 601288 w 849398"/>
              <a:gd name="connsiteY21" fmla="*/ 321280 h 701918"/>
              <a:gd name="connsiteX22" fmla="*/ 610023 w 849398"/>
              <a:gd name="connsiteY22" fmla="*/ 326169 h 701918"/>
              <a:gd name="connsiteX23" fmla="*/ 639931 w 849398"/>
              <a:gd name="connsiteY23" fmla="*/ 368174 h 701918"/>
              <a:gd name="connsiteX24" fmla="*/ 654790 w 849398"/>
              <a:gd name="connsiteY24" fmla="*/ 492000 h 701918"/>
              <a:gd name="connsiteX25" fmla="*/ 648980 w 849398"/>
              <a:gd name="connsiteY25" fmla="*/ 534576 h 701918"/>
              <a:gd name="connsiteX26" fmla="*/ 738325 w 849398"/>
              <a:gd name="connsiteY26" fmla="*/ 562675 h 701918"/>
              <a:gd name="connsiteX27" fmla="*/ 773948 w 849398"/>
              <a:gd name="connsiteY27" fmla="*/ 542006 h 701918"/>
              <a:gd name="connsiteX28" fmla="*/ 812048 w 849398"/>
              <a:gd name="connsiteY28" fmla="*/ 476950 h 701918"/>
              <a:gd name="connsiteX29" fmla="*/ 819096 w 849398"/>
              <a:gd name="connsiteY29" fmla="*/ 433135 h 701918"/>
              <a:gd name="connsiteX30" fmla="*/ 806143 w 849398"/>
              <a:gd name="connsiteY30" fmla="*/ 329598 h 701918"/>
              <a:gd name="connsiteX31" fmla="*/ 795475 w 849398"/>
              <a:gd name="connsiteY31" fmla="*/ 286260 h 701918"/>
              <a:gd name="connsiteX32" fmla="*/ 801952 w 849398"/>
              <a:gd name="connsiteY32" fmla="*/ 273306 h 701918"/>
              <a:gd name="connsiteX33" fmla="*/ 816429 w 849398"/>
              <a:gd name="connsiteY33" fmla="*/ 274544 h 701918"/>
              <a:gd name="connsiteX34" fmla="*/ 827478 w 849398"/>
              <a:gd name="connsiteY34" fmla="*/ 291879 h 701918"/>
              <a:gd name="connsiteX35" fmla="*/ 849481 w 849398"/>
              <a:gd name="connsiteY35" fmla="*/ 425991 h 701918"/>
              <a:gd name="connsiteX36" fmla="*/ 800618 w 849398"/>
              <a:gd name="connsiteY36" fmla="*/ 546673 h 701918"/>
              <a:gd name="connsiteX37" fmla="*/ 773757 w 849398"/>
              <a:gd name="connsiteY37" fmla="*/ 571343 h 701918"/>
              <a:gd name="connsiteX38" fmla="*/ 664315 w 849398"/>
              <a:gd name="connsiteY38" fmla="*/ 580106 h 701918"/>
              <a:gd name="connsiteX39" fmla="*/ 639455 w 849398"/>
              <a:gd name="connsiteY39" fmla="*/ 568866 h 701918"/>
              <a:gd name="connsiteX40" fmla="*/ 628120 w 849398"/>
              <a:gd name="connsiteY40" fmla="*/ 590488 h 701918"/>
              <a:gd name="connsiteX41" fmla="*/ 563064 w 849398"/>
              <a:gd name="connsiteY41" fmla="*/ 670879 h 701918"/>
              <a:gd name="connsiteX42" fmla="*/ 459813 w 849398"/>
              <a:gd name="connsiteY42" fmla="*/ 700788 h 701918"/>
              <a:gd name="connsiteX43" fmla="*/ 427048 w 849398"/>
              <a:gd name="connsiteY43" fmla="*/ 692025 h 701918"/>
              <a:gd name="connsiteX44" fmla="*/ 308842 w 849398"/>
              <a:gd name="connsiteY44" fmla="*/ 600966 h 701918"/>
              <a:gd name="connsiteX45" fmla="*/ 298365 w 849398"/>
              <a:gd name="connsiteY45" fmla="*/ 590012 h 701918"/>
              <a:gd name="connsiteX46" fmla="*/ 278267 w 849398"/>
              <a:gd name="connsiteY46" fmla="*/ 598299 h 701918"/>
              <a:gd name="connsiteX47" fmla="*/ 134630 w 849398"/>
              <a:gd name="connsiteY47" fmla="*/ 591441 h 701918"/>
              <a:gd name="connsiteX48" fmla="*/ 58430 w 849398"/>
              <a:gd name="connsiteY48" fmla="*/ 509811 h 701918"/>
              <a:gd name="connsiteX49" fmla="*/ 708 w 849398"/>
              <a:gd name="connsiteY49" fmla="*/ 319311 h 701918"/>
              <a:gd name="connsiteX50" fmla="*/ 16901 w 849398"/>
              <a:gd name="connsiteY50" fmla="*/ 118429 h 701918"/>
              <a:gd name="connsiteX51" fmla="*/ 55001 w 849398"/>
              <a:gd name="connsiteY51" fmla="*/ 18417 h 701918"/>
              <a:gd name="connsiteX52" fmla="*/ 75003 w 849398"/>
              <a:gd name="connsiteY52" fmla="*/ 33 h 701918"/>
              <a:gd name="connsiteX53" fmla="*/ 74432 w 849398"/>
              <a:gd name="connsiteY53" fmla="*/ 10416 h 701918"/>
              <a:gd name="connsiteX54" fmla="*/ 30427 w 849398"/>
              <a:gd name="connsiteY54" fmla="*/ 243302 h 701918"/>
              <a:gd name="connsiteX55" fmla="*/ 38904 w 849398"/>
              <a:gd name="connsiteY55" fmla="*/ 376652 h 701918"/>
              <a:gd name="connsiteX56" fmla="*/ 119676 w 849398"/>
              <a:gd name="connsiteY56" fmla="*/ 538577 h 701918"/>
              <a:gd name="connsiteX57" fmla="*/ 193780 w 849398"/>
              <a:gd name="connsiteY57" fmla="*/ 586202 h 701918"/>
              <a:gd name="connsiteX58" fmla="*/ 286078 w 849398"/>
              <a:gd name="connsiteY58" fmla="*/ 563628 h 701918"/>
              <a:gd name="connsiteX59" fmla="*/ 315129 w 849398"/>
              <a:gd name="connsiteY59" fmla="*/ 534386 h 701918"/>
              <a:gd name="connsiteX60" fmla="*/ 329797 w 849398"/>
              <a:gd name="connsiteY60" fmla="*/ 514288 h 701918"/>
              <a:gd name="connsiteX61" fmla="*/ 367040 w 849398"/>
              <a:gd name="connsiteY61" fmla="*/ 416847 h 701918"/>
              <a:gd name="connsiteX62" fmla="*/ 369231 w 849398"/>
              <a:gd name="connsiteY62" fmla="*/ 323121 h 701918"/>
              <a:gd name="connsiteX63" fmla="*/ 358372 w 849398"/>
              <a:gd name="connsiteY63" fmla="*/ 288641 h 701918"/>
              <a:gd name="connsiteX64" fmla="*/ 344085 w 849398"/>
              <a:gd name="connsiteY64" fmla="*/ 269591 h 701918"/>
              <a:gd name="connsiteX65" fmla="*/ 319977 w 849398"/>
              <a:gd name="connsiteY65" fmla="*/ 269985 h 701918"/>
              <a:gd name="connsiteX66" fmla="*/ 318462 w 849398"/>
              <a:gd name="connsiteY66" fmla="*/ 271782 h 701918"/>
              <a:gd name="connsiteX67" fmla="*/ 301413 w 849398"/>
              <a:gd name="connsiteY67" fmla="*/ 300928 h 701918"/>
              <a:gd name="connsiteX68" fmla="*/ 288935 w 849398"/>
              <a:gd name="connsiteY68" fmla="*/ 357030 h 701918"/>
              <a:gd name="connsiteX69" fmla="*/ 306461 w 849398"/>
              <a:gd name="connsiteY69" fmla="*/ 520098 h 701918"/>
              <a:gd name="connsiteX70" fmla="*/ 315129 w 849398"/>
              <a:gd name="connsiteY70" fmla="*/ 534386 h 701918"/>
              <a:gd name="connsiteX71" fmla="*/ 621643 w 849398"/>
              <a:gd name="connsiteY71" fmla="*/ 500667 h 701918"/>
              <a:gd name="connsiteX72" fmla="*/ 624977 w 849398"/>
              <a:gd name="connsiteY72" fmla="*/ 487047 h 701918"/>
              <a:gd name="connsiteX73" fmla="*/ 621929 w 849398"/>
              <a:gd name="connsiteY73" fmla="*/ 411609 h 701918"/>
              <a:gd name="connsiteX74" fmla="*/ 606594 w 849398"/>
              <a:gd name="connsiteY74" fmla="*/ 367222 h 701918"/>
              <a:gd name="connsiteX75" fmla="*/ 583067 w 849398"/>
              <a:gd name="connsiteY75" fmla="*/ 348172 h 701918"/>
              <a:gd name="connsiteX76" fmla="*/ 577257 w 849398"/>
              <a:gd name="connsiteY76" fmla="*/ 356268 h 701918"/>
              <a:gd name="connsiteX77" fmla="*/ 572685 w 849398"/>
              <a:gd name="connsiteY77" fmla="*/ 381891 h 701918"/>
              <a:gd name="connsiteX78" fmla="*/ 613547 w 849398"/>
              <a:gd name="connsiteY78" fmla="*/ 498191 h 701918"/>
              <a:gd name="connsiteX79" fmla="*/ 621643 w 849398"/>
              <a:gd name="connsiteY79" fmla="*/ 500667 h 701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849398" h="701918">
                <a:moveTo>
                  <a:pt x="286078" y="563628"/>
                </a:moveTo>
                <a:cubicBezTo>
                  <a:pt x="285020" y="557719"/>
                  <a:pt x="283649" y="551869"/>
                  <a:pt x="281982" y="546102"/>
                </a:cubicBezTo>
                <a:cubicBezTo>
                  <a:pt x="263008" y="491441"/>
                  <a:pt x="254473" y="433702"/>
                  <a:pt x="256836" y="375890"/>
                </a:cubicBezTo>
                <a:cubicBezTo>
                  <a:pt x="257207" y="350454"/>
                  <a:pt x="261779" y="325255"/>
                  <a:pt x="270361" y="301309"/>
                </a:cubicBezTo>
                <a:cubicBezTo>
                  <a:pt x="275676" y="287504"/>
                  <a:pt x="282410" y="274288"/>
                  <a:pt x="290459" y="261876"/>
                </a:cubicBezTo>
                <a:cubicBezTo>
                  <a:pt x="302079" y="243873"/>
                  <a:pt x="321225" y="239492"/>
                  <a:pt x="340846" y="238920"/>
                </a:cubicBezTo>
                <a:cubicBezTo>
                  <a:pt x="347704" y="239475"/>
                  <a:pt x="354296" y="241877"/>
                  <a:pt x="359896" y="245874"/>
                </a:cubicBezTo>
                <a:cubicBezTo>
                  <a:pt x="370888" y="253191"/>
                  <a:pt x="379546" y="263504"/>
                  <a:pt x="384852" y="275592"/>
                </a:cubicBezTo>
                <a:cubicBezTo>
                  <a:pt x="392738" y="293183"/>
                  <a:pt x="397539" y="311999"/>
                  <a:pt x="399044" y="331218"/>
                </a:cubicBezTo>
                <a:cubicBezTo>
                  <a:pt x="404540" y="392560"/>
                  <a:pt x="392586" y="454207"/>
                  <a:pt x="364563" y="509049"/>
                </a:cubicBezTo>
                <a:cubicBezTo>
                  <a:pt x="357563" y="524143"/>
                  <a:pt x="348495" y="538185"/>
                  <a:pt x="337608" y="550769"/>
                </a:cubicBezTo>
                <a:cubicBezTo>
                  <a:pt x="334064" y="555272"/>
                  <a:pt x="330788" y="559979"/>
                  <a:pt x="327797" y="564866"/>
                </a:cubicBezTo>
                <a:cubicBezTo>
                  <a:pt x="329407" y="575475"/>
                  <a:pt x="334036" y="585395"/>
                  <a:pt x="341132" y="593441"/>
                </a:cubicBezTo>
                <a:cubicBezTo>
                  <a:pt x="370545" y="632195"/>
                  <a:pt x="413141" y="658829"/>
                  <a:pt x="460861" y="668307"/>
                </a:cubicBezTo>
                <a:cubicBezTo>
                  <a:pt x="484855" y="674279"/>
                  <a:pt x="510191" y="671370"/>
                  <a:pt x="532203" y="660116"/>
                </a:cubicBezTo>
                <a:cubicBezTo>
                  <a:pt x="539109" y="656518"/>
                  <a:pt x="545510" y="652036"/>
                  <a:pt x="551253" y="646781"/>
                </a:cubicBezTo>
                <a:cubicBezTo>
                  <a:pt x="577000" y="622831"/>
                  <a:pt x="596602" y="593036"/>
                  <a:pt x="608403" y="559913"/>
                </a:cubicBezTo>
                <a:cubicBezTo>
                  <a:pt x="612223" y="550860"/>
                  <a:pt x="610194" y="540396"/>
                  <a:pt x="603260" y="533433"/>
                </a:cubicBezTo>
                <a:cubicBezTo>
                  <a:pt x="583772" y="510938"/>
                  <a:pt x="568484" y="485129"/>
                  <a:pt x="558111" y="457233"/>
                </a:cubicBezTo>
                <a:cubicBezTo>
                  <a:pt x="546196" y="427921"/>
                  <a:pt x="542405" y="395935"/>
                  <a:pt x="547158" y="364650"/>
                </a:cubicBezTo>
                <a:cubicBezTo>
                  <a:pt x="548387" y="356889"/>
                  <a:pt x="550558" y="349307"/>
                  <a:pt x="553635" y="342076"/>
                </a:cubicBezTo>
                <a:cubicBezTo>
                  <a:pt x="561055" y="323173"/>
                  <a:pt x="582391" y="313863"/>
                  <a:pt x="601288" y="321280"/>
                </a:cubicBezTo>
                <a:cubicBezTo>
                  <a:pt x="604412" y="322504"/>
                  <a:pt x="607346" y="324149"/>
                  <a:pt x="610023" y="326169"/>
                </a:cubicBezTo>
                <a:cubicBezTo>
                  <a:pt x="624215" y="336625"/>
                  <a:pt x="634693" y="351342"/>
                  <a:pt x="639931" y="368174"/>
                </a:cubicBezTo>
                <a:cubicBezTo>
                  <a:pt x="654628" y="407689"/>
                  <a:pt x="659715" y="450131"/>
                  <a:pt x="654790" y="492000"/>
                </a:cubicBezTo>
                <a:cubicBezTo>
                  <a:pt x="653171" y="505811"/>
                  <a:pt x="651076" y="519622"/>
                  <a:pt x="648980" y="534576"/>
                </a:cubicBezTo>
                <a:cubicBezTo>
                  <a:pt x="674317" y="558389"/>
                  <a:pt x="705178" y="565056"/>
                  <a:pt x="738325" y="562675"/>
                </a:cubicBezTo>
                <a:cubicBezTo>
                  <a:pt x="752498" y="560874"/>
                  <a:pt x="765347" y="553420"/>
                  <a:pt x="773948" y="542006"/>
                </a:cubicBezTo>
                <a:cubicBezTo>
                  <a:pt x="791398" y="523477"/>
                  <a:pt x="804428" y="501235"/>
                  <a:pt x="812048" y="476950"/>
                </a:cubicBezTo>
                <a:cubicBezTo>
                  <a:pt x="815772" y="462601"/>
                  <a:pt x="818135" y="447930"/>
                  <a:pt x="819096" y="433135"/>
                </a:cubicBezTo>
                <a:cubicBezTo>
                  <a:pt x="820373" y="398151"/>
                  <a:pt x="815991" y="363191"/>
                  <a:pt x="806143" y="329598"/>
                </a:cubicBezTo>
                <a:cubicBezTo>
                  <a:pt x="802237" y="315216"/>
                  <a:pt x="798808" y="301023"/>
                  <a:pt x="795475" y="286260"/>
                </a:cubicBezTo>
                <a:cubicBezTo>
                  <a:pt x="794151" y="280936"/>
                  <a:pt x="796903" y="275441"/>
                  <a:pt x="801952" y="273306"/>
                </a:cubicBezTo>
                <a:cubicBezTo>
                  <a:pt x="806409" y="270041"/>
                  <a:pt x="812591" y="270569"/>
                  <a:pt x="816429" y="274544"/>
                </a:cubicBezTo>
                <a:cubicBezTo>
                  <a:pt x="821382" y="279407"/>
                  <a:pt x="825164" y="285336"/>
                  <a:pt x="827478" y="291879"/>
                </a:cubicBezTo>
                <a:cubicBezTo>
                  <a:pt x="838909" y="335885"/>
                  <a:pt x="849672" y="379986"/>
                  <a:pt x="849481" y="425991"/>
                </a:cubicBezTo>
                <a:cubicBezTo>
                  <a:pt x="850196" y="471173"/>
                  <a:pt x="832565" y="514715"/>
                  <a:pt x="800618" y="546673"/>
                </a:cubicBezTo>
                <a:cubicBezTo>
                  <a:pt x="792417" y="555677"/>
                  <a:pt x="783425" y="563933"/>
                  <a:pt x="773757" y="571343"/>
                </a:cubicBezTo>
                <a:cubicBezTo>
                  <a:pt x="739182" y="595822"/>
                  <a:pt x="702225" y="595441"/>
                  <a:pt x="664315" y="580106"/>
                </a:cubicBezTo>
                <a:cubicBezTo>
                  <a:pt x="656314" y="576772"/>
                  <a:pt x="648599" y="572962"/>
                  <a:pt x="639455" y="568866"/>
                </a:cubicBezTo>
                <a:cubicBezTo>
                  <a:pt x="635264" y="576867"/>
                  <a:pt x="631645" y="583630"/>
                  <a:pt x="628120" y="590488"/>
                </a:cubicBezTo>
                <a:cubicBezTo>
                  <a:pt x="612213" y="621921"/>
                  <a:pt x="594021" y="652020"/>
                  <a:pt x="563064" y="670879"/>
                </a:cubicBezTo>
                <a:cubicBezTo>
                  <a:pt x="532108" y="689739"/>
                  <a:pt x="498580" y="706598"/>
                  <a:pt x="459813" y="700788"/>
                </a:cubicBezTo>
                <a:cubicBezTo>
                  <a:pt x="448622" y="698967"/>
                  <a:pt x="437649" y="696032"/>
                  <a:pt x="427048" y="692025"/>
                </a:cubicBezTo>
                <a:cubicBezTo>
                  <a:pt x="378375" y="673737"/>
                  <a:pt x="336560" y="646590"/>
                  <a:pt x="308842" y="600966"/>
                </a:cubicBezTo>
                <a:cubicBezTo>
                  <a:pt x="305804" y="596906"/>
                  <a:pt x="302289" y="593227"/>
                  <a:pt x="298365" y="590012"/>
                </a:cubicBezTo>
                <a:cubicBezTo>
                  <a:pt x="291507" y="592373"/>
                  <a:pt x="284792" y="595140"/>
                  <a:pt x="278267" y="598299"/>
                </a:cubicBezTo>
                <a:cubicBezTo>
                  <a:pt x="228927" y="625254"/>
                  <a:pt x="180921" y="621540"/>
                  <a:pt x="134630" y="591441"/>
                </a:cubicBezTo>
                <a:cubicBezTo>
                  <a:pt x="103750" y="569913"/>
                  <a:pt x="77785" y="542093"/>
                  <a:pt x="58430" y="509811"/>
                </a:cubicBezTo>
                <a:cubicBezTo>
                  <a:pt x="22216" y="452744"/>
                  <a:pt x="2261" y="386880"/>
                  <a:pt x="708" y="319311"/>
                </a:cubicBezTo>
                <a:cubicBezTo>
                  <a:pt x="-1825" y="251947"/>
                  <a:pt x="3614" y="184519"/>
                  <a:pt x="16901" y="118429"/>
                </a:cubicBezTo>
                <a:cubicBezTo>
                  <a:pt x="24130" y="83257"/>
                  <a:pt x="36999" y="49484"/>
                  <a:pt x="55001" y="18417"/>
                </a:cubicBezTo>
                <a:cubicBezTo>
                  <a:pt x="58220" y="9356"/>
                  <a:pt x="65707" y="2474"/>
                  <a:pt x="75003" y="33"/>
                </a:cubicBezTo>
                <a:cubicBezTo>
                  <a:pt x="75346" y="3503"/>
                  <a:pt x="75156" y="7005"/>
                  <a:pt x="74432" y="10416"/>
                </a:cubicBezTo>
                <a:cubicBezTo>
                  <a:pt x="39761" y="84234"/>
                  <a:pt x="33379" y="163482"/>
                  <a:pt x="30427" y="243302"/>
                </a:cubicBezTo>
                <a:cubicBezTo>
                  <a:pt x="28074" y="287930"/>
                  <a:pt x="30922" y="332681"/>
                  <a:pt x="38904" y="376652"/>
                </a:cubicBezTo>
                <a:cubicBezTo>
                  <a:pt x="49848" y="437222"/>
                  <a:pt x="77870" y="493404"/>
                  <a:pt x="119676" y="538577"/>
                </a:cubicBezTo>
                <a:cubicBezTo>
                  <a:pt x="139373" y="561143"/>
                  <a:pt x="165072" y="577658"/>
                  <a:pt x="193780" y="586202"/>
                </a:cubicBezTo>
                <a:cubicBezTo>
                  <a:pt x="226356" y="596395"/>
                  <a:pt x="261884" y="587704"/>
                  <a:pt x="286078" y="563628"/>
                </a:cubicBezTo>
                <a:close/>
                <a:moveTo>
                  <a:pt x="315129" y="534386"/>
                </a:moveTo>
                <a:cubicBezTo>
                  <a:pt x="321701" y="525528"/>
                  <a:pt x="326178" y="520194"/>
                  <a:pt x="329797" y="514288"/>
                </a:cubicBezTo>
                <a:cubicBezTo>
                  <a:pt x="347895" y="484276"/>
                  <a:pt x="360506" y="451280"/>
                  <a:pt x="367040" y="416847"/>
                </a:cubicBezTo>
                <a:cubicBezTo>
                  <a:pt x="373669" y="386022"/>
                  <a:pt x="374412" y="354222"/>
                  <a:pt x="369231" y="323121"/>
                </a:cubicBezTo>
                <a:cubicBezTo>
                  <a:pt x="367021" y="311231"/>
                  <a:pt x="363373" y="299653"/>
                  <a:pt x="358372" y="288641"/>
                </a:cubicBezTo>
                <a:cubicBezTo>
                  <a:pt x="355038" y="281337"/>
                  <a:pt x="350162" y="274839"/>
                  <a:pt x="344085" y="269591"/>
                </a:cubicBezTo>
                <a:cubicBezTo>
                  <a:pt x="337322" y="263042"/>
                  <a:pt x="326521" y="263219"/>
                  <a:pt x="319977" y="269985"/>
                </a:cubicBezTo>
                <a:cubicBezTo>
                  <a:pt x="319434" y="270548"/>
                  <a:pt x="318929" y="271149"/>
                  <a:pt x="318462" y="271782"/>
                </a:cubicBezTo>
                <a:cubicBezTo>
                  <a:pt x="311204" y="280489"/>
                  <a:pt x="305451" y="290337"/>
                  <a:pt x="301413" y="300928"/>
                </a:cubicBezTo>
                <a:cubicBezTo>
                  <a:pt x="295383" y="319162"/>
                  <a:pt x="291202" y="337958"/>
                  <a:pt x="288935" y="357030"/>
                </a:cubicBezTo>
                <a:cubicBezTo>
                  <a:pt x="283725" y="412012"/>
                  <a:pt x="289687" y="467480"/>
                  <a:pt x="306461" y="520098"/>
                </a:cubicBezTo>
                <a:cubicBezTo>
                  <a:pt x="308880" y="525128"/>
                  <a:pt x="311785" y="529913"/>
                  <a:pt x="315129" y="534386"/>
                </a:cubicBezTo>
                <a:close/>
                <a:moveTo>
                  <a:pt x="621643" y="500667"/>
                </a:moveTo>
                <a:cubicBezTo>
                  <a:pt x="622977" y="495238"/>
                  <a:pt x="624405" y="491142"/>
                  <a:pt x="624977" y="487047"/>
                </a:cubicBezTo>
                <a:cubicBezTo>
                  <a:pt x="628501" y="461922"/>
                  <a:pt x="627463" y="436368"/>
                  <a:pt x="621929" y="411609"/>
                </a:cubicBezTo>
                <a:cubicBezTo>
                  <a:pt x="618024" y="396425"/>
                  <a:pt x="612890" y="381581"/>
                  <a:pt x="606594" y="367222"/>
                </a:cubicBezTo>
                <a:cubicBezTo>
                  <a:pt x="603031" y="356898"/>
                  <a:pt x="593906" y="349505"/>
                  <a:pt x="583067" y="348172"/>
                </a:cubicBezTo>
                <a:cubicBezTo>
                  <a:pt x="580971" y="350934"/>
                  <a:pt x="577923" y="353316"/>
                  <a:pt x="577257" y="356268"/>
                </a:cubicBezTo>
                <a:cubicBezTo>
                  <a:pt x="574656" y="364583"/>
                  <a:pt x="573123" y="373191"/>
                  <a:pt x="572685" y="381891"/>
                </a:cubicBezTo>
                <a:cubicBezTo>
                  <a:pt x="572913" y="424136"/>
                  <a:pt x="587306" y="465085"/>
                  <a:pt x="613547" y="498191"/>
                </a:cubicBezTo>
                <a:cubicBezTo>
                  <a:pt x="614309" y="498953"/>
                  <a:pt x="616595" y="498953"/>
                  <a:pt x="621643" y="500667"/>
                </a:cubicBezTo>
                <a:close/>
              </a:path>
            </a:pathLst>
          </a:custGeom>
          <a:solidFill>
            <a:schemeClr val="accent2">
              <a:alpha val="37000"/>
            </a:schemeClr>
          </a:solidFill>
          <a:ln w="9525" cap="flat">
            <a:noFill/>
            <a:prstDash val="solid"/>
            <a:miter/>
          </a:ln>
        </p:spPr>
        <p:txBody>
          <a:bodyPr rtlCol="0" anchor="ctr"/>
          <a:lstStyle/>
          <a:p>
            <a:endParaRPr lang="zh-CN" altLang="en-US"/>
          </a:p>
        </p:txBody>
      </p:sp>
      <p:sp>
        <p:nvSpPr>
          <p:cNvPr id="8" name="任意多边形: 形状 7">
            <a:extLst>
              <a:ext uri="{FF2B5EF4-FFF2-40B4-BE49-F238E27FC236}">
                <a16:creationId xmlns:a16="http://schemas.microsoft.com/office/drawing/2014/main" id="{619B1E5C-A871-8411-8CF8-713CC7AD05BE}"/>
              </a:ext>
            </a:extLst>
          </p:cNvPr>
          <p:cNvSpPr/>
          <p:nvPr/>
        </p:nvSpPr>
        <p:spPr>
          <a:xfrm>
            <a:off x="5457048" y="1143429"/>
            <a:ext cx="883671" cy="619234"/>
          </a:xfrm>
          <a:custGeom>
            <a:avLst/>
            <a:gdLst>
              <a:gd name="connsiteX0" fmla="*/ 737258 w 883671"/>
              <a:gd name="connsiteY0" fmla="*/ 240586 h 619234"/>
              <a:gd name="connsiteX1" fmla="*/ 674488 w 883671"/>
              <a:gd name="connsiteY1" fmla="*/ 68374 h 619234"/>
              <a:gd name="connsiteX2" fmla="*/ 494275 w 883671"/>
              <a:gd name="connsiteY2" fmla="*/ 144574 h 619234"/>
              <a:gd name="connsiteX3" fmla="*/ 240338 w 883671"/>
              <a:gd name="connsiteY3" fmla="*/ 19035 h 619234"/>
              <a:gd name="connsiteX4" fmla="*/ 147469 w 883671"/>
              <a:gd name="connsiteY4" fmla="*/ 221536 h 619234"/>
              <a:gd name="connsiteX5" fmla="*/ 4594 w 883671"/>
              <a:gd name="connsiteY5" fmla="*/ 295260 h 619234"/>
              <a:gd name="connsiteX6" fmla="*/ 30788 w 883671"/>
              <a:gd name="connsiteY6" fmla="*/ 379842 h 619234"/>
              <a:gd name="connsiteX7" fmla="*/ 148041 w 883671"/>
              <a:gd name="connsiteY7" fmla="*/ 395558 h 619234"/>
              <a:gd name="connsiteX8" fmla="*/ 256435 w 883671"/>
              <a:gd name="connsiteY8" fmla="*/ 609299 h 619234"/>
              <a:gd name="connsiteX9" fmla="*/ 501609 w 883671"/>
              <a:gd name="connsiteY9" fmla="*/ 508620 h 619234"/>
              <a:gd name="connsiteX10" fmla="*/ 598859 w 883671"/>
              <a:gd name="connsiteY10" fmla="*/ 551006 h 619234"/>
              <a:gd name="connsiteX11" fmla="*/ 685918 w 883671"/>
              <a:gd name="connsiteY11" fmla="*/ 448231 h 619234"/>
              <a:gd name="connsiteX12" fmla="*/ 875180 w 883671"/>
              <a:gd name="connsiteY12" fmla="*/ 401463 h 619234"/>
              <a:gd name="connsiteX13" fmla="*/ 737258 w 883671"/>
              <a:gd name="connsiteY13" fmla="*/ 240586 h 619234"/>
              <a:gd name="connsiteX14" fmla="*/ 835651 w 883671"/>
              <a:gd name="connsiteY14" fmla="*/ 401654 h 619234"/>
              <a:gd name="connsiteX15" fmla="*/ 683822 w 883671"/>
              <a:gd name="connsiteY15" fmla="*/ 414036 h 619234"/>
              <a:gd name="connsiteX16" fmla="*/ 681346 w 883671"/>
              <a:gd name="connsiteY16" fmla="*/ 404511 h 619234"/>
              <a:gd name="connsiteX17" fmla="*/ 662029 w 883671"/>
              <a:gd name="connsiteY17" fmla="*/ 394647 h 619234"/>
              <a:gd name="connsiteX18" fmla="*/ 651818 w 883671"/>
              <a:gd name="connsiteY18" fmla="*/ 412703 h 619234"/>
              <a:gd name="connsiteX19" fmla="*/ 599717 w 883671"/>
              <a:gd name="connsiteY19" fmla="*/ 518240 h 619234"/>
              <a:gd name="connsiteX20" fmla="*/ 517801 w 883671"/>
              <a:gd name="connsiteY20" fmla="*/ 472425 h 619234"/>
              <a:gd name="connsiteX21" fmla="*/ 519516 w 883671"/>
              <a:gd name="connsiteY21" fmla="*/ 468043 h 619234"/>
              <a:gd name="connsiteX22" fmla="*/ 490941 w 883671"/>
              <a:gd name="connsiteY22" fmla="*/ 460138 h 619234"/>
              <a:gd name="connsiteX23" fmla="*/ 303584 w 883671"/>
              <a:gd name="connsiteY23" fmla="*/ 586439 h 619234"/>
              <a:gd name="connsiteX24" fmla="*/ 174711 w 883671"/>
              <a:gd name="connsiteY24" fmla="*/ 395939 h 619234"/>
              <a:gd name="connsiteX25" fmla="*/ 160138 w 883671"/>
              <a:gd name="connsiteY25" fmla="*/ 381747 h 619234"/>
              <a:gd name="connsiteX26" fmla="*/ 147965 w 883671"/>
              <a:gd name="connsiteY26" fmla="*/ 365956 h 619234"/>
              <a:gd name="connsiteX27" fmla="*/ 146041 w 883671"/>
              <a:gd name="connsiteY27" fmla="*/ 365840 h 619234"/>
              <a:gd name="connsiteX28" fmla="*/ 74317 w 883671"/>
              <a:gd name="connsiteY28" fmla="*/ 364983 h 619234"/>
              <a:gd name="connsiteX29" fmla="*/ 40694 w 883671"/>
              <a:gd name="connsiteY29" fmla="*/ 294879 h 619234"/>
              <a:gd name="connsiteX30" fmla="*/ 176521 w 883671"/>
              <a:gd name="connsiteY30" fmla="*/ 258874 h 619234"/>
              <a:gd name="connsiteX31" fmla="*/ 189513 w 883671"/>
              <a:gd name="connsiteY31" fmla="*/ 255304 h 619234"/>
              <a:gd name="connsiteX32" fmla="*/ 190618 w 883671"/>
              <a:gd name="connsiteY32" fmla="*/ 252207 h 619234"/>
              <a:gd name="connsiteX33" fmla="*/ 192999 w 883671"/>
              <a:gd name="connsiteY33" fmla="*/ 238491 h 619234"/>
              <a:gd name="connsiteX34" fmla="*/ 278724 w 883671"/>
              <a:gd name="connsiteY34" fmla="*/ 40561 h 619234"/>
              <a:gd name="connsiteX35" fmla="*/ 413026 w 883671"/>
              <a:gd name="connsiteY35" fmla="*/ 57420 h 619234"/>
              <a:gd name="connsiteX36" fmla="*/ 470939 w 883671"/>
              <a:gd name="connsiteY36" fmla="*/ 183151 h 619234"/>
              <a:gd name="connsiteX37" fmla="*/ 500561 w 883671"/>
              <a:gd name="connsiteY37" fmla="*/ 178388 h 619234"/>
              <a:gd name="connsiteX38" fmla="*/ 625815 w 883671"/>
              <a:gd name="connsiteY38" fmla="*/ 94854 h 619234"/>
              <a:gd name="connsiteX39" fmla="*/ 702682 w 883671"/>
              <a:gd name="connsiteY39" fmla="*/ 239062 h 619234"/>
              <a:gd name="connsiteX40" fmla="*/ 707444 w 883671"/>
              <a:gd name="connsiteY40" fmla="*/ 258112 h 619234"/>
              <a:gd name="connsiteX41" fmla="*/ 721675 w 883671"/>
              <a:gd name="connsiteY41" fmla="*/ 273575 h 619234"/>
              <a:gd name="connsiteX42" fmla="*/ 723446 w 883671"/>
              <a:gd name="connsiteY42" fmla="*/ 273543 h 619234"/>
              <a:gd name="connsiteX43" fmla="*/ 835651 w 883671"/>
              <a:gd name="connsiteY43" fmla="*/ 401178 h 619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83671" h="619234">
                <a:moveTo>
                  <a:pt x="737258" y="240586"/>
                </a:moveTo>
                <a:cubicBezTo>
                  <a:pt x="774881" y="178864"/>
                  <a:pt x="744401" y="94092"/>
                  <a:pt x="674488" y="68374"/>
                </a:cubicBezTo>
                <a:cubicBezTo>
                  <a:pt x="607813" y="43990"/>
                  <a:pt x="531613" y="85424"/>
                  <a:pt x="494275" y="144574"/>
                </a:cubicBezTo>
                <a:cubicBezTo>
                  <a:pt x="464461" y="25988"/>
                  <a:pt x="365592" y="-32972"/>
                  <a:pt x="240338" y="19035"/>
                </a:cubicBezTo>
                <a:cubicBezTo>
                  <a:pt x="163662" y="50943"/>
                  <a:pt x="103274" y="149337"/>
                  <a:pt x="147469" y="221536"/>
                </a:cubicBezTo>
                <a:cubicBezTo>
                  <a:pt x="92701" y="206963"/>
                  <a:pt x="24311" y="240586"/>
                  <a:pt x="4594" y="295260"/>
                </a:cubicBezTo>
                <a:cubicBezTo>
                  <a:pt x="-6769" y="326134"/>
                  <a:pt x="3966" y="360794"/>
                  <a:pt x="30788" y="379842"/>
                </a:cubicBezTo>
                <a:cubicBezTo>
                  <a:pt x="63840" y="404988"/>
                  <a:pt x="109274" y="403178"/>
                  <a:pt x="148041" y="395558"/>
                </a:cubicBezTo>
                <a:cubicBezTo>
                  <a:pt x="86033" y="478235"/>
                  <a:pt x="170425" y="581676"/>
                  <a:pt x="256435" y="609299"/>
                </a:cubicBezTo>
                <a:cubicBezTo>
                  <a:pt x="355210" y="641017"/>
                  <a:pt x="454175" y="594249"/>
                  <a:pt x="501609" y="508620"/>
                </a:cubicBezTo>
                <a:cubicBezTo>
                  <a:pt x="523317" y="540103"/>
                  <a:pt x="561017" y="556533"/>
                  <a:pt x="598859" y="551006"/>
                </a:cubicBezTo>
                <a:cubicBezTo>
                  <a:pt x="647799" y="540410"/>
                  <a:pt x="683518" y="498249"/>
                  <a:pt x="685918" y="448231"/>
                </a:cubicBezTo>
                <a:cubicBezTo>
                  <a:pt x="748592" y="488236"/>
                  <a:pt x="844414" y="478711"/>
                  <a:pt x="875180" y="401463"/>
                </a:cubicBezTo>
                <a:cubicBezTo>
                  <a:pt x="912708" y="308404"/>
                  <a:pt x="820125" y="242301"/>
                  <a:pt x="737258" y="240586"/>
                </a:cubicBezTo>
                <a:close/>
                <a:moveTo>
                  <a:pt x="835651" y="401654"/>
                </a:moveTo>
                <a:cubicBezTo>
                  <a:pt x="797551" y="458804"/>
                  <a:pt x="733733" y="440897"/>
                  <a:pt x="683822" y="414036"/>
                </a:cubicBezTo>
                <a:cubicBezTo>
                  <a:pt x="683060" y="410893"/>
                  <a:pt x="682393" y="407750"/>
                  <a:pt x="681346" y="404511"/>
                </a:cubicBezTo>
                <a:cubicBezTo>
                  <a:pt x="678736" y="396454"/>
                  <a:pt x="670087" y="392038"/>
                  <a:pt x="662029" y="394647"/>
                </a:cubicBezTo>
                <a:cubicBezTo>
                  <a:pt x="654457" y="397101"/>
                  <a:pt x="650018" y="404946"/>
                  <a:pt x="651818" y="412703"/>
                </a:cubicBezTo>
                <a:cubicBezTo>
                  <a:pt x="658295" y="455756"/>
                  <a:pt x="646770" y="504048"/>
                  <a:pt x="599717" y="518240"/>
                </a:cubicBezTo>
                <a:cubicBezTo>
                  <a:pt x="557616" y="530813"/>
                  <a:pt x="533042" y="505286"/>
                  <a:pt x="517801" y="472425"/>
                </a:cubicBezTo>
                <a:lnTo>
                  <a:pt x="519516" y="468043"/>
                </a:lnTo>
                <a:cubicBezTo>
                  <a:pt x="525422" y="449565"/>
                  <a:pt x="497227" y="442326"/>
                  <a:pt x="490941" y="460138"/>
                </a:cubicBezTo>
                <a:cubicBezTo>
                  <a:pt x="461509" y="540528"/>
                  <a:pt x="391309" y="595202"/>
                  <a:pt x="303584" y="586439"/>
                </a:cubicBezTo>
                <a:cubicBezTo>
                  <a:pt x="215859" y="577676"/>
                  <a:pt x="112036" y="488617"/>
                  <a:pt x="174711" y="395939"/>
                </a:cubicBezTo>
                <a:cubicBezTo>
                  <a:pt x="180998" y="386414"/>
                  <a:pt x="168520" y="376889"/>
                  <a:pt x="160138" y="381747"/>
                </a:cubicBezTo>
                <a:cubicBezTo>
                  <a:pt x="161138" y="374026"/>
                  <a:pt x="155690" y="366956"/>
                  <a:pt x="147965" y="365956"/>
                </a:cubicBezTo>
                <a:cubicBezTo>
                  <a:pt x="147327" y="365873"/>
                  <a:pt x="146688" y="365834"/>
                  <a:pt x="146041" y="365840"/>
                </a:cubicBezTo>
                <a:cubicBezTo>
                  <a:pt x="122419" y="367078"/>
                  <a:pt x="97558" y="371745"/>
                  <a:pt x="74317" y="364983"/>
                </a:cubicBezTo>
                <a:cubicBezTo>
                  <a:pt x="42218" y="355458"/>
                  <a:pt x="22121" y="327835"/>
                  <a:pt x="40694" y="294879"/>
                </a:cubicBezTo>
                <a:cubicBezTo>
                  <a:pt x="66507" y="248968"/>
                  <a:pt x="132325" y="234205"/>
                  <a:pt x="176521" y="258874"/>
                </a:cubicBezTo>
                <a:cubicBezTo>
                  <a:pt x="181093" y="261476"/>
                  <a:pt x="186913" y="259877"/>
                  <a:pt x="189513" y="255304"/>
                </a:cubicBezTo>
                <a:cubicBezTo>
                  <a:pt x="190056" y="254344"/>
                  <a:pt x="190427" y="253295"/>
                  <a:pt x="190618" y="252207"/>
                </a:cubicBezTo>
                <a:cubicBezTo>
                  <a:pt x="194894" y="248973"/>
                  <a:pt x="195942" y="242977"/>
                  <a:pt x="192999" y="238491"/>
                </a:cubicBezTo>
                <a:cubicBezTo>
                  <a:pt x="131467" y="157147"/>
                  <a:pt x="187665" y="64374"/>
                  <a:pt x="278724" y="40561"/>
                </a:cubicBezTo>
                <a:cubicBezTo>
                  <a:pt x="324825" y="28464"/>
                  <a:pt x="373974" y="25988"/>
                  <a:pt x="413026" y="57420"/>
                </a:cubicBezTo>
                <a:cubicBezTo>
                  <a:pt x="452079" y="88853"/>
                  <a:pt x="461604" y="137145"/>
                  <a:pt x="470939" y="183151"/>
                </a:cubicBezTo>
                <a:cubicBezTo>
                  <a:pt x="474749" y="202201"/>
                  <a:pt x="499514" y="194961"/>
                  <a:pt x="500561" y="178388"/>
                </a:cubicBezTo>
                <a:cubicBezTo>
                  <a:pt x="529613" y="138097"/>
                  <a:pt x="575047" y="97616"/>
                  <a:pt x="625815" y="94854"/>
                </a:cubicBezTo>
                <a:cubicBezTo>
                  <a:pt x="710302" y="90282"/>
                  <a:pt x="736210" y="174483"/>
                  <a:pt x="702682" y="239062"/>
                </a:cubicBezTo>
                <a:cubicBezTo>
                  <a:pt x="699462" y="245730"/>
                  <a:pt x="701463" y="253744"/>
                  <a:pt x="707444" y="258112"/>
                </a:cubicBezTo>
                <a:cubicBezTo>
                  <a:pt x="707102" y="266311"/>
                  <a:pt x="713474" y="273234"/>
                  <a:pt x="721675" y="273575"/>
                </a:cubicBezTo>
                <a:cubicBezTo>
                  <a:pt x="722265" y="273600"/>
                  <a:pt x="722856" y="273588"/>
                  <a:pt x="723446" y="273543"/>
                </a:cubicBezTo>
                <a:cubicBezTo>
                  <a:pt x="787264" y="271161"/>
                  <a:pt x="886800" y="324025"/>
                  <a:pt x="835651" y="401178"/>
                </a:cubicBezTo>
                <a:close/>
              </a:path>
            </a:pathLst>
          </a:custGeom>
          <a:solidFill>
            <a:srgbClr val="FFFFFF"/>
          </a:solidFill>
          <a:ln w="9525" cap="flat">
            <a:noFill/>
            <a:prstDash val="solid"/>
            <a:miter/>
          </a:ln>
        </p:spPr>
        <p:txBody>
          <a:bodyPr rtlCol="0" anchor="ctr"/>
          <a:lstStyle/>
          <a:p>
            <a:endParaRPr lang="zh-CN" altLang="en-US"/>
          </a:p>
        </p:txBody>
      </p:sp>
      <p:sp>
        <p:nvSpPr>
          <p:cNvPr id="7" name="任意多边形: 形状 6">
            <a:extLst>
              <a:ext uri="{FF2B5EF4-FFF2-40B4-BE49-F238E27FC236}">
                <a16:creationId xmlns:a16="http://schemas.microsoft.com/office/drawing/2014/main" id="{A8657306-6C5D-0348-3545-6C939FD5924F}"/>
              </a:ext>
            </a:extLst>
          </p:cNvPr>
          <p:cNvSpPr/>
          <p:nvPr/>
        </p:nvSpPr>
        <p:spPr>
          <a:xfrm>
            <a:off x="10301057" y="2833393"/>
            <a:ext cx="1411733" cy="801453"/>
          </a:xfrm>
          <a:custGeom>
            <a:avLst/>
            <a:gdLst>
              <a:gd name="connsiteX0" fmla="*/ 505817 w 1411733"/>
              <a:gd name="connsiteY0" fmla="*/ 504276 h 801453"/>
              <a:gd name="connsiteX1" fmla="*/ 519747 w 1411733"/>
              <a:gd name="connsiteY1" fmla="*/ 521742 h 801453"/>
              <a:gd name="connsiteX2" fmla="*/ 533368 w 1411733"/>
              <a:gd name="connsiteY2" fmla="*/ 538410 h 801453"/>
              <a:gd name="connsiteX3" fmla="*/ 624332 w 1411733"/>
              <a:gd name="connsiteY3" fmla="*/ 541173 h 801453"/>
              <a:gd name="connsiteX4" fmla="*/ 639572 w 1411733"/>
              <a:gd name="connsiteY4" fmla="*/ 526028 h 801453"/>
              <a:gd name="connsiteX5" fmla="*/ 651002 w 1411733"/>
              <a:gd name="connsiteY5" fmla="*/ 524409 h 801453"/>
              <a:gd name="connsiteX6" fmla="*/ 656412 w 1411733"/>
              <a:gd name="connsiteY6" fmla="*/ 536744 h 801453"/>
              <a:gd name="connsiteX7" fmla="*/ 655098 w 1411733"/>
              <a:gd name="connsiteY7" fmla="*/ 539077 h 801453"/>
              <a:gd name="connsiteX8" fmla="*/ 580993 w 1411733"/>
              <a:gd name="connsiteY8" fmla="*/ 584797 h 801453"/>
              <a:gd name="connsiteX9" fmla="*/ 500983 w 1411733"/>
              <a:gd name="connsiteY9" fmla="*/ 534696 h 801453"/>
              <a:gd name="connsiteX10" fmla="*/ 498506 w 1411733"/>
              <a:gd name="connsiteY10" fmla="*/ 505454 h 801453"/>
              <a:gd name="connsiteX11" fmla="*/ 505817 w 1411733"/>
              <a:gd name="connsiteY11" fmla="*/ 504276 h 801453"/>
              <a:gd name="connsiteX12" fmla="*/ 518795 w 1411733"/>
              <a:gd name="connsiteY12" fmla="*/ 339623 h 801453"/>
              <a:gd name="connsiteX13" fmla="*/ 541369 w 1411733"/>
              <a:gd name="connsiteY13" fmla="*/ 364769 h 801453"/>
              <a:gd name="connsiteX14" fmla="*/ 523939 w 1411733"/>
              <a:gd name="connsiteY14" fmla="*/ 389725 h 801453"/>
              <a:gd name="connsiteX15" fmla="*/ 498411 w 1411733"/>
              <a:gd name="connsiteY15" fmla="*/ 366484 h 801453"/>
              <a:gd name="connsiteX16" fmla="*/ 518795 w 1411733"/>
              <a:gd name="connsiteY16" fmla="*/ 339623 h 801453"/>
              <a:gd name="connsiteX17" fmla="*/ 643477 w 1411733"/>
              <a:gd name="connsiteY17" fmla="*/ 335146 h 801453"/>
              <a:gd name="connsiteX18" fmla="*/ 657383 w 1411733"/>
              <a:gd name="connsiteY18" fmla="*/ 358768 h 801453"/>
              <a:gd name="connsiteX19" fmla="*/ 637285 w 1411733"/>
              <a:gd name="connsiteY19" fmla="*/ 386105 h 801453"/>
              <a:gd name="connsiteX20" fmla="*/ 614902 w 1411733"/>
              <a:gd name="connsiteY20" fmla="*/ 361721 h 801453"/>
              <a:gd name="connsiteX21" fmla="*/ 643477 w 1411733"/>
              <a:gd name="connsiteY21" fmla="*/ 335146 h 801453"/>
              <a:gd name="connsiteX22" fmla="*/ 749029 w 1411733"/>
              <a:gd name="connsiteY22" fmla="*/ 21594 h 801453"/>
              <a:gd name="connsiteX23" fmla="*/ 659003 w 1411733"/>
              <a:gd name="connsiteY23" fmla="*/ 39871 h 801453"/>
              <a:gd name="connsiteX24" fmla="*/ 588708 w 1411733"/>
              <a:gd name="connsiteY24" fmla="*/ 108070 h 801453"/>
              <a:gd name="connsiteX25" fmla="*/ 547846 w 1411733"/>
              <a:gd name="connsiteY25" fmla="*/ 189128 h 801453"/>
              <a:gd name="connsiteX26" fmla="*/ 518414 w 1411733"/>
              <a:gd name="connsiteY26" fmla="*/ 191223 h 801453"/>
              <a:gd name="connsiteX27" fmla="*/ 502793 w 1411733"/>
              <a:gd name="connsiteY27" fmla="*/ 160267 h 801453"/>
              <a:gd name="connsiteX28" fmla="*/ 446976 w 1411733"/>
              <a:gd name="connsiteY28" fmla="*/ 95307 h 801453"/>
              <a:gd name="connsiteX29" fmla="*/ 328962 w 1411733"/>
              <a:gd name="connsiteY29" fmla="*/ 100545 h 801453"/>
              <a:gd name="connsiteX30" fmla="*/ 288671 w 1411733"/>
              <a:gd name="connsiteY30" fmla="*/ 156076 h 801453"/>
              <a:gd name="connsiteX31" fmla="*/ 253333 w 1411733"/>
              <a:gd name="connsiteY31" fmla="*/ 280568 h 801453"/>
              <a:gd name="connsiteX32" fmla="*/ 228664 w 1411733"/>
              <a:gd name="connsiteY32" fmla="*/ 296094 h 801453"/>
              <a:gd name="connsiteX33" fmla="*/ 66739 w 1411733"/>
              <a:gd name="connsiteY33" fmla="*/ 317430 h 801453"/>
              <a:gd name="connsiteX34" fmla="*/ 23781 w 1411733"/>
              <a:gd name="connsiteY34" fmla="*/ 402012 h 801453"/>
              <a:gd name="connsiteX35" fmla="*/ 86646 w 1411733"/>
              <a:gd name="connsiteY35" fmla="*/ 472211 h 801453"/>
              <a:gd name="connsiteX36" fmla="*/ 86550 w 1411733"/>
              <a:gd name="connsiteY36" fmla="*/ 471735 h 801453"/>
              <a:gd name="connsiteX37" fmla="*/ 167418 w 1411733"/>
              <a:gd name="connsiteY37" fmla="*/ 484117 h 801453"/>
              <a:gd name="connsiteX38" fmla="*/ 334200 w 1411733"/>
              <a:gd name="connsiteY38" fmla="*/ 435444 h 801453"/>
              <a:gd name="connsiteX39" fmla="*/ 356108 w 1411733"/>
              <a:gd name="connsiteY39" fmla="*/ 433158 h 801453"/>
              <a:gd name="connsiteX40" fmla="*/ 351346 w 1411733"/>
              <a:gd name="connsiteY40" fmla="*/ 452208 h 801453"/>
              <a:gd name="connsiteX41" fmla="*/ 321532 w 1411733"/>
              <a:gd name="connsiteY41" fmla="*/ 637565 h 801453"/>
              <a:gd name="connsiteX42" fmla="*/ 401638 w 1411733"/>
              <a:gd name="connsiteY42" fmla="*/ 748912 h 801453"/>
              <a:gd name="connsiteX43" fmla="*/ 637286 w 1411733"/>
              <a:gd name="connsiteY43" fmla="*/ 746721 h 801453"/>
              <a:gd name="connsiteX44" fmla="*/ 749109 w 1411733"/>
              <a:gd name="connsiteY44" fmla="*/ 660139 h 801453"/>
              <a:gd name="connsiteX45" fmla="*/ 775017 w 1411733"/>
              <a:gd name="connsiteY45" fmla="*/ 631564 h 801453"/>
              <a:gd name="connsiteX46" fmla="*/ 837025 w 1411733"/>
              <a:gd name="connsiteY46" fmla="*/ 627849 h 801453"/>
              <a:gd name="connsiteX47" fmla="*/ 868839 w 1411733"/>
              <a:gd name="connsiteY47" fmla="*/ 656996 h 801453"/>
              <a:gd name="connsiteX48" fmla="*/ 1090009 w 1411733"/>
              <a:gd name="connsiteY48" fmla="*/ 710431 h 801453"/>
              <a:gd name="connsiteX49" fmla="*/ 1229646 w 1411733"/>
              <a:gd name="connsiteY49" fmla="*/ 437540 h 801453"/>
              <a:gd name="connsiteX50" fmla="*/ 1251554 w 1411733"/>
              <a:gd name="connsiteY50" fmla="*/ 403917 h 801453"/>
              <a:gd name="connsiteX51" fmla="*/ 1360234 w 1411733"/>
              <a:gd name="connsiteY51" fmla="*/ 360673 h 801453"/>
              <a:gd name="connsiteX52" fmla="*/ 1373950 w 1411733"/>
              <a:gd name="connsiteY52" fmla="*/ 241420 h 801453"/>
              <a:gd name="connsiteX53" fmla="*/ 1347565 w 1411733"/>
              <a:gd name="connsiteY53" fmla="*/ 207321 h 801453"/>
              <a:gd name="connsiteX54" fmla="*/ 992092 w 1411733"/>
              <a:gd name="connsiteY54" fmla="*/ 176841 h 801453"/>
              <a:gd name="connsiteX55" fmla="*/ 975042 w 1411733"/>
              <a:gd name="connsiteY55" fmla="*/ 189985 h 801453"/>
              <a:gd name="connsiteX56" fmla="*/ 950563 w 1411733"/>
              <a:gd name="connsiteY56" fmla="*/ 179984 h 801453"/>
              <a:gd name="connsiteX57" fmla="*/ 749029 w 1411733"/>
              <a:gd name="connsiteY57" fmla="*/ 21594 h 801453"/>
              <a:gd name="connsiteX58" fmla="*/ 751300 w 1411733"/>
              <a:gd name="connsiteY58" fmla="*/ 628 h 801453"/>
              <a:gd name="connsiteX59" fmla="*/ 973233 w 1411733"/>
              <a:gd name="connsiteY59" fmla="*/ 153981 h 801453"/>
              <a:gd name="connsiteX60" fmla="*/ 994569 w 1411733"/>
              <a:gd name="connsiteY60" fmla="*/ 146837 h 801453"/>
              <a:gd name="connsiteX61" fmla="*/ 1243171 w 1411733"/>
              <a:gd name="connsiteY61" fmla="*/ 119119 h 801453"/>
              <a:gd name="connsiteX62" fmla="*/ 1386046 w 1411733"/>
              <a:gd name="connsiteY62" fmla="*/ 217608 h 801453"/>
              <a:gd name="connsiteX63" fmla="*/ 1351756 w 1411733"/>
              <a:gd name="connsiteY63" fmla="*/ 398583 h 801453"/>
              <a:gd name="connsiteX64" fmla="*/ 1292511 w 1411733"/>
              <a:gd name="connsiteY64" fmla="*/ 423348 h 801453"/>
              <a:gd name="connsiteX65" fmla="*/ 1255935 w 1411733"/>
              <a:gd name="connsiteY65" fmla="*/ 435540 h 801453"/>
              <a:gd name="connsiteX66" fmla="*/ 1261935 w 1411733"/>
              <a:gd name="connsiteY66" fmla="*/ 464781 h 801453"/>
              <a:gd name="connsiteX67" fmla="*/ 1163923 w 1411733"/>
              <a:gd name="connsiteY67" fmla="*/ 702906 h 801453"/>
              <a:gd name="connsiteX68" fmla="*/ 855599 w 1411733"/>
              <a:gd name="connsiteY68" fmla="*/ 677284 h 801453"/>
              <a:gd name="connsiteX69" fmla="*/ 805783 w 1411733"/>
              <a:gd name="connsiteY69" fmla="*/ 640041 h 801453"/>
              <a:gd name="connsiteX70" fmla="*/ 759968 w 1411733"/>
              <a:gd name="connsiteY70" fmla="*/ 683285 h 801453"/>
              <a:gd name="connsiteX71" fmla="*/ 540226 w 1411733"/>
              <a:gd name="connsiteY71" fmla="*/ 799395 h 801453"/>
              <a:gd name="connsiteX72" fmla="*/ 297720 w 1411733"/>
              <a:gd name="connsiteY72" fmla="*/ 555269 h 801453"/>
              <a:gd name="connsiteX73" fmla="*/ 311722 w 1411733"/>
              <a:gd name="connsiteY73" fmla="*/ 477069 h 801453"/>
              <a:gd name="connsiteX74" fmla="*/ 248190 w 1411733"/>
              <a:gd name="connsiteY74" fmla="*/ 495357 h 801453"/>
              <a:gd name="connsiteX75" fmla="*/ 75311 w 1411733"/>
              <a:gd name="connsiteY75" fmla="*/ 492785 h 801453"/>
              <a:gd name="connsiteX76" fmla="*/ 730 w 1411733"/>
              <a:gd name="connsiteY76" fmla="*/ 405345 h 801453"/>
              <a:gd name="connsiteX77" fmla="*/ 49974 w 1411733"/>
              <a:gd name="connsiteY77" fmla="*/ 300285 h 801453"/>
              <a:gd name="connsiteX78" fmla="*/ 157416 w 1411733"/>
              <a:gd name="connsiteY78" fmla="*/ 260089 h 801453"/>
              <a:gd name="connsiteX79" fmla="*/ 227044 w 1411733"/>
              <a:gd name="connsiteY79" fmla="*/ 257708 h 801453"/>
              <a:gd name="connsiteX80" fmla="*/ 252476 w 1411733"/>
              <a:gd name="connsiteY80" fmla="*/ 185127 h 801453"/>
              <a:gd name="connsiteX81" fmla="*/ 317532 w 1411733"/>
              <a:gd name="connsiteY81" fmla="*/ 80352 h 801453"/>
              <a:gd name="connsiteX82" fmla="*/ 456692 w 1411733"/>
              <a:gd name="connsiteY82" fmla="*/ 74161 h 801453"/>
              <a:gd name="connsiteX83" fmla="*/ 508603 w 1411733"/>
              <a:gd name="connsiteY83" fmla="*/ 125596 h 801453"/>
              <a:gd name="connsiteX84" fmla="*/ 536226 w 1411733"/>
              <a:gd name="connsiteY84" fmla="*/ 157695 h 801453"/>
              <a:gd name="connsiteX85" fmla="*/ 751300 w 1411733"/>
              <a:gd name="connsiteY85" fmla="*/ 628 h 80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411733" h="801453">
                <a:moveTo>
                  <a:pt x="505817" y="504276"/>
                </a:moveTo>
                <a:cubicBezTo>
                  <a:pt x="511960" y="506347"/>
                  <a:pt x="515104" y="516670"/>
                  <a:pt x="519747" y="521742"/>
                </a:cubicBezTo>
                <a:cubicBezTo>
                  <a:pt x="524510" y="527076"/>
                  <a:pt x="528320" y="533362"/>
                  <a:pt x="533368" y="538410"/>
                </a:cubicBezTo>
                <a:cubicBezTo>
                  <a:pt x="561943" y="566985"/>
                  <a:pt x="593852" y="568319"/>
                  <a:pt x="624332" y="541173"/>
                </a:cubicBezTo>
                <a:cubicBezTo>
                  <a:pt x="629666" y="536410"/>
                  <a:pt x="633857" y="530314"/>
                  <a:pt x="639572" y="526028"/>
                </a:cubicBezTo>
                <a:cubicBezTo>
                  <a:pt x="642934" y="523770"/>
                  <a:pt x="647144" y="523170"/>
                  <a:pt x="651002" y="524409"/>
                </a:cubicBezTo>
                <a:cubicBezTo>
                  <a:pt x="655907" y="526323"/>
                  <a:pt x="658326" y="531848"/>
                  <a:pt x="656412" y="536744"/>
                </a:cubicBezTo>
                <a:cubicBezTo>
                  <a:pt x="656088" y="537582"/>
                  <a:pt x="655640" y="538363"/>
                  <a:pt x="655098" y="539077"/>
                </a:cubicBezTo>
                <a:cubicBezTo>
                  <a:pt x="640134" y="566271"/>
                  <a:pt x="612007" y="583626"/>
                  <a:pt x="580993" y="584797"/>
                </a:cubicBezTo>
                <a:cubicBezTo>
                  <a:pt x="545370" y="583464"/>
                  <a:pt x="520223" y="563652"/>
                  <a:pt x="500983" y="534696"/>
                </a:cubicBezTo>
                <a:cubicBezTo>
                  <a:pt x="494982" y="525742"/>
                  <a:pt x="484219" y="513455"/>
                  <a:pt x="498506" y="505454"/>
                </a:cubicBezTo>
                <a:cubicBezTo>
                  <a:pt x="501387" y="503811"/>
                  <a:pt x="503769" y="503585"/>
                  <a:pt x="505817" y="504276"/>
                </a:cubicBezTo>
                <a:close/>
                <a:moveTo>
                  <a:pt x="518795" y="339623"/>
                </a:moveTo>
                <a:cubicBezTo>
                  <a:pt x="534892" y="340195"/>
                  <a:pt x="540893" y="350672"/>
                  <a:pt x="541369" y="364769"/>
                </a:cubicBezTo>
                <a:cubicBezTo>
                  <a:pt x="541846" y="376961"/>
                  <a:pt x="537464" y="388677"/>
                  <a:pt x="523939" y="389725"/>
                </a:cubicBezTo>
                <a:cubicBezTo>
                  <a:pt x="509175" y="390868"/>
                  <a:pt x="500793" y="380200"/>
                  <a:pt x="498411" y="366484"/>
                </a:cubicBezTo>
                <a:cubicBezTo>
                  <a:pt x="495554" y="350958"/>
                  <a:pt x="505174" y="343243"/>
                  <a:pt x="518795" y="339623"/>
                </a:cubicBezTo>
                <a:close/>
                <a:moveTo>
                  <a:pt x="643477" y="335146"/>
                </a:moveTo>
                <a:cubicBezTo>
                  <a:pt x="655002" y="338099"/>
                  <a:pt x="657383" y="348291"/>
                  <a:pt x="657383" y="358768"/>
                </a:cubicBezTo>
                <a:cubicBezTo>
                  <a:pt x="657859" y="372960"/>
                  <a:pt x="653192" y="385629"/>
                  <a:pt x="637285" y="386105"/>
                </a:cubicBezTo>
                <a:cubicBezTo>
                  <a:pt x="621664" y="386581"/>
                  <a:pt x="615473" y="375246"/>
                  <a:pt x="614902" y="361721"/>
                </a:cubicBezTo>
                <a:cubicBezTo>
                  <a:pt x="614330" y="348195"/>
                  <a:pt x="631951" y="332193"/>
                  <a:pt x="643477" y="335146"/>
                </a:cubicBezTo>
                <a:close/>
                <a:moveTo>
                  <a:pt x="749029" y="21594"/>
                </a:moveTo>
                <a:cubicBezTo>
                  <a:pt x="718742" y="20738"/>
                  <a:pt x="688007" y="26488"/>
                  <a:pt x="659003" y="39871"/>
                </a:cubicBezTo>
                <a:cubicBezTo>
                  <a:pt x="627475" y="54444"/>
                  <a:pt x="607282" y="80257"/>
                  <a:pt x="588708" y="108070"/>
                </a:cubicBezTo>
                <a:cubicBezTo>
                  <a:pt x="572402" y="133654"/>
                  <a:pt x="558714" y="160810"/>
                  <a:pt x="547846" y="189128"/>
                </a:cubicBezTo>
                <a:cubicBezTo>
                  <a:pt x="539750" y="208940"/>
                  <a:pt x="529368" y="209226"/>
                  <a:pt x="518414" y="191223"/>
                </a:cubicBezTo>
                <a:cubicBezTo>
                  <a:pt x="512413" y="181698"/>
                  <a:pt x="508222" y="170459"/>
                  <a:pt x="502793" y="160267"/>
                </a:cubicBezTo>
                <a:cubicBezTo>
                  <a:pt x="489534" y="134540"/>
                  <a:pt x="470417" y="112280"/>
                  <a:pt x="446976" y="95307"/>
                </a:cubicBezTo>
                <a:cubicBezTo>
                  <a:pt x="406019" y="66732"/>
                  <a:pt x="366871" y="68351"/>
                  <a:pt x="328962" y="100545"/>
                </a:cubicBezTo>
                <a:cubicBezTo>
                  <a:pt x="311293" y="115576"/>
                  <a:pt x="297481" y="134616"/>
                  <a:pt x="288671" y="156076"/>
                </a:cubicBezTo>
                <a:cubicBezTo>
                  <a:pt x="272098" y="196081"/>
                  <a:pt x="255524" y="236372"/>
                  <a:pt x="253333" y="280568"/>
                </a:cubicBezTo>
                <a:cubicBezTo>
                  <a:pt x="252381" y="298951"/>
                  <a:pt x="244665" y="303999"/>
                  <a:pt x="228664" y="296094"/>
                </a:cubicBezTo>
                <a:cubicBezTo>
                  <a:pt x="169990" y="267519"/>
                  <a:pt x="116840" y="286092"/>
                  <a:pt x="66739" y="317430"/>
                </a:cubicBezTo>
                <a:cubicBezTo>
                  <a:pt x="36878" y="334575"/>
                  <a:pt x="20009" y="367788"/>
                  <a:pt x="23781" y="402012"/>
                </a:cubicBezTo>
                <a:cubicBezTo>
                  <a:pt x="27686" y="439635"/>
                  <a:pt x="54642" y="459066"/>
                  <a:pt x="86646" y="472211"/>
                </a:cubicBezTo>
                <a:lnTo>
                  <a:pt x="86550" y="471735"/>
                </a:lnTo>
                <a:cubicBezTo>
                  <a:pt x="109315" y="481260"/>
                  <a:pt x="133509" y="483736"/>
                  <a:pt x="167418" y="484117"/>
                </a:cubicBezTo>
                <a:cubicBezTo>
                  <a:pt x="226139" y="481679"/>
                  <a:pt x="283385" y="464972"/>
                  <a:pt x="334200" y="435444"/>
                </a:cubicBezTo>
                <a:cubicBezTo>
                  <a:pt x="341154" y="431253"/>
                  <a:pt x="348774" y="423157"/>
                  <a:pt x="356108" y="433158"/>
                </a:cubicBezTo>
                <a:cubicBezTo>
                  <a:pt x="361061" y="439826"/>
                  <a:pt x="354393" y="446112"/>
                  <a:pt x="351346" y="452208"/>
                </a:cubicBezTo>
                <a:cubicBezTo>
                  <a:pt x="322390" y="509396"/>
                  <a:pt x="311969" y="574186"/>
                  <a:pt x="321532" y="637565"/>
                </a:cubicBezTo>
                <a:cubicBezTo>
                  <a:pt x="327790" y="685799"/>
                  <a:pt x="357899" y="727643"/>
                  <a:pt x="401638" y="748912"/>
                </a:cubicBezTo>
                <a:cubicBezTo>
                  <a:pt x="480409" y="789965"/>
                  <a:pt x="559181" y="783107"/>
                  <a:pt x="637286" y="746721"/>
                </a:cubicBezTo>
                <a:cubicBezTo>
                  <a:pt x="679844" y="725424"/>
                  <a:pt x="717839" y="696010"/>
                  <a:pt x="749109" y="660139"/>
                </a:cubicBezTo>
                <a:cubicBezTo>
                  <a:pt x="757873" y="650614"/>
                  <a:pt x="766064" y="640422"/>
                  <a:pt x="775017" y="631564"/>
                </a:cubicBezTo>
                <a:cubicBezTo>
                  <a:pt x="799306" y="606609"/>
                  <a:pt x="811213" y="605847"/>
                  <a:pt x="837025" y="627849"/>
                </a:cubicBezTo>
                <a:cubicBezTo>
                  <a:pt x="847979" y="637374"/>
                  <a:pt x="857694" y="647947"/>
                  <a:pt x="868839" y="656996"/>
                </a:cubicBezTo>
                <a:cubicBezTo>
                  <a:pt x="934180" y="709955"/>
                  <a:pt x="1007999" y="731005"/>
                  <a:pt x="1090009" y="710431"/>
                </a:cubicBezTo>
                <a:cubicBezTo>
                  <a:pt x="1208310" y="680713"/>
                  <a:pt x="1272985" y="552602"/>
                  <a:pt x="1229646" y="437540"/>
                </a:cubicBezTo>
                <a:cubicBezTo>
                  <a:pt x="1217359" y="404964"/>
                  <a:pt x="1217454" y="404202"/>
                  <a:pt x="1251554" y="403917"/>
                </a:cubicBezTo>
                <a:cubicBezTo>
                  <a:pt x="1293368" y="403917"/>
                  <a:pt x="1330706" y="391534"/>
                  <a:pt x="1360234" y="360673"/>
                </a:cubicBezTo>
                <a:cubicBezTo>
                  <a:pt x="1392713" y="329307"/>
                  <a:pt x="1398457" y="279339"/>
                  <a:pt x="1373950" y="241420"/>
                </a:cubicBezTo>
                <a:cubicBezTo>
                  <a:pt x="1366587" y="229009"/>
                  <a:pt x="1357728" y="217560"/>
                  <a:pt x="1347565" y="207321"/>
                </a:cubicBezTo>
                <a:cubicBezTo>
                  <a:pt x="1257459" y="114642"/>
                  <a:pt x="1096582" y="100926"/>
                  <a:pt x="992092" y="176841"/>
                </a:cubicBezTo>
                <a:cubicBezTo>
                  <a:pt x="986673" y="181546"/>
                  <a:pt x="980976" y="185937"/>
                  <a:pt x="975042" y="189985"/>
                </a:cubicBezTo>
                <a:cubicBezTo>
                  <a:pt x="963327" y="196748"/>
                  <a:pt x="954945" y="197415"/>
                  <a:pt x="950563" y="179984"/>
                </a:cubicBezTo>
                <a:cubicBezTo>
                  <a:pt x="926703" y="86187"/>
                  <a:pt x="839889" y="24161"/>
                  <a:pt x="749029" y="21594"/>
                </a:cubicBezTo>
                <a:close/>
                <a:moveTo>
                  <a:pt x="751300" y="628"/>
                </a:moveTo>
                <a:cubicBezTo>
                  <a:pt x="854075" y="7867"/>
                  <a:pt x="934561" y="52444"/>
                  <a:pt x="973233" y="153981"/>
                </a:cubicBezTo>
                <a:cubicBezTo>
                  <a:pt x="983329" y="156076"/>
                  <a:pt x="988473" y="150456"/>
                  <a:pt x="994569" y="146837"/>
                </a:cubicBezTo>
                <a:cubicBezTo>
                  <a:pt x="1073341" y="100641"/>
                  <a:pt x="1157065" y="93878"/>
                  <a:pt x="1243171" y="119119"/>
                </a:cubicBezTo>
                <a:cubicBezTo>
                  <a:pt x="1300664" y="134626"/>
                  <a:pt x="1351099" y="169392"/>
                  <a:pt x="1386046" y="217608"/>
                </a:cubicBezTo>
                <a:cubicBezTo>
                  <a:pt x="1430719" y="280092"/>
                  <a:pt x="1415764" y="357054"/>
                  <a:pt x="1351756" y="398583"/>
                </a:cubicBezTo>
                <a:cubicBezTo>
                  <a:pt x="1333344" y="409727"/>
                  <a:pt x="1313380" y="418071"/>
                  <a:pt x="1292511" y="423348"/>
                </a:cubicBezTo>
                <a:cubicBezTo>
                  <a:pt x="1280605" y="426872"/>
                  <a:pt x="1266412" y="424300"/>
                  <a:pt x="1255935" y="435540"/>
                </a:cubicBezTo>
                <a:cubicBezTo>
                  <a:pt x="1257935" y="445065"/>
                  <a:pt x="1260030" y="454590"/>
                  <a:pt x="1261935" y="464781"/>
                </a:cubicBezTo>
                <a:cubicBezTo>
                  <a:pt x="1280005" y="556631"/>
                  <a:pt x="1241419" y="650386"/>
                  <a:pt x="1163923" y="702906"/>
                </a:cubicBezTo>
                <a:cubicBezTo>
                  <a:pt x="1074293" y="763295"/>
                  <a:pt x="948373" y="752341"/>
                  <a:pt x="855599" y="677284"/>
                </a:cubicBezTo>
                <a:cubicBezTo>
                  <a:pt x="839311" y="664044"/>
                  <a:pt x="828167" y="637755"/>
                  <a:pt x="805783" y="640041"/>
                </a:cubicBezTo>
                <a:cubicBezTo>
                  <a:pt x="783399" y="642327"/>
                  <a:pt x="774541" y="667854"/>
                  <a:pt x="759968" y="683285"/>
                </a:cubicBezTo>
                <a:cubicBezTo>
                  <a:pt x="699484" y="747102"/>
                  <a:pt x="628237" y="789298"/>
                  <a:pt x="540226" y="799395"/>
                </a:cubicBezTo>
                <a:cubicBezTo>
                  <a:pt x="381921" y="817492"/>
                  <a:pt x="279527" y="714622"/>
                  <a:pt x="297720" y="555269"/>
                </a:cubicBezTo>
                <a:cubicBezTo>
                  <a:pt x="300482" y="531171"/>
                  <a:pt x="306197" y="507644"/>
                  <a:pt x="311722" y="477069"/>
                </a:cubicBezTo>
                <a:cubicBezTo>
                  <a:pt x="286480" y="484403"/>
                  <a:pt x="267525" y="490499"/>
                  <a:pt x="248190" y="495357"/>
                </a:cubicBezTo>
                <a:cubicBezTo>
                  <a:pt x="190373" y="509930"/>
                  <a:pt x="132556" y="516216"/>
                  <a:pt x="75311" y="492785"/>
                </a:cubicBezTo>
                <a:cubicBezTo>
                  <a:pt x="35877" y="476592"/>
                  <a:pt x="5683" y="450303"/>
                  <a:pt x="730" y="405345"/>
                </a:cubicBezTo>
                <a:cubicBezTo>
                  <a:pt x="-4223" y="360387"/>
                  <a:pt x="16447" y="326859"/>
                  <a:pt x="49974" y="300285"/>
                </a:cubicBezTo>
                <a:cubicBezTo>
                  <a:pt x="81598" y="275520"/>
                  <a:pt x="119031" y="267042"/>
                  <a:pt x="157416" y="260089"/>
                </a:cubicBezTo>
                <a:cubicBezTo>
                  <a:pt x="181610" y="255708"/>
                  <a:pt x="211518" y="274853"/>
                  <a:pt x="227044" y="257708"/>
                </a:cubicBezTo>
                <a:cubicBezTo>
                  <a:pt x="242570" y="240563"/>
                  <a:pt x="244094" y="210083"/>
                  <a:pt x="252476" y="185127"/>
                </a:cubicBezTo>
                <a:cubicBezTo>
                  <a:pt x="266001" y="145027"/>
                  <a:pt x="283147" y="107213"/>
                  <a:pt x="317532" y="80352"/>
                </a:cubicBezTo>
                <a:cubicBezTo>
                  <a:pt x="360871" y="45872"/>
                  <a:pt x="410591" y="43300"/>
                  <a:pt x="456692" y="74161"/>
                </a:cubicBezTo>
                <a:cubicBezTo>
                  <a:pt x="476761" y="88268"/>
                  <a:pt x="494316" y="105651"/>
                  <a:pt x="508603" y="125596"/>
                </a:cubicBezTo>
                <a:cubicBezTo>
                  <a:pt x="516128" y="135693"/>
                  <a:pt x="518985" y="149694"/>
                  <a:pt x="536226" y="157695"/>
                </a:cubicBezTo>
                <a:cubicBezTo>
                  <a:pt x="576231" y="61874"/>
                  <a:pt x="638619" y="-7373"/>
                  <a:pt x="751300" y="628"/>
                </a:cubicBezTo>
                <a:close/>
              </a:path>
            </a:pathLst>
          </a:custGeom>
          <a:solidFill>
            <a:schemeClr val="accent1">
              <a:alpha val="32000"/>
            </a:schemeClr>
          </a:solidFill>
          <a:ln w="9525" cap="flat">
            <a:noFill/>
            <a:prstDash val="solid"/>
            <a:miter/>
          </a:ln>
        </p:spPr>
        <p:txBody>
          <a:bodyPr rtlCol="0" anchor="ctr"/>
          <a:lstStyle/>
          <a:p>
            <a:endParaRPr lang="zh-CN" altLang="en-US"/>
          </a:p>
        </p:txBody>
      </p:sp>
      <p:sp>
        <p:nvSpPr>
          <p:cNvPr id="6" name="任意多边形: 形状 5">
            <a:extLst>
              <a:ext uri="{FF2B5EF4-FFF2-40B4-BE49-F238E27FC236}">
                <a16:creationId xmlns:a16="http://schemas.microsoft.com/office/drawing/2014/main" id="{5D5C086C-04F3-9195-4D24-46FE99047DB9}"/>
              </a:ext>
            </a:extLst>
          </p:cNvPr>
          <p:cNvSpPr/>
          <p:nvPr/>
        </p:nvSpPr>
        <p:spPr>
          <a:xfrm>
            <a:off x="1136745" y="5698113"/>
            <a:ext cx="1376539" cy="774101"/>
          </a:xfrm>
          <a:custGeom>
            <a:avLst/>
            <a:gdLst>
              <a:gd name="connsiteX0" fmla="*/ 625626 w 1376539"/>
              <a:gd name="connsiteY0" fmla="*/ 445685 h 774101"/>
              <a:gd name="connsiteX1" fmla="*/ 632294 w 1376539"/>
              <a:gd name="connsiteY1" fmla="*/ 451305 h 774101"/>
              <a:gd name="connsiteX2" fmla="*/ 646581 w 1376539"/>
              <a:gd name="connsiteY2" fmla="*/ 465402 h 774101"/>
              <a:gd name="connsiteX3" fmla="*/ 739831 w 1376539"/>
              <a:gd name="connsiteY3" fmla="*/ 473117 h 774101"/>
              <a:gd name="connsiteX4" fmla="*/ 749356 w 1376539"/>
              <a:gd name="connsiteY4" fmla="*/ 467212 h 774101"/>
              <a:gd name="connsiteX5" fmla="*/ 760024 w 1376539"/>
              <a:gd name="connsiteY5" fmla="*/ 468259 h 774101"/>
              <a:gd name="connsiteX6" fmla="*/ 756881 w 1376539"/>
              <a:gd name="connsiteY6" fmla="*/ 480261 h 774101"/>
              <a:gd name="connsiteX7" fmla="*/ 687729 w 1376539"/>
              <a:gd name="connsiteY7" fmla="*/ 500454 h 774101"/>
              <a:gd name="connsiteX8" fmla="*/ 621626 w 1376539"/>
              <a:gd name="connsiteY8" fmla="*/ 462354 h 774101"/>
              <a:gd name="connsiteX9" fmla="*/ 618101 w 1376539"/>
              <a:gd name="connsiteY9" fmla="*/ 447209 h 774101"/>
              <a:gd name="connsiteX10" fmla="*/ 625626 w 1376539"/>
              <a:gd name="connsiteY10" fmla="*/ 445685 h 774101"/>
              <a:gd name="connsiteX11" fmla="*/ 720781 w 1376539"/>
              <a:gd name="connsiteY11" fmla="*/ 354436 h 774101"/>
              <a:gd name="connsiteX12" fmla="*/ 730878 w 1376539"/>
              <a:gd name="connsiteY12" fmla="*/ 365770 h 774101"/>
              <a:gd name="connsiteX13" fmla="*/ 719162 w 1376539"/>
              <a:gd name="connsiteY13" fmla="*/ 375295 h 774101"/>
              <a:gd name="connsiteX14" fmla="*/ 717009 w 1376539"/>
              <a:gd name="connsiteY14" fmla="*/ 374905 h 774101"/>
              <a:gd name="connsiteX15" fmla="*/ 710685 w 1376539"/>
              <a:gd name="connsiteY15" fmla="*/ 363008 h 774101"/>
              <a:gd name="connsiteX16" fmla="*/ 720781 w 1376539"/>
              <a:gd name="connsiteY16" fmla="*/ 354436 h 774101"/>
              <a:gd name="connsiteX17" fmla="*/ 662869 w 1376539"/>
              <a:gd name="connsiteY17" fmla="*/ 344721 h 774101"/>
              <a:gd name="connsiteX18" fmla="*/ 671441 w 1376539"/>
              <a:gd name="connsiteY18" fmla="*/ 359294 h 774101"/>
              <a:gd name="connsiteX19" fmla="*/ 658297 w 1376539"/>
              <a:gd name="connsiteY19" fmla="*/ 368247 h 774101"/>
              <a:gd name="connsiteX20" fmla="*/ 655687 w 1376539"/>
              <a:gd name="connsiteY20" fmla="*/ 367333 h 774101"/>
              <a:gd name="connsiteX21" fmla="*/ 650963 w 1376539"/>
              <a:gd name="connsiteY21" fmla="*/ 353007 h 774101"/>
              <a:gd name="connsiteX22" fmla="*/ 662869 w 1376539"/>
              <a:gd name="connsiteY22" fmla="*/ 344721 h 774101"/>
              <a:gd name="connsiteX23" fmla="*/ 670393 w 1376539"/>
              <a:gd name="connsiteY23" fmla="*/ 15441 h 774101"/>
              <a:gd name="connsiteX24" fmla="*/ 461796 w 1376539"/>
              <a:gd name="connsiteY24" fmla="*/ 69543 h 774101"/>
              <a:gd name="connsiteX25" fmla="*/ 378262 w 1376539"/>
              <a:gd name="connsiteY25" fmla="*/ 196511 h 774101"/>
              <a:gd name="connsiteX26" fmla="*/ 377309 w 1376539"/>
              <a:gd name="connsiteY26" fmla="*/ 205083 h 774101"/>
              <a:gd name="connsiteX27" fmla="*/ 363403 w 1376539"/>
              <a:gd name="connsiteY27" fmla="*/ 208703 h 774101"/>
              <a:gd name="connsiteX28" fmla="*/ 289870 w 1376539"/>
              <a:gd name="connsiteY28" fmla="*/ 174222 h 774101"/>
              <a:gd name="connsiteX29" fmla="*/ 95369 w 1376539"/>
              <a:gd name="connsiteY29" fmla="*/ 217942 h 774101"/>
              <a:gd name="connsiteX30" fmla="*/ 32980 w 1376539"/>
              <a:gd name="connsiteY30" fmla="*/ 291475 h 774101"/>
              <a:gd name="connsiteX31" fmla="*/ 24503 w 1376539"/>
              <a:gd name="connsiteY31" fmla="*/ 422825 h 774101"/>
              <a:gd name="connsiteX32" fmla="*/ 160044 w 1376539"/>
              <a:gd name="connsiteY32" fmla="*/ 489500 h 774101"/>
              <a:gd name="connsiteX33" fmla="*/ 179094 w 1376539"/>
              <a:gd name="connsiteY33" fmla="*/ 482547 h 774101"/>
              <a:gd name="connsiteX34" fmla="*/ 194810 w 1376539"/>
              <a:gd name="connsiteY34" fmla="*/ 495405 h 774101"/>
              <a:gd name="connsiteX35" fmla="*/ 241673 w 1376539"/>
              <a:gd name="connsiteY35" fmla="*/ 605896 h 774101"/>
              <a:gd name="connsiteX36" fmla="*/ 369022 w 1376539"/>
              <a:gd name="connsiteY36" fmla="*/ 686096 h 774101"/>
              <a:gd name="connsiteX37" fmla="*/ 490942 w 1376539"/>
              <a:gd name="connsiteY37" fmla="*/ 690001 h 774101"/>
              <a:gd name="connsiteX38" fmla="*/ 535234 w 1376539"/>
              <a:gd name="connsiteY38" fmla="*/ 658759 h 774101"/>
              <a:gd name="connsiteX39" fmla="*/ 550188 w 1376539"/>
              <a:gd name="connsiteY39" fmla="*/ 660474 h 774101"/>
              <a:gd name="connsiteX40" fmla="*/ 652677 w 1376539"/>
              <a:gd name="connsiteY40" fmla="*/ 739055 h 774101"/>
              <a:gd name="connsiteX41" fmla="*/ 975860 w 1376539"/>
              <a:gd name="connsiteY41" fmla="*/ 686191 h 774101"/>
              <a:gd name="connsiteX42" fmla="*/ 1018723 w 1376539"/>
              <a:gd name="connsiteY42" fmla="*/ 590370 h 774101"/>
              <a:gd name="connsiteX43" fmla="*/ 1020818 w 1376539"/>
              <a:gd name="connsiteY43" fmla="*/ 577320 h 774101"/>
              <a:gd name="connsiteX44" fmla="*/ 1035677 w 1376539"/>
              <a:gd name="connsiteY44" fmla="*/ 581511 h 774101"/>
              <a:gd name="connsiteX45" fmla="*/ 1107984 w 1376539"/>
              <a:gd name="connsiteY45" fmla="*/ 619486 h 774101"/>
              <a:gd name="connsiteX46" fmla="*/ 1188320 w 1376539"/>
              <a:gd name="connsiteY46" fmla="*/ 633986 h 774101"/>
              <a:gd name="connsiteX47" fmla="*/ 1188268 w 1376539"/>
              <a:gd name="connsiteY47" fmla="*/ 633994 h 774101"/>
              <a:gd name="connsiteX48" fmla="*/ 1188363 w 1376539"/>
              <a:gd name="connsiteY48" fmla="*/ 633994 h 774101"/>
              <a:gd name="connsiteX49" fmla="*/ 1188320 w 1376539"/>
              <a:gd name="connsiteY49" fmla="*/ 633986 h 774101"/>
              <a:gd name="connsiteX50" fmla="*/ 1253566 w 1376539"/>
              <a:gd name="connsiteY50" fmla="*/ 624049 h 774101"/>
              <a:gd name="connsiteX51" fmla="*/ 1360575 w 1376539"/>
              <a:gd name="connsiteY51" fmla="*/ 478451 h 774101"/>
              <a:gd name="connsiteX52" fmla="*/ 1275517 w 1376539"/>
              <a:gd name="connsiteY52" fmla="*/ 381391 h 774101"/>
              <a:gd name="connsiteX53" fmla="*/ 1257324 w 1376539"/>
              <a:gd name="connsiteY53" fmla="*/ 356626 h 774101"/>
              <a:gd name="connsiteX54" fmla="*/ 1181124 w 1376539"/>
              <a:gd name="connsiteY54" fmla="*/ 209274 h 774101"/>
              <a:gd name="connsiteX55" fmla="*/ 1074158 w 1376539"/>
              <a:gd name="connsiteY55" fmla="*/ 199749 h 774101"/>
              <a:gd name="connsiteX56" fmla="*/ 1022152 w 1376539"/>
              <a:gd name="connsiteY56" fmla="*/ 227753 h 774101"/>
              <a:gd name="connsiteX57" fmla="*/ 993577 w 1376539"/>
              <a:gd name="connsiteY57" fmla="*/ 224419 h 774101"/>
              <a:gd name="connsiteX58" fmla="*/ 938713 w 1376539"/>
              <a:gd name="connsiteY58" fmla="*/ 140313 h 774101"/>
              <a:gd name="connsiteX59" fmla="*/ 743736 w 1376539"/>
              <a:gd name="connsiteY59" fmla="*/ 22013 h 774101"/>
              <a:gd name="connsiteX60" fmla="*/ 670393 w 1376539"/>
              <a:gd name="connsiteY60" fmla="*/ 15441 h 774101"/>
              <a:gd name="connsiteX61" fmla="*/ 643842 w 1376539"/>
              <a:gd name="connsiteY61" fmla="*/ 748 h 774101"/>
              <a:gd name="connsiteX62" fmla="*/ 869561 w 1376539"/>
              <a:gd name="connsiteY62" fmla="*/ 54303 h 774101"/>
              <a:gd name="connsiteX63" fmla="*/ 991767 w 1376539"/>
              <a:gd name="connsiteY63" fmla="*/ 189558 h 774101"/>
              <a:gd name="connsiteX64" fmla="*/ 1005292 w 1376539"/>
              <a:gd name="connsiteY64" fmla="*/ 211656 h 774101"/>
              <a:gd name="connsiteX65" fmla="*/ 1009198 w 1376539"/>
              <a:gd name="connsiteY65" fmla="*/ 214894 h 774101"/>
              <a:gd name="connsiteX66" fmla="*/ 1201031 w 1376539"/>
              <a:gd name="connsiteY66" fmla="*/ 202131 h 774101"/>
              <a:gd name="connsiteX67" fmla="*/ 1275803 w 1376539"/>
              <a:gd name="connsiteY67" fmla="*/ 339576 h 774101"/>
              <a:gd name="connsiteX68" fmla="*/ 1294853 w 1376539"/>
              <a:gd name="connsiteY68" fmla="*/ 368151 h 774101"/>
              <a:gd name="connsiteX69" fmla="*/ 1375720 w 1376539"/>
              <a:gd name="connsiteY69" fmla="*/ 490548 h 774101"/>
              <a:gd name="connsiteX70" fmla="*/ 1177047 w 1376539"/>
              <a:gd name="connsiteY70" fmla="*/ 649101 h 774101"/>
              <a:gd name="connsiteX71" fmla="*/ 1174933 w 1376539"/>
              <a:gd name="connsiteY71" fmla="*/ 648853 h 774101"/>
              <a:gd name="connsiteX72" fmla="*/ 1104638 w 1376539"/>
              <a:gd name="connsiteY72" fmla="*/ 634280 h 774101"/>
              <a:gd name="connsiteX73" fmla="*/ 1042630 w 1376539"/>
              <a:gd name="connsiteY73" fmla="*/ 606848 h 774101"/>
              <a:gd name="connsiteX74" fmla="*/ 1035868 w 1376539"/>
              <a:gd name="connsiteY74" fmla="*/ 618849 h 774101"/>
              <a:gd name="connsiteX75" fmla="*/ 1003197 w 1376539"/>
              <a:gd name="connsiteY75" fmla="*/ 683715 h 774101"/>
              <a:gd name="connsiteX76" fmla="*/ 627436 w 1376539"/>
              <a:gd name="connsiteY76" fmla="*/ 745532 h 774101"/>
              <a:gd name="connsiteX77" fmla="*/ 555046 w 1376539"/>
              <a:gd name="connsiteY77" fmla="*/ 694573 h 774101"/>
              <a:gd name="connsiteX78" fmla="*/ 533805 w 1376539"/>
              <a:gd name="connsiteY78" fmla="*/ 688477 h 774101"/>
              <a:gd name="connsiteX79" fmla="*/ 375214 w 1376539"/>
              <a:gd name="connsiteY79" fmla="*/ 703431 h 774101"/>
              <a:gd name="connsiteX80" fmla="*/ 223861 w 1376539"/>
              <a:gd name="connsiteY80" fmla="*/ 609134 h 774101"/>
              <a:gd name="connsiteX81" fmla="*/ 180142 w 1376539"/>
              <a:gd name="connsiteY81" fmla="*/ 519980 h 774101"/>
              <a:gd name="connsiteX82" fmla="*/ 174427 w 1376539"/>
              <a:gd name="connsiteY82" fmla="*/ 503787 h 774101"/>
              <a:gd name="connsiteX83" fmla="*/ 147185 w 1376539"/>
              <a:gd name="connsiteY83" fmla="*/ 509217 h 774101"/>
              <a:gd name="connsiteX84" fmla="*/ 19645 w 1376539"/>
              <a:gd name="connsiteY84" fmla="*/ 448447 h 774101"/>
              <a:gd name="connsiteX85" fmla="*/ 16216 w 1376539"/>
              <a:gd name="connsiteY85" fmla="*/ 292904 h 774101"/>
              <a:gd name="connsiteX86" fmla="*/ 101941 w 1376539"/>
              <a:gd name="connsiteY86" fmla="*/ 196035 h 774101"/>
              <a:gd name="connsiteX87" fmla="*/ 360545 w 1376539"/>
              <a:gd name="connsiteY87" fmla="*/ 180890 h 774101"/>
              <a:gd name="connsiteX88" fmla="*/ 367784 w 1376539"/>
              <a:gd name="connsiteY88" fmla="*/ 165459 h 774101"/>
              <a:gd name="connsiteX89" fmla="*/ 445984 w 1376539"/>
              <a:gd name="connsiteY89" fmla="*/ 61637 h 774101"/>
              <a:gd name="connsiteX90" fmla="*/ 643842 w 1376539"/>
              <a:gd name="connsiteY90" fmla="*/ 748 h 77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376539" h="774101">
                <a:moveTo>
                  <a:pt x="625626" y="445685"/>
                </a:moveTo>
                <a:cubicBezTo>
                  <a:pt x="628007" y="446876"/>
                  <a:pt x="630246" y="449257"/>
                  <a:pt x="632294" y="451305"/>
                </a:cubicBezTo>
                <a:cubicBezTo>
                  <a:pt x="636770" y="456286"/>
                  <a:pt x="641542" y="460992"/>
                  <a:pt x="646581" y="465402"/>
                </a:cubicBezTo>
                <a:cubicBezTo>
                  <a:pt x="672527" y="488338"/>
                  <a:pt x="710465" y="491472"/>
                  <a:pt x="739831" y="473117"/>
                </a:cubicBezTo>
                <a:cubicBezTo>
                  <a:pt x="742879" y="471307"/>
                  <a:pt x="746022" y="469117"/>
                  <a:pt x="749356" y="467212"/>
                </a:cubicBezTo>
                <a:cubicBezTo>
                  <a:pt x="752614" y="464630"/>
                  <a:pt x="757328" y="465097"/>
                  <a:pt x="760024" y="468259"/>
                </a:cubicBezTo>
                <a:cubicBezTo>
                  <a:pt x="764406" y="473308"/>
                  <a:pt x="760595" y="477308"/>
                  <a:pt x="756881" y="480261"/>
                </a:cubicBezTo>
                <a:cubicBezTo>
                  <a:pt x="734688" y="497596"/>
                  <a:pt x="710018" y="505502"/>
                  <a:pt x="687729" y="500454"/>
                </a:cubicBezTo>
                <a:cubicBezTo>
                  <a:pt x="661859" y="496044"/>
                  <a:pt x="638409" y="482537"/>
                  <a:pt x="621626" y="462354"/>
                </a:cubicBezTo>
                <a:cubicBezTo>
                  <a:pt x="618101" y="458067"/>
                  <a:pt x="612863" y="452638"/>
                  <a:pt x="618101" y="447209"/>
                </a:cubicBezTo>
                <a:cubicBezTo>
                  <a:pt x="620720" y="444495"/>
                  <a:pt x="623245" y="444495"/>
                  <a:pt x="625626" y="445685"/>
                </a:cubicBezTo>
                <a:close/>
                <a:moveTo>
                  <a:pt x="720781" y="354436"/>
                </a:moveTo>
                <a:cubicBezTo>
                  <a:pt x="727639" y="354340"/>
                  <a:pt x="732211" y="359770"/>
                  <a:pt x="730878" y="365770"/>
                </a:cubicBezTo>
                <a:cubicBezTo>
                  <a:pt x="729544" y="371771"/>
                  <a:pt x="726020" y="376153"/>
                  <a:pt x="719162" y="375295"/>
                </a:cubicBezTo>
                <a:cubicBezTo>
                  <a:pt x="718429" y="375248"/>
                  <a:pt x="717714" y="375114"/>
                  <a:pt x="717009" y="374905"/>
                </a:cubicBezTo>
                <a:cubicBezTo>
                  <a:pt x="711980" y="373362"/>
                  <a:pt x="709152" y="368037"/>
                  <a:pt x="710685" y="363008"/>
                </a:cubicBezTo>
                <a:cubicBezTo>
                  <a:pt x="711190" y="357893"/>
                  <a:pt x="715657" y="354102"/>
                  <a:pt x="720781" y="354436"/>
                </a:cubicBezTo>
                <a:close/>
                <a:moveTo>
                  <a:pt x="662869" y="344721"/>
                </a:moveTo>
                <a:cubicBezTo>
                  <a:pt x="670394" y="347102"/>
                  <a:pt x="670775" y="353960"/>
                  <a:pt x="671441" y="359294"/>
                </a:cubicBezTo>
                <a:cubicBezTo>
                  <a:pt x="668584" y="366247"/>
                  <a:pt x="664679" y="370057"/>
                  <a:pt x="658297" y="368247"/>
                </a:cubicBezTo>
                <a:cubicBezTo>
                  <a:pt x="657392" y="368057"/>
                  <a:pt x="656516" y="367752"/>
                  <a:pt x="655687" y="367333"/>
                </a:cubicBezTo>
                <a:cubicBezTo>
                  <a:pt x="650429" y="364685"/>
                  <a:pt x="648315" y="358265"/>
                  <a:pt x="650963" y="353007"/>
                </a:cubicBezTo>
                <a:cubicBezTo>
                  <a:pt x="652677" y="347483"/>
                  <a:pt x="655344" y="342339"/>
                  <a:pt x="662869" y="344721"/>
                </a:cubicBezTo>
                <a:close/>
                <a:moveTo>
                  <a:pt x="670393" y="15441"/>
                </a:moveTo>
                <a:cubicBezTo>
                  <a:pt x="596479" y="16393"/>
                  <a:pt x="525518" y="29728"/>
                  <a:pt x="461796" y="69543"/>
                </a:cubicBezTo>
                <a:cubicBezTo>
                  <a:pt x="414838" y="98880"/>
                  <a:pt x="383596" y="139456"/>
                  <a:pt x="378262" y="196511"/>
                </a:cubicBezTo>
                <a:cubicBezTo>
                  <a:pt x="378186" y="199387"/>
                  <a:pt x="377871" y="202254"/>
                  <a:pt x="377309" y="205083"/>
                </a:cubicBezTo>
                <a:cubicBezTo>
                  <a:pt x="374833" y="214608"/>
                  <a:pt x="369118" y="216037"/>
                  <a:pt x="363403" y="208703"/>
                </a:cubicBezTo>
                <a:cubicBezTo>
                  <a:pt x="344353" y="184795"/>
                  <a:pt x="317587" y="178032"/>
                  <a:pt x="289870" y="174222"/>
                </a:cubicBezTo>
                <a:cubicBezTo>
                  <a:pt x="221861" y="164154"/>
                  <a:pt x="152529" y="179737"/>
                  <a:pt x="95369" y="217942"/>
                </a:cubicBezTo>
                <a:cubicBezTo>
                  <a:pt x="67813" y="235802"/>
                  <a:pt x="46115" y="261376"/>
                  <a:pt x="32980" y="291475"/>
                </a:cubicBezTo>
                <a:cubicBezTo>
                  <a:pt x="13930" y="334052"/>
                  <a:pt x="8406" y="377962"/>
                  <a:pt x="24503" y="422825"/>
                </a:cubicBezTo>
                <a:cubicBezTo>
                  <a:pt x="46125" y="483213"/>
                  <a:pt x="98989" y="508550"/>
                  <a:pt x="160044" y="489500"/>
                </a:cubicBezTo>
                <a:cubicBezTo>
                  <a:pt x="166426" y="487500"/>
                  <a:pt x="172426" y="484261"/>
                  <a:pt x="179094" y="482547"/>
                </a:cubicBezTo>
                <a:cubicBezTo>
                  <a:pt x="189762" y="479689"/>
                  <a:pt x="195382" y="483309"/>
                  <a:pt x="194810" y="495405"/>
                </a:cubicBezTo>
                <a:cubicBezTo>
                  <a:pt x="192524" y="539792"/>
                  <a:pt x="212908" y="574939"/>
                  <a:pt x="241673" y="605896"/>
                </a:cubicBezTo>
                <a:cubicBezTo>
                  <a:pt x="276192" y="643529"/>
                  <a:pt x="320169" y="671218"/>
                  <a:pt x="369022" y="686096"/>
                </a:cubicBezTo>
                <a:cubicBezTo>
                  <a:pt x="408475" y="698917"/>
                  <a:pt x="450756" y="700269"/>
                  <a:pt x="490942" y="690001"/>
                </a:cubicBezTo>
                <a:cubicBezTo>
                  <a:pt x="508849" y="685239"/>
                  <a:pt x="528280" y="681524"/>
                  <a:pt x="535234" y="658759"/>
                </a:cubicBezTo>
                <a:cubicBezTo>
                  <a:pt x="538091" y="649234"/>
                  <a:pt x="546568" y="653901"/>
                  <a:pt x="550188" y="660474"/>
                </a:cubicBezTo>
                <a:cubicBezTo>
                  <a:pt x="572857" y="701717"/>
                  <a:pt x="610957" y="723529"/>
                  <a:pt x="652677" y="739055"/>
                </a:cubicBezTo>
                <a:cubicBezTo>
                  <a:pt x="770120" y="782870"/>
                  <a:pt x="876514" y="754295"/>
                  <a:pt x="975860" y="686191"/>
                </a:cubicBezTo>
                <a:cubicBezTo>
                  <a:pt x="1009198" y="663331"/>
                  <a:pt x="1027486" y="632661"/>
                  <a:pt x="1018723" y="590370"/>
                </a:cubicBezTo>
                <a:cubicBezTo>
                  <a:pt x="1017770" y="585702"/>
                  <a:pt x="1016056" y="580845"/>
                  <a:pt x="1020818" y="577320"/>
                </a:cubicBezTo>
                <a:cubicBezTo>
                  <a:pt x="1027200" y="572748"/>
                  <a:pt x="1031200" y="578178"/>
                  <a:pt x="1035677" y="581511"/>
                </a:cubicBezTo>
                <a:cubicBezTo>
                  <a:pt x="1057832" y="597875"/>
                  <a:pt x="1082235" y="610636"/>
                  <a:pt x="1107984" y="619486"/>
                </a:cubicBezTo>
                <a:lnTo>
                  <a:pt x="1188320" y="633986"/>
                </a:lnTo>
                <a:lnTo>
                  <a:pt x="1188268" y="633994"/>
                </a:lnTo>
                <a:lnTo>
                  <a:pt x="1188363" y="633994"/>
                </a:lnTo>
                <a:lnTo>
                  <a:pt x="1188320" y="633986"/>
                </a:lnTo>
                <a:lnTo>
                  <a:pt x="1253566" y="624049"/>
                </a:lnTo>
                <a:cubicBezTo>
                  <a:pt x="1314552" y="601609"/>
                  <a:pt x="1359503" y="544531"/>
                  <a:pt x="1360575" y="478451"/>
                </a:cubicBezTo>
                <a:cubicBezTo>
                  <a:pt x="1361337" y="424158"/>
                  <a:pt x="1327809" y="385963"/>
                  <a:pt x="1275517" y="381391"/>
                </a:cubicBezTo>
                <a:cubicBezTo>
                  <a:pt x="1252562" y="379486"/>
                  <a:pt x="1252562" y="379486"/>
                  <a:pt x="1257324" y="356626"/>
                </a:cubicBezTo>
                <a:cubicBezTo>
                  <a:pt x="1270945" y="291380"/>
                  <a:pt x="1242274" y="236040"/>
                  <a:pt x="1181124" y="209274"/>
                </a:cubicBezTo>
                <a:cubicBezTo>
                  <a:pt x="1147282" y="195235"/>
                  <a:pt x="1109953" y="191910"/>
                  <a:pt x="1074158" y="199749"/>
                </a:cubicBezTo>
                <a:cubicBezTo>
                  <a:pt x="1054089" y="202750"/>
                  <a:pt x="1035696" y="212646"/>
                  <a:pt x="1022152" y="227753"/>
                </a:cubicBezTo>
                <a:cubicBezTo>
                  <a:pt x="1007674" y="244041"/>
                  <a:pt x="1003769" y="243279"/>
                  <a:pt x="993577" y="224419"/>
                </a:cubicBezTo>
                <a:cubicBezTo>
                  <a:pt x="977441" y="195035"/>
                  <a:pt x="959096" y="166926"/>
                  <a:pt x="938713" y="140313"/>
                </a:cubicBezTo>
                <a:cubicBezTo>
                  <a:pt x="890135" y="76401"/>
                  <a:pt x="825937" y="38015"/>
                  <a:pt x="743736" y="22013"/>
                </a:cubicBezTo>
                <a:cubicBezTo>
                  <a:pt x="719580" y="17279"/>
                  <a:pt x="695006" y="15069"/>
                  <a:pt x="670393" y="15441"/>
                </a:cubicBezTo>
                <a:close/>
                <a:moveTo>
                  <a:pt x="643842" y="748"/>
                </a:moveTo>
                <a:cubicBezTo>
                  <a:pt x="721281" y="-3657"/>
                  <a:pt x="803363" y="11011"/>
                  <a:pt x="869561" y="54303"/>
                </a:cubicBezTo>
                <a:cubicBezTo>
                  <a:pt x="922330" y="88878"/>
                  <a:pt x="958906" y="137456"/>
                  <a:pt x="991767" y="189558"/>
                </a:cubicBezTo>
                <a:cubicBezTo>
                  <a:pt x="996339" y="196892"/>
                  <a:pt x="1000625" y="204417"/>
                  <a:pt x="1005292" y="211656"/>
                </a:cubicBezTo>
                <a:cubicBezTo>
                  <a:pt x="1006397" y="212951"/>
                  <a:pt x="1007721" y="214046"/>
                  <a:pt x="1009198" y="214894"/>
                </a:cubicBezTo>
                <a:cubicBezTo>
                  <a:pt x="1070634" y="169841"/>
                  <a:pt x="1135880" y="168984"/>
                  <a:pt x="1201031" y="202131"/>
                </a:cubicBezTo>
                <a:cubicBezTo>
                  <a:pt x="1255705" y="230039"/>
                  <a:pt x="1280184" y="277854"/>
                  <a:pt x="1275803" y="339576"/>
                </a:cubicBezTo>
                <a:cubicBezTo>
                  <a:pt x="1274183" y="362436"/>
                  <a:pt x="1274088" y="362436"/>
                  <a:pt x="1294853" y="368151"/>
                </a:cubicBezTo>
                <a:cubicBezTo>
                  <a:pt x="1349812" y="382725"/>
                  <a:pt x="1382197" y="431778"/>
                  <a:pt x="1375720" y="490548"/>
                </a:cubicBezTo>
                <a:cubicBezTo>
                  <a:pt x="1364642" y="589198"/>
                  <a:pt x="1275698" y="660178"/>
                  <a:pt x="1177047" y="649101"/>
                </a:cubicBezTo>
                <a:cubicBezTo>
                  <a:pt x="1176342" y="649025"/>
                  <a:pt x="1175637" y="648939"/>
                  <a:pt x="1174933" y="648853"/>
                </a:cubicBezTo>
                <a:cubicBezTo>
                  <a:pt x="1151063" y="646443"/>
                  <a:pt x="1127498" y="641557"/>
                  <a:pt x="1104638" y="634280"/>
                </a:cubicBezTo>
                <a:cubicBezTo>
                  <a:pt x="1083302" y="626736"/>
                  <a:pt x="1062566" y="617563"/>
                  <a:pt x="1042630" y="606848"/>
                </a:cubicBezTo>
                <a:cubicBezTo>
                  <a:pt x="1035201" y="609039"/>
                  <a:pt x="1036058" y="614087"/>
                  <a:pt x="1035868" y="618849"/>
                </a:cubicBezTo>
                <a:cubicBezTo>
                  <a:pt x="1034210" y="644005"/>
                  <a:pt x="1022428" y="667408"/>
                  <a:pt x="1003197" y="683715"/>
                </a:cubicBezTo>
                <a:cubicBezTo>
                  <a:pt x="909280" y="773631"/>
                  <a:pt x="744879" y="800777"/>
                  <a:pt x="627436" y="745532"/>
                </a:cubicBezTo>
                <a:cubicBezTo>
                  <a:pt x="600308" y="733254"/>
                  <a:pt x="575753" y="715966"/>
                  <a:pt x="555046" y="694573"/>
                </a:cubicBezTo>
                <a:cubicBezTo>
                  <a:pt x="549140" y="688191"/>
                  <a:pt x="544759" y="681905"/>
                  <a:pt x="533805" y="688477"/>
                </a:cubicBezTo>
                <a:cubicBezTo>
                  <a:pt x="483513" y="718862"/>
                  <a:pt x="429030" y="716481"/>
                  <a:pt x="375214" y="703431"/>
                </a:cubicBezTo>
                <a:cubicBezTo>
                  <a:pt x="316254" y="688344"/>
                  <a:pt x="263390" y="655416"/>
                  <a:pt x="223861" y="609134"/>
                </a:cubicBezTo>
                <a:cubicBezTo>
                  <a:pt x="201287" y="584055"/>
                  <a:pt x="186152" y="553184"/>
                  <a:pt x="180142" y="519980"/>
                </a:cubicBezTo>
                <a:cubicBezTo>
                  <a:pt x="179094" y="514455"/>
                  <a:pt x="180142" y="508264"/>
                  <a:pt x="174427" y="503787"/>
                </a:cubicBezTo>
                <a:cubicBezTo>
                  <a:pt x="164902" y="502454"/>
                  <a:pt x="156424" y="507502"/>
                  <a:pt x="147185" y="509217"/>
                </a:cubicBezTo>
                <a:cubicBezTo>
                  <a:pt x="95712" y="521094"/>
                  <a:pt x="42848" y="495910"/>
                  <a:pt x="19645" y="448447"/>
                </a:cubicBezTo>
                <a:cubicBezTo>
                  <a:pt x="-7596" y="397393"/>
                  <a:pt x="-4358" y="344910"/>
                  <a:pt x="16216" y="292904"/>
                </a:cubicBezTo>
                <a:cubicBezTo>
                  <a:pt x="32123" y="251308"/>
                  <a:pt x="62584" y="216885"/>
                  <a:pt x="101941" y="196035"/>
                </a:cubicBezTo>
                <a:cubicBezTo>
                  <a:pt x="185571" y="151172"/>
                  <a:pt x="271772" y="140123"/>
                  <a:pt x="360545" y="180890"/>
                </a:cubicBezTo>
                <a:cubicBezTo>
                  <a:pt x="366165" y="176985"/>
                  <a:pt x="366070" y="170793"/>
                  <a:pt x="367784" y="165459"/>
                </a:cubicBezTo>
                <a:cubicBezTo>
                  <a:pt x="381052" y="122844"/>
                  <a:pt x="408694" y="86154"/>
                  <a:pt x="445984" y="61637"/>
                </a:cubicBezTo>
                <a:cubicBezTo>
                  <a:pt x="493609" y="28633"/>
                  <a:pt x="566404" y="5154"/>
                  <a:pt x="643842" y="748"/>
                </a:cubicBezTo>
                <a:close/>
              </a:path>
            </a:pathLst>
          </a:custGeom>
          <a:solidFill>
            <a:schemeClr val="accent4">
              <a:alpha val="22000"/>
            </a:schemeClr>
          </a:solidFill>
          <a:ln w="9525" cap="flat">
            <a:noFill/>
            <a:prstDash val="solid"/>
            <a:miter/>
          </a:ln>
        </p:spPr>
        <p:txBody>
          <a:bodyPr rtlCol="0" anchor="ctr"/>
          <a:lstStyle/>
          <a:p>
            <a:endParaRPr lang="zh-CN" altLang="en-US"/>
          </a:p>
        </p:txBody>
      </p:sp>
      <p:sp>
        <p:nvSpPr>
          <p:cNvPr id="5" name="任意多边形: 形状 4">
            <a:extLst>
              <a:ext uri="{FF2B5EF4-FFF2-40B4-BE49-F238E27FC236}">
                <a16:creationId xmlns:a16="http://schemas.microsoft.com/office/drawing/2014/main" id="{EBC8E9B4-7AD6-60A8-2BFE-631D6CBFCF07}"/>
              </a:ext>
            </a:extLst>
          </p:cNvPr>
          <p:cNvSpPr/>
          <p:nvPr/>
        </p:nvSpPr>
        <p:spPr>
          <a:xfrm>
            <a:off x="3476343" y="3939482"/>
            <a:ext cx="231136" cy="226999"/>
          </a:xfrm>
          <a:custGeom>
            <a:avLst/>
            <a:gdLst>
              <a:gd name="connsiteX0" fmla="*/ 223937 w 231136"/>
              <a:gd name="connsiteY0" fmla="*/ 100580 h 226999"/>
              <a:gd name="connsiteX1" fmla="*/ 142307 w 231136"/>
              <a:gd name="connsiteY1" fmla="*/ 95341 h 226999"/>
              <a:gd name="connsiteX2" fmla="*/ 135449 w 231136"/>
              <a:gd name="connsiteY2" fmla="*/ 52193 h 226999"/>
              <a:gd name="connsiteX3" fmla="*/ 128020 w 231136"/>
              <a:gd name="connsiteY3" fmla="*/ 5139 h 226999"/>
              <a:gd name="connsiteX4" fmla="*/ 118971 w 231136"/>
              <a:gd name="connsiteY4" fmla="*/ 358 h 226999"/>
              <a:gd name="connsiteX5" fmla="*/ 114971 w 231136"/>
              <a:gd name="connsiteY5" fmla="*/ 3425 h 226999"/>
              <a:gd name="connsiteX6" fmla="*/ 73727 w 231136"/>
              <a:gd name="connsiteY6" fmla="*/ 91341 h 226999"/>
              <a:gd name="connsiteX7" fmla="*/ 54677 w 231136"/>
              <a:gd name="connsiteY7" fmla="*/ 90293 h 226999"/>
              <a:gd name="connsiteX8" fmla="*/ 7052 w 231136"/>
              <a:gd name="connsiteY8" fmla="*/ 87721 h 226999"/>
              <a:gd name="connsiteX9" fmla="*/ 107 w 231136"/>
              <a:gd name="connsiteY9" fmla="*/ 95055 h 226999"/>
              <a:gd name="connsiteX10" fmla="*/ 3528 w 231136"/>
              <a:gd name="connsiteY10" fmla="*/ 100961 h 226999"/>
              <a:gd name="connsiteX11" fmla="*/ 51915 w 231136"/>
              <a:gd name="connsiteY11" fmla="*/ 135442 h 226999"/>
              <a:gd name="connsiteX12" fmla="*/ 35342 w 231136"/>
              <a:gd name="connsiteY12" fmla="*/ 166684 h 226999"/>
              <a:gd name="connsiteX13" fmla="*/ 10196 w 231136"/>
              <a:gd name="connsiteY13" fmla="*/ 212118 h 226999"/>
              <a:gd name="connsiteX14" fmla="*/ 9529 w 231136"/>
              <a:gd name="connsiteY14" fmla="*/ 213546 h 226999"/>
              <a:gd name="connsiteX15" fmla="*/ 10386 w 231136"/>
              <a:gd name="connsiteY15" fmla="*/ 222214 h 226999"/>
              <a:gd name="connsiteX16" fmla="*/ 13339 w 231136"/>
              <a:gd name="connsiteY16" fmla="*/ 224976 h 226999"/>
              <a:gd name="connsiteX17" fmla="*/ 21911 w 231136"/>
              <a:gd name="connsiteY17" fmla="*/ 226119 h 226999"/>
              <a:gd name="connsiteX18" fmla="*/ 103160 w 231136"/>
              <a:gd name="connsiteY18" fmla="*/ 179161 h 226999"/>
              <a:gd name="connsiteX19" fmla="*/ 119638 w 231136"/>
              <a:gd name="connsiteY19" fmla="*/ 194496 h 226999"/>
              <a:gd name="connsiteX20" fmla="*/ 150308 w 231136"/>
              <a:gd name="connsiteY20" fmla="*/ 224024 h 226999"/>
              <a:gd name="connsiteX21" fmla="*/ 160414 w 231136"/>
              <a:gd name="connsiteY21" fmla="*/ 223872 h 226999"/>
              <a:gd name="connsiteX22" fmla="*/ 162215 w 231136"/>
              <a:gd name="connsiteY22" fmla="*/ 217166 h 226999"/>
              <a:gd name="connsiteX23" fmla="*/ 152023 w 231136"/>
              <a:gd name="connsiteY23" fmla="*/ 152682 h 226999"/>
              <a:gd name="connsiteX24" fmla="*/ 181741 w 231136"/>
              <a:gd name="connsiteY24" fmla="*/ 137156 h 226999"/>
              <a:gd name="connsiteX25" fmla="*/ 228128 w 231136"/>
              <a:gd name="connsiteY25" fmla="*/ 113915 h 226999"/>
              <a:gd name="connsiteX26" fmla="*/ 223937 w 231136"/>
              <a:gd name="connsiteY26" fmla="*/ 100580 h 226999"/>
              <a:gd name="connsiteX27" fmla="*/ 105636 w 231136"/>
              <a:gd name="connsiteY27" fmla="*/ 57908 h 226999"/>
              <a:gd name="connsiteX28" fmla="*/ 117828 w 231136"/>
              <a:gd name="connsiteY28" fmla="*/ 31524 h 226999"/>
              <a:gd name="connsiteX29" fmla="*/ 127353 w 231136"/>
              <a:gd name="connsiteY29" fmla="*/ 94484 h 226999"/>
              <a:gd name="connsiteX30" fmla="*/ 88682 w 231136"/>
              <a:gd name="connsiteY30" fmla="*/ 92293 h 226999"/>
              <a:gd name="connsiteX31" fmla="*/ 105636 w 231136"/>
              <a:gd name="connsiteY31" fmla="*/ 57908 h 226999"/>
              <a:gd name="connsiteX32" fmla="*/ 130115 w 231136"/>
              <a:gd name="connsiteY32" fmla="*/ 108867 h 226999"/>
              <a:gd name="connsiteX33" fmla="*/ 135830 w 231136"/>
              <a:gd name="connsiteY33" fmla="*/ 144871 h 226999"/>
              <a:gd name="connsiteX34" fmla="*/ 104588 w 231136"/>
              <a:gd name="connsiteY34" fmla="*/ 161826 h 226999"/>
              <a:gd name="connsiteX35" fmla="*/ 69251 w 231136"/>
              <a:gd name="connsiteY35" fmla="*/ 131727 h 226999"/>
              <a:gd name="connsiteX36" fmla="*/ 82300 w 231136"/>
              <a:gd name="connsiteY36" fmla="*/ 106009 h 226999"/>
              <a:gd name="connsiteX37" fmla="*/ 45724 w 231136"/>
              <a:gd name="connsiteY37" fmla="*/ 113248 h 226999"/>
              <a:gd name="connsiteX38" fmla="*/ 31913 w 231136"/>
              <a:gd name="connsiteY38" fmla="*/ 103723 h 226999"/>
              <a:gd name="connsiteX39" fmla="*/ 66869 w 231136"/>
              <a:gd name="connsiteY39" fmla="*/ 105628 h 226999"/>
              <a:gd name="connsiteX40" fmla="*/ 58011 w 231136"/>
              <a:gd name="connsiteY40" fmla="*/ 123059 h 226999"/>
              <a:gd name="connsiteX41" fmla="*/ 45724 w 231136"/>
              <a:gd name="connsiteY41" fmla="*/ 113248 h 226999"/>
              <a:gd name="connsiteX42" fmla="*/ 58868 w 231136"/>
              <a:gd name="connsiteY42" fmla="*/ 187543 h 226999"/>
              <a:gd name="connsiteX43" fmla="*/ 30293 w 231136"/>
              <a:gd name="connsiteY43" fmla="*/ 204212 h 226999"/>
              <a:gd name="connsiteX44" fmla="*/ 62583 w 231136"/>
              <a:gd name="connsiteY44" fmla="*/ 144490 h 226999"/>
              <a:gd name="connsiteX45" fmla="*/ 91158 w 231136"/>
              <a:gd name="connsiteY45" fmla="*/ 169065 h 226999"/>
              <a:gd name="connsiteX46" fmla="*/ 58868 w 231136"/>
              <a:gd name="connsiteY46" fmla="*/ 187734 h 226999"/>
              <a:gd name="connsiteX47" fmla="*/ 140498 w 231136"/>
              <a:gd name="connsiteY47" fmla="*/ 173922 h 226999"/>
              <a:gd name="connsiteX48" fmla="*/ 144498 w 231136"/>
              <a:gd name="connsiteY48" fmla="*/ 199068 h 226999"/>
              <a:gd name="connsiteX49" fmla="*/ 115923 w 231136"/>
              <a:gd name="connsiteY49" fmla="*/ 171922 h 226999"/>
              <a:gd name="connsiteX50" fmla="*/ 138497 w 231136"/>
              <a:gd name="connsiteY50" fmla="*/ 159730 h 226999"/>
              <a:gd name="connsiteX51" fmla="*/ 149070 w 231136"/>
              <a:gd name="connsiteY51" fmla="*/ 137823 h 226999"/>
              <a:gd name="connsiteX52" fmla="*/ 144593 w 231136"/>
              <a:gd name="connsiteY52" fmla="*/ 109819 h 226999"/>
              <a:gd name="connsiteX53" fmla="*/ 175931 w 231136"/>
              <a:gd name="connsiteY53" fmla="*/ 111629 h 226999"/>
              <a:gd name="connsiteX54" fmla="*/ 197267 w 231136"/>
              <a:gd name="connsiteY54" fmla="*/ 113058 h 226999"/>
              <a:gd name="connsiteX55" fmla="*/ 149070 w 231136"/>
              <a:gd name="connsiteY55" fmla="*/ 137823 h 22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31136" h="226999">
                <a:moveTo>
                  <a:pt x="223937" y="100580"/>
                </a:moveTo>
                <a:lnTo>
                  <a:pt x="142307" y="95341"/>
                </a:lnTo>
                <a:lnTo>
                  <a:pt x="135449" y="52193"/>
                </a:lnTo>
                <a:lnTo>
                  <a:pt x="128020" y="5139"/>
                </a:lnTo>
                <a:cubicBezTo>
                  <a:pt x="126839" y="1320"/>
                  <a:pt x="122791" y="-823"/>
                  <a:pt x="118971" y="358"/>
                </a:cubicBezTo>
                <a:cubicBezTo>
                  <a:pt x="117314" y="863"/>
                  <a:pt x="115895" y="1958"/>
                  <a:pt x="114971" y="3425"/>
                </a:cubicBezTo>
                <a:cubicBezTo>
                  <a:pt x="101826" y="33076"/>
                  <a:pt x="88082" y="62385"/>
                  <a:pt x="73727" y="91341"/>
                </a:cubicBezTo>
                <a:lnTo>
                  <a:pt x="54677" y="90293"/>
                </a:lnTo>
                <a:lnTo>
                  <a:pt x="7052" y="87721"/>
                </a:lnTo>
                <a:cubicBezTo>
                  <a:pt x="3108" y="87826"/>
                  <a:pt x="-1" y="91112"/>
                  <a:pt x="107" y="95055"/>
                </a:cubicBezTo>
                <a:cubicBezTo>
                  <a:pt x="173" y="97475"/>
                  <a:pt x="1461" y="99704"/>
                  <a:pt x="3528" y="100961"/>
                </a:cubicBezTo>
                <a:cubicBezTo>
                  <a:pt x="20292" y="111629"/>
                  <a:pt x="36294" y="123250"/>
                  <a:pt x="51915" y="135442"/>
                </a:cubicBezTo>
                <a:cubicBezTo>
                  <a:pt x="46486" y="145919"/>
                  <a:pt x="40961" y="156301"/>
                  <a:pt x="35342" y="166684"/>
                </a:cubicBezTo>
                <a:cubicBezTo>
                  <a:pt x="27150" y="181924"/>
                  <a:pt x="18768" y="197068"/>
                  <a:pt x="10196" y="212118"/>
                </a:cubicBezTo>
                <a:cubicBezTo>
                  <a:pt x="9898" y="212556"/>
                  <a:pt x="9672" y="213042"/>
                  <a:pt x="9529" y="213546"/>
                </a:cubicBezTo>
                <a:cubicBezTo>
                  <a:pt x="7391" y="216185"/>
                  <a:pt x="7773" y="220052"/>
                  <a:pt x="10386" y="222214"/>
                </a:cubicBezTo>
                <a:lnTo>
                  <a:pt x="13339" y="224976"/>
                </a:lnTo>
                <a:cubicBezTo>
                  <a:pt x="15630" y="227215"/>
                  <a:pt x="19115" y="227672"/>
                  <a:pt x="21911" y="226119"/>
                </a:cubicBezTo>
                <a:cubicBezTo>
                  <a:pt x="48772" y="210051"/>
                  <a:pt x="75851" y="194401"/>
                  <a:pt x="103160" y="179161"/>
                </a:cubicBezTo>
                <a:lnTo>
                  <a:pt x="119638" y="194496"/>
                </a:lnTo>
                <a:cubicBezTo>
                  <a:pt x="129925" y="204021"/>
                  <a:pt x="140212" y="214118"/>
                  <a:pt x="150308" y="224024"/>
                </a:cubicBezTo>
                <a:cubicBezTo>
                  <a:pt x="153137" y="226777"/>
                  <a:pt x="157662" y="226701"/>
                  <a:pt x="160414" y="223872"/>
                </a:cubicBezTo>
                <a:cubicBezTo>
                  <a:pt x="162129" y="222100"/>
                  <a:pt x="162815" y="219566"/>
                  <a:pt x="162215" y="217166"/>
                </a:cubicBezTo>
                <a:cubicBezTo>
                  <a:pt x="158786" y="195639"/>
                  <a:pt x="155385" y="174142"/>
                  <a:pt x="152023" y="152682"/>
                </a:cubicBezTo>
                <a:cubicBezTo>
                  <a:pt x="161548" y="147443"/>
                  <a:pt x="171835" y="142204"/>
                  <a:pt x="181741" y="137156"/>
                </a:cubicBezTo>
                <a:cubicBezTo>
                  <a:pt x="197171" y="129250"/>
                  <a:pt x="212602" y="121440"/>
                  <a:pt x="228128" y="113915"/>
                </a:cubicBezTo>
                <a:cubicBezTo>
                  <a:pt x="234319" y="110486"/>
                  <a:pt x="230414" y="101056"/>
                  <a:pt x="223937" y="100580"/>
                </a:cubicBezTo>
                <a:close/>
                <a:moveTo>
                  <a:pt x="105636" y="57908"/>
                </a:moveTo>
                <a:cubicBezTo>
                  <a:pt x="109827" y="49145"/>
                  <a:pt x="113828" y="40382"/>
                  <a:pt x="117828" y="31524"/>
                </a:cubicBezTo>
                <a:lnTo>
                  <a:pt x="127353" y="94484"/>
                </a:lnTo>
                <a:lnTo>
                  <a:pt x="88682" y="92293"/>
                </a:lnTo>
                <a:cubicBezTo>
                  <a:pt x="94682" y="80863"/>
                  <a:pt x="100207" y="69433"/>
                  <a:pt x="105636" y="57908"/>
                </a:cubicBezTo>
                <a:close/>
                <a:moveTo>
                  <a:pt x="130115" y="108867"/>
                </a:moveTo>
                <a:lnTo>
                  <a:pt x="135830" y="144871"/>
                </a:lnTo>
                <a:cubicBezTo>
                  <a:pt x="125353" y="150396"/>
                  <a:pt x="114971" y="156111"/>
                  <a:pt x="104588" y="161826"/>
                </a:cubicBezTo>
                <a:cubicBezTo>
                  <a:pt x="93092" y="151472"/>
                  <a:pt x="81319" y="141442"/>
                  <a:pt x="69251" y="131727"/>
                </a:cubicBezTo>
                <a:cubicBezTo>
                  <a:pt x="73632" y="123154"/>
                  <a:pt x="78014" y="114582"/>
                  <a:pt x="82300" y="106009"/>
                </a:cubicBezTo>
                <a:close/>
                <a:moveTo>
                  <a:pt x="45724" y="113248"/>
                </a:moveTo>
                <a:cubicBezTo>
                  <a:pt x="41152" y="109819"/>
                  <a:pt x="36199" y="106581"/>
                  <a:pt x="31913" y="103723"/>
                </a:cubicBezTo>
                <a:lnTo>
                  <a:pt x="66869" y="105628"/>
                </a:lnTo>
                <a:lnTo>
                  <a:pt x="58011" y="123059"/>
                </a:lnTo>
                <a:cubicBezTo>
                  <a:pt x="53944" y="119563"/>
                  <a:pt x="49851" y="116296"/>
                  <a:pt x="45724" y="113248"/>
                </a:cubicBezTo>
                <a:close/>
                <a:moveTo>
                  <a:pt x="58868" y="187543"/>
                </a:moveTo>
                <a:cubicBezTo>
                  <a:pt x="49343" y="192972"/>
                  <a:pt x="39818" y="198592"/>
                  <a:pt x="30293" y="204212"/>
                </a:cubicBezTo>
                <a:cubicBezTo>
                  <a:pt x="41342" y="184467"/>
                  <a:pt x="52106" y="164559"/>
                  <a:pt x="62583" y="144490"/>
                </a:cubicBezTo>
                <a:cubicBezTo>
                  <a:pt x="72108" y="152491"/>
                  <a:pt x="81633" y="160683"/>
                  <a:pt x="91158" y="169065"/>
                </a:cubicBezTo>
                <a:cubicBezTo>
                  <a:pt x="80585" y="175161"/>
                  <a:pt x="69727" y="181257"/>
                  <a:pt x="58868" y="187734"/>
                </a:cubicBezTo>
                <a:close/>
                <a:moveTo>
                  <a:pt x="140498" y="173922"/>
                </a:moveTo>
                <a:lnTo>
                  <a:pt x="144498" y="199068"/>
                </a:lnTo>
                <a:cubicBezTo>
                  <a:pt x="134973" y="189925"/>
                  <a:pt x="125448" y="180876"/>
                  <a:pt x="115923" y="171922"/>
                </a:cubicBezTo>
                <a:lnTo>
                  <a:pt x="138497" y="159730"/>
                </a:lnTo>
                <a:close/>
                <a:moveTo>
                  <a:pt x="149070" y="137823"/>
                </a:moveTo>
                <a:lnTo>
                  <a:pt x="144593" y="109819"/>
                </a:lnTo>
                <a:lnTo>
                  <a:pt x="175931" y="111629"/>
                </a:lnTo>
                <a:lnTo>
                  <a:pt x="197267" y="113058"/>
                </a:lnTo>
                <a:cubicBezTo>
                  <a:pt x="181074" y="121059"/>
                  <a:pt x="165072" y="129441"/>
                  <a:pt x="149070" y="137823"/>
                </a:cubicBezTo>
                <a:close/>
              </a:path>
            </a:pathLst>
          </a:custGeom>
          <a:solidFill>
            <a:srgbClr val="FFFFFF"/>
          </a:solidFill>
          <a:ln w="9525" cap="flat">
            <a:noFill/>
            <a:prstDash val="solid"/>
            <a:miter/>
          </a:ln>
        </p:spPr>
        <p:txBody>
          <a:bodyPr rtlCol="0" anchor="ctr"/>
          <a:lstStyle/>
          <a:p>
            <a:endParaRPr lang="zh-CN" altLang="en-US"/>
          </a:p>
        </p:txBody>
      </p:sp>
      <p:sp>
        <p:nvSpPr>
          <p:cNvPr id="3" name="任意多边形: 形状 2">
            <a:extLst>
              <a:ext uri="{FF2B5EF4-FFF2-40B4-BE49-F238E27FC236}">
                <a16:creationId xmlns:a16="http://schemas.microsoft.com/office/drawing/2014/main" id="{34516FF2-FB14-F449-AE4D-94CE3C6D5FAE}"/>
              </a:ext>
            </a:extLst>
          </p:cNvPr>
          <p:cNvSpPr/>
          <p:nvPr/>
        </p:nvSpPr>
        <p:spPr>
          <a:xfrm>
            <a:off x="10680945" y="5913247"/>
            <a:ext cx="374310" cy="343832"/>
          </a:xfrm>
          <a:custGeom>
            <a:avLst/>
            <a:gdLst>
              <a:gd name="connsiteX0" fmla="*/ 147161 w 245649"/>
              <a:gd name="connsiteY0" fmla="*/ 120396 h 225647"/>
              <a:gd name="connsiteX1" fmla="*/ 154114 w 245649"/>
              <a:gd name="connsiteY1" fmla="*/ 225647 h 225647"/>
              <a:gd name="connsiteX2" fmla="*/ 101727 w 245649"/>
              <a:gd name="connsiteY2" fmla="*/ 128873 h 225647"/>
              <a:gd name="connsiteX3" fmla="*/ 0 w 245649"/>
              <a:gd name="connsiteY3" fmla="*/ 155067 h 225647"/>
              <a:gd name="connsiteX4" fmla="*/ 76486 w 245649"/>
              <a:gd name="connsiteY4" fmla="*/ 90202 h 225647"/>
              <a:gd name="connsiteX5" fmla="*/ 53816 w 245649"/>
              <a:gd name="connsiteY5" fmla="*/ 7715 h 225647"/>
              <a:gd name="connsiteX6" fmla="*/ 118491 w 245649"/>
              <a:gd name="connsiteY6" fmla="*/ 73342 h 225647"/>
              <a:gd name="connsiteX7" fmla="*/ 153543 w 245649"/>
              <a:gd name="connsiteY7" fmla="*/ 0 h 225647"/>
              <a:gd name="connsiteX8" fmla="*/ 148685 w 245649"/>
              <a:gd name="connsiteY8" fmla="*/ 80391 h 225647"/>
              <a:gd name="connsiteX9" fmla="*/ 245650 w 245649"/>
              <a:gd name="connsiteY9" fmla="*/ 96583 h 225647"/>
              <a:gd name="connsiteX10" fmla="*/ 147161 w 245649"/>
              <a:gd name="connsiteY10" fmla="*/ 120396 h 225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649" h="225647">
                <a:moveTo>
                  <a:pt x="147161" y="120396"/>
                </a:moveTo>
                <a:lnTo>
                  <a:pt x="154114" y="225647"/>
                </a:lnTo>
                <a:lnTo>
                  <a:pt x="101727" y="128873"/>
                </a:lnTo>
                <a:lnTo>
                  <a:pt x="0" y="155067"/>
                </a:lnTo>
                <a:lnTo>
                  <a:pt x="76486" y="90202"/>
                </a:lnTo>
                <a:lnTo>
                  <a:pt x="53816" y="7715"/>
                </a:lnTo>
                <a:lnTo>
                  <a:pt x="118491" y="73342"/>
                </a:lnTo>
                <a:lnTo>
                  <a:pt x="153543" y="0"/>
                </a:lnTo>
                <a:lnTo>
                  <a:pt x="148685" y="80391"/>
                </a:lnTo>
                <a:lnTo>
                  <a:pt x="245650" y="96583"/>
                </a:lnTo>
                <a:lnTo>
                  <a:pt x="147161" y="120396"/>
                </a:lnTo>
                <a:close/>
              </a:path>
            </a:pathLst>
          </a:custGeom>
          <a:solidFill>
            <a:schemeClr val="accent2">
              <a:lumMod val="60000"/>
              <a:lumOff val="40000"/>
              <a:alpha val="38000"/>
            </a:schemeClr>
          </a:solidFill>
          <a:ln w="9525" cap="flat">
            <a:noFill/>
            <a:prstDash val="solid"/>
            <a:miter/>
          </a:ln>
        </p:spPr>
        <p:txBody>
          <a:bodyPr rtlCol="0" anchor="ctr"/>
          <a:lstStyle/>
          <a:p>
            <a:endParaRPr lang="zh-CN" altLang="en-US"/>
          </a:p>
        </p:txBody>
      </p:sp>
      <p:sp>
        <p:nvSpPr>
          <p:cNvPr id="2" name="任意多边形: 形状 1">
            <a:extLst>
              <a:ext uri="{FF2B5EF4-FFF2-40B4-BE49-F238E27FC236}">
                <a16:creationId xmlns:a16="http://schemas.microsoft.com/office/drawing/2014/main" id="{F17ED6BD-0B66-32C9-C475-4A077F2551B4}"/>
              </a:ext>
            </a:extLst>
          </p:cNvPr>
          <p:cNvSpPr/>
          <p:nvPr/>
        </p:nvSpPr>
        <p:spPr>
          <a:xfrm>
            <a:off x="11006924" y="296679"/>
            <a:ext cx="602308" cy="597348"/>
          </a:xfrm>
          <a:custGeom>
            <a:avLst/>
            <a:gdLst>
              <a:gd name="connsiteX0" fmla="*/ 168363 w 256097"/>
              <a:gd name="connsiteY0" fmla="*/ 253976 h 253988"/>
              <a:gd name="connsiteX1" fmla="*/ 164363 w 256097"/>
              <a:gd name="connsiteY1" fmla="*/ 252167 h 253988"/>
              <a:gd name="connsiteX2" fmla="*/ 102260 w 256097"/>
              <a:gd name="connsiteY2" fmla="*/ 177395 h 253988"/>
              <a:gd name="connsiteX3" fmla="*/ 7010 w 256097"/>
              <a:gd name="connsiteY3" fmla="*/ 212924 h 253988"/>
              <a:gd name="connsiteX4" fmla="*/ 1104 w 256097"/>
              <a:gd name="connsiteY4" fmla="*/ 211209 h 253988"/>
              <a:gd name="connsiteX5" fmla="*/ 1104 w 256097"/>
              <a:gd name="connsiteY5" fmla="*/ 205113 h 253988"/>
              <a:gd name="connsiteX6" fmla="*/ 58254 w 256097"/>
              <a:gd name="connsiteY6" fmla="*/ 124817 h 253988"/>
              <a:gd name="connsiteX7" fmla="*/ 17773 w 256097"/>
              <a:gd name="connsiteY7" fmla="*/ 76049 h 253988"/>
              <a:gd name="connsiteX8" fmla="*/ 17202 w 256097"/>
              <a:gd name="connsiteY8" fmla="*/ 70144 h 253988"/>
              <a:gd name="connsiteX9" fmla="*/ 22631 w 256097"/>
              <a:gd name="connsiteY9" fmla="*/ 67667 h 253988"/>
              <a:gd name="connsiteX10" fmla="*/ 89877 w 256097"/>
              <a:gd name="connsiteY10" fmla="*/ 80431 h 253988"/>
              <a:gd name="connsiteX11" fmla="*/ 145504 w 256097"/>
              <a:gd name="connsiteY11" fmla="*/ 2230 h 253988"/>
              <a:gd name="connsiteX12" fmla="*/ 151123 w 256097"/>
              <a:gd name="connsiteY12" fmla="*/ 230 h 253988"/>
              <a:gd name="connsiteX13" fmla="*/ 154838 w 256097"/>
              <a:gd name="connsiteY13" fmla="*/ 4802 h 253988"/>
              <a:gd name="connsiteX14" fmla="*/ 161601 w 256097"/>
              <a:gd name="connsiteY14" fmla="*/ 93956 h 253988"/>
              <a:gd name="connsiteX15" fmla="*/ 251993 w 256097"/>
              <a:gd name="connsiteY15" fmla="*/ 111101 h 253988"/>
              <a:gd name="connsiteX16" fmla="*/ 256184 w 256097"/>
              <a:gd name="connsiteY16" fmla="*/ 115769 h 253988"/>
              <a:gd name="connsiteX17" fmla="*/ 252850 w 256097"/>
              <a:gd name="connsiteY17" fmla="*/ 121007 h 253988"/>
              <a:gd name="connsiteX18" fmla="*/ 166173 w 256097"/>
              <a:gd name="connsiteY18" fmla="*/ 153488 h 253988"/>
              <a:gd name="connsiteX19" fmla="*/ 173316 w 256097"/>
              <a:gd name="connsiteY19" fmla="*/ 248738 h 253988"/>
              <a:gd name="connsiteX20" fmla="*/ 170078 w 256097"/>
              <a:gd name="connsiteY20" fmla="*/ 253881 h 253988"/>
              <a:gd name="connsiteX21" fmla="*/ 168363 w 256097"/>
              <a:gd name="connsiteY21" fmla="*/ 253976 h 253988"/>
              <a:gd name="connsiteX22" fmla="*/ 112452 w 256097"/>
              <a:gd name="connsiteY22" fmla="*/ 173585 h 253988"/>
              <a:gd name="connsiteX23" fmla="*/ 161982 w 256097"/>
              <a:gd name="connsiteY23" fmla="*/ 233117 h 253988"/>
              <a:gd name="connsiteX24" fmla="*/ 156267 w 256097"/>
              <a:gd name="connsiteY24" fmla="*/ 156917 h 253988"/>
              <a:gd name="connsiteX25" fmla="*/ 65303 w 256097"/>
              <a:gd name="connsiteY25" fmla="*/ 133009 h 253988"/>
              <a:gd name="connsiteX26" fmla="*/ 19487 w 256097"/>
              <a:gd name="connsiteY26" fmla="*/ 197303 h 253988"/>
              <a:gd name="connsiteX27" fmla="*/ 95687 w 256097"/>
              <a:gd name="connsiteY27" fmla="*/ 168728 h 253988"/>
              <a:gd name="connsiteX28" fmla="*/ 71494 w 256097"/>
              <a:gd name="connsiteY28" fmla="*/ 124341 h 253988"/>
              <a:gd name="connsiteX29" fmla="*/ 105499 w 256097"/>
              <a:gd name="connsiteY29" fmla="*/ 165203 h 253988"/>
              <a:gd name="connsiteX30" fmla="*/ 155409 w 256097"/>
              <a:gd name="connsiteY30" fmla="*/ 146153 h 253988"/>
              <a:gd name="connsiteX31" fmla="*/ 152076 w 256097"/>
              <a:gd name="connsiteY31" fmla="*/ 102434 h 253988"/>
              <a:gd name="connsiteX32" fmla="*/ 94926 w 256097"/>
              <a:gd name="connsiteY32" fmla="*/ 91480 h 253988"/>
              <a:gd name="connsiteX33" fmla="*/ 162649 w 256097"/>
              <a:gd name="connsiteY33" fmla="*/ 104624 h 253988"/>
              <a:gd name="connsiteX34" fmla="*/ 165506 w 256097"/>
              <a:gd name="connsiteY34" fmla="*/ 142724 h 253988"/>
              <a:gd name="connsiteX35" fmla="*/ 232181 w 256097"/>
              <a:gd name="connsiteY35" fmla="*/ 117769 h 253988"/>
              <a:gd name="connsiteX36" fmla="*/ 35109 w 256097"/>
              <a:gd name="connsiteY36" fmla="*/ 80526 h 253988"/>
              <a:gd name="connsiteX37" fmla="*/ 64636 w 256097"/>
              <a:gd name="connsiteY37" fmla="*/ 116054 h 253988"/>
              <a:gd name="connsiteX38" fmla="*/ 83686 w 256097"/>
              <a:gd name="connsiteY38" fmla="*/ 89670 h 253988"/>
              <a:gd name="connsiteX39" fmla="*/ 101212 w 256097"/>
              <a:gd name="connsiteY39" fmla="*/ 82526 h 253988"/>
              <a:gd name="connsiteX40" fmla="*/ 151314 w 256097"/>
              <a:gd name="connsiteY40" fmla="*/ 92051 h 253988"/>
              <a:gd name="connsiteX41" fmla="*/ 145789 w 256097"/>
              <a:gd name="connsiteY41" fmla="*/ 19947 h 25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6097" h="253988">
                <a:moveTo>
                  <a:pt x="168363" y="253976"/>
                </a:moveTo>
                <a:cubicBezTo>
                  <a:pt x="166830" y="254005"/>
                  <a:pt x="165363" y="253338"/>
                  <a:pt x="164363" y="252167"/>
                </a:cubicBezTo>
                <a:lnTo>
                  <a:pt x="102260" y="177395"/>
                </a:lnTo>
                <a:lnTo>
                  <a:pt x="7010" y="212924"/>
                </a:lnTo>
                <a:cubicBezTo>
                  <a:pt x="4876" y="213686"/>
                  <a:pt x="2495" y="213000"/>
                  <a:pt x="1104" y="211209"/>
                </a:cubicBezTo>
                <a:cubicBezTo>
                  <a:pt x="-229" y="209399"/>
                  <a:pt x="-229" y="206923"/>
                  <a:pt x="1104" y="205113"/>
                </a:cubicBezTo>
                <a:lnTo>
                  <a:pt x="58254" y="124817"/>
                </a:lnTo>
                <a:lnTo>
                  <a:pt x="17773" y="76049"/>
                </a:lnTo>
                <a:cubicBezTo>
                  <a:pt x="16354" y="74402"/>
                  <a:pt x="16125" y="72039"/>
                  <a:pt x="17202" y="70144"/>
                </a:cubicBezTo>
                <a:cubicBezTo>
                  <a:pt x="18316" y="68267"/>
                  <a:pt x="20478" y="67277"/>
                  <a:pt x="22631" y="67667"/>
                </a:cubicBezTo>
                <a:lnTo>
                  <a:pt x="89877" y="80431"/>
                </a:lnTo>
                <a:lnTo>
                  <a:pt x="145504" y="2230"/>
                </a:lnTo>
                <a:cubicBezTo>
                  <a:pt x="146761" y="430"/>
                  <a:pt x="149018" y="-370"/>
                  <a:pt x="151123" y="230"/>
                </a:cubicBezTo>
                <a:cubicBezTo>
                  <a:pt x="153228" y="773"/>
                  <a:pt x="154743" y="2631"/>
                  <a:pt x="154838" y="4802"/>
                </a:cubicBezTo>
                <a:lnTo>
                  <a:pt x="161601" y="93956"/>
                </a:lnTo>
                <a:lnTo>
                  <a:pt x="251993" y="111101"/>
                </a:lnTo>
                <a:cubicBezTo>
                  <a:pt x="254307" y="111492"/>
                  <a:pt x="256041" y="113425"/>
                  <a:pt x="256184" y="115769"/>
                </a:cubicBezTo>
                <a:cubicBezTo>
                  <a:pt x="256374" y="118064"/>
                  <a:pt x="255013" y="120207"/>
                  <a:pt x="252850" y="121007"/>
                </a:cubicBezTo>
                <a:lnTo>
                  <a:pt x="166173" y="153488"/>
                </a:lnTo>
                <a:lnTo>
                  <a:pt x="173316" y="248738"/>
                </a:lnTo>
                <a:cubicBezTo>
                  <a:pt x="173536" y="250995"/>
                  <a:pt x="172202" y="253110"/>
                  <a:pt x="170078" y="253881"/>
                </a:cubicBezTo>
                <a:cubicBezTo>
                  <a:pt x="169516" y="254024"/>
                  <a:pt x="168935" y="254062"/>
                  <a:pt x="168363" y="253976"/>
                </a:cubicBezTo>
                <a:close/>
                <a:moveTo>
                  <a:pt x="112452" y="173585"/>
                </a:moveTo>
                <a:lnTo>
                  <a:pt x="161982" y="233117"/>
                </a:lnTo>
                <a:lnTo>
                  <a:pt x="156267" y="156917"/>
                </a:lnTo>
                <a:close/>
                <a:moveTo>
                  <a:pt x="65303" y="133009"/>
                </a:moveTo>
                <a:lnTo>
                  <a:pt x="19487" y="197303"/>
                </a:lnTo>
                <a:lnTo>
                  <a:pt x="95687" y="168728"/>
                </a:lnTo>
                <a:close/>
                <a:moveTo>
                  <a:pt x="71494" y="124341"/>
                </a:moveTo>
                <a:lnTo>
                  <a:pt x="105499" y="165203"/>
                </a:lnTo>
                <a:lnTo>
                  <a:pt x="155409" y="146153"/>
                </a:lnTo>
                <a:lnTo>
                  <a:pt x="152076" y="102434"/>
                </a:lnTo>
                <a:lnTo>
                  <a:pt x="94926" y="91480"/>
                </a:lnTo>
                <a:close/>
                <a:moveTo>
                  <a:pt x="162649" y="104624"/>
                </a:moveTo>
                <a:lnTo>
                  <a:pt x="165506" y="142724"/>
                </a:lnTo>
                <a:lnTo>
                  <a:pt x="232181" y="117769"/>
                </a:lnTo>
                <a:close/>
                <a:moveTo>
                  <a:pt x="35109" y="80526"/>
                </a:moveTo>
                <a:lnTo>
                  <a:pt x="64636" y="116054"/>
                </a:lnTo>
                <a:lnTo>
                  <a:pt x="83686" y="89670"/>
                </a:lnTo>
                <a:close/>
                <a:moveTo>
                  <a:pt x="101212" y="82526"/>
                </a:moveTo>
                <a:lnTo>
                  <a:pt x="151314" y="92051"/>
                </a:lnTo>
                <a:lnTo>
                  <a:pt x="145789" y="19947"/>
                </a:lnTo>
                <a:close/>
              </a:path>
            </a:pathLst>
          </a:custGeom>
          <a:solidFill>
            <a:schemeClr val="accent4">
              <a:alpha val="25000"/>
            </a:schemeClr>
          </a:solidFill>
          <a:ln w="9525" cap="flat">
            <a:noFill/>
            <a:prstDash val="solid"/>
            <a:miter/>
          </a:ln>
        </p:spPr>
        <p:txBody>
          <a:bodyPr rtlCol="0" anchor="ctr"/>
          <a:lstStyle/>
          <a:p>
            <a:endParaRPr lang="zh-CN" altLang="en-US"/>
          </a:p>
        </p:txBody>
      </p:sp>
      <p:sp>
        <p:nvSpPr>
          <p:cNvPr id="67" name="矩形 66"/>
          <p:cNvSpPr/>
          <p:nvPr>
            <p:custDataLst>
              <p:tags r:id="rId2"/>
            </p:custDataLst>
          </p:nvPr>
        </p:nvSpPr>
        <p:spPr>
          <a:xfrm>
            <a:off x="312974" y="1174650"/>
            <a:ext cx="11539501" cy="535347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68" name="矩形 67"/>
          <p:cNvSpPr/>
          <p:nvPr>
            <p:custDataLst>
              <p:tags r:id="rId3"/>
            </p:custDataLst>
          </p:nvPr>
        </p:nvSpPr>
        <p:spPr>
          <a:xfrm>
            <a:off x="318219" y="1174651"/>
            <a:ext cx="11539592" cy="28955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4" name="Text1"/>
          <p:cNvSpPr/>
          <p:nvPr>
            <p:custDataLst>
              <p:tags r:id="rId4"/>
            </p:custDataLst>
          </p:nvPr>
        </p:nvSpPr>
        <p:spPr>
          <a:xfrm>
            <a:off x="614910" y="1844097"/>
            <a:ext cx="10962179" cy="4469356"/>
          </a:xfrm>
          <a:prstGeom prst="rect">
            <a:avLst/>
          </a:prstGeom>
          <a:ln>
            <a:noFill/>
          </a:ln>
        </p:spPr>
        <p:txBody>
          <a:bodyPr wrap="square" anchor="t" anchorCtr="0">
            <a:normAutofit/>
          </a:bodyPr>
          <a:lstStyle/>
          <a:p>
            <a:pPr marL="0" marR="0" lvl="0" algn="just" defTabSz="914400" rtl="0" eaLnBrk="1" fontAlgn="ctr" latinLnBrk="0" hangingPunct="1">
              <a:lnSpc>
                <a:spcPct val="130000"/>
              </a:lnSpc>
              <a:spcBef>
                <a:spcPts val="250"/>
              </a:spcBef>
              <a:spcAft>
                <a:spcPts val="250"/>
              </a:spcAft>
              <a:buClrTx/>
              <a:buSzTx/>
              <a:buFontTx/>
              <a:buNone/>
              <a:defRPr/>
            </a:pPr>
            <a:r>
              <a:rPr kumimoji="0" lang="en-US" altLang="zh-CN" sz="12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1.</a:t>
            </a:r>
            <a:r>
              <a:rPr kumimoji="0" lang="zh-CN" altLang="en-US" sz="12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宠物之家项目系统设计说明书：结构、模块、类图、接口与安全权限</a:t>
            </a:r>
          </a:p>
          <a:p>
            <a:pPr marL="0" marR="0" lvl="0" algn="just" defTabSz="914400" rtl="0" eaLnBrk="1" fontAlgn="t" latinLnBrk="0" hangingPunct="1">
              <a:lnSpc>
                <a:spcPct val="130000"/>
              </a:lnSpc>
              <a:spcBef>
                <a:spcPts val="250"/>
              </a:spcBef>
              <a:spcAft>
                <a:spcPts val="250"/>
              </a:spcAft>
              <a:buClrTx/>
              <a:buSzTx/>
              <a:buFontTx/>
              <a:buNone/>
              <a:defRPr/>
            </a:pPr>
            <a:r>
              <a:rPr kumimoji="0" lang="zh-CN" altLang="en-US" sz="100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本说明书旨在对“宠物之家”项目系统设计进行说明。主要介绍系统的结构设计、功能模块设计、类图设计、接口设计和系统安全与权限设计。提供系统架构的详细描述，包括系统的组件、它们之间的关系以及它们如何协同工作以满足项目需求。为开发团队提供必要的技术细节，确保开发工作可以按照设计要求顺利进行。</a:t>
            </a:r>
            <a:r>
              <a:rPr kumimoji="0" lang="zh-CN" altLang="en-US" sz="1200" b="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
</a:t>
            </a:r>
            <a:r>
              <a:rPr kumimoji="0" lang="en-US" altLang="zh-CN" sz="12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2.</a:t>
            </a:r>
            <a:r>
              <a:rPr kumimoji="0" lang="zh-CN" altLang="en-US" sz="12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系统使用说明书：针对开发、测试、维护人员的参考</a:t>
            </a:r>
          </a:p>
          <a:p>
            <a:pPr marL="0" marR="0" lvl="0" algn="just" defTabSz="914400" rtl="0" eaLnBrk="1" fontAlgn="t" latinLnBrk="0" hangingPunct="1">
              <a:lnSpc>
                <a:spcPct val="130000"/>
              </a:lnSpc>
              <a:spcBef>
                <a:spcPts val="300"/>
              </a:spcBef>
              <a:spcAft>
                <a:spcPts val="250"/>
              </a:spcAft>
              <a:buClrTx/>
              <a:buSzTx/>
              <a:buFontTx/>
              <a:buNone/>
              <a:defRPr/>
            </a:pPr>
            <a:r>
              <a:rPr kumimoji="0" lang="zh-CN" altLang="en-US" sz="100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本说明书的读者：系统开发人员、系统测试人员、系统维护人员</a:t>
            </a:r>
          </a:p>
        </p:txBody>
      </p:sp>
      <p:sp>
        <p:nvSpPr>
          <p:cNvPr id="4" name="Text2">
            <a:extLst>
              <a:ext uri="{FF2B5EF4-FFF2-40B4-BE49-F238E27FC236}">
                <a16:creationId xmlns:a16="http://schemas.microsoft.com/office/drawing/2014/main" id="{CC39A087-F527-C8AC-0BD4-009383DDAA61}"/>
              </a:ext>
            </a:extLst>
          </p:cNvPr>
          <p:cNvSpPr txBox="1"/>
          <p:nvPr>
            <p:custDataLst>
              <p:tags r:id="rId5"/>
            </p:custDataLst>
          </p:nvPr>
        </p:nvSpPr>
        <p:spPr>
          <a:xfrm>
            <a:off x="273975" y="238391"/>
            <a:ext cx="11669372" cy="720348"/>
          </a:xfrm>
          <a:prstGeom prst="rect">
            <a:avLst/>
          </a:prstGeom>
          <a:noFill/>
        </p:spPr>
        <p:txBody>
          <a:bodyPr wrap="square" rtlCol="0" anchor="ctr" anchorCtr="0">
            <a:normAutofit/>
          </a:bodyPr>
          <a:lstStyle/>
          <a:p>
            <a:pPr marL="0" marR="0" lvl="0" algn="l" defTabSz="914400" rtl="0" eaLnBrk="1" fontAlgn="ctr" latinLnBrk="0" hangingPunct="1">
              <a:lnSpc>
                <a:spcPct val="120000"/>
              </a:lnSpc>
              <a:spcBef>
                <a:spcPts val="0"/>
              </a:spcBef>
              <a:spcAft>
                <a:spcPts val="0"/>
              </a:spcAft>
              <a:buClrTx/>
              <a:buSzTx/>
              <a:buFontTx/>
              <a:buNone/>
              <a:defRPr/>
            </a:pPr>
            <a:r>
              <a:rPr lang="en-US" altLang="zh-CN" sz="3200" b="1" noProof="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1</a:t>
            </a:r>
            <a:r>
              <a:rPr lang="zh-CN" altLang="en-US" sz="3200" b="1" noProof="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编写目的</a:t>
            </a:r>
            <a:endParaRPr lang="zh-CN" altLang="en-US" sz="3200" b="1" dirty="0">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reveal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p:cTn id="7" dur="500" fill="hold"/>
                                        <p:tgtEl>
                                          <p:spTgt spid="67"/>
                                        </p:tgtEl>
                                        <p:attrNameLst>
                                          <p:attrName>ppt_w</p:attrName>
                                        </p:attrNameLst>
                                      </p:cBhvr>
                                      <p:tavLst>
                                        <p:tav tm="0">
                                          <p:val>
                                            <p:strVal val="4/3*#ppt_w"/>
                                          </p:val>
                                        </p:tav>
                                        <p:tav tm="100000">
                                          <p:val>
                                            <p:strVal val="#ppt_w"/>
                                          </p:val>
                                        </p:tav>
                                      </p:tavLst>
                                    </p:anim>
                                    <p:anim calcmode="lin" valueType="num">
                                      <p:cBhvr>
                                        <p:cTn id="8" dur="500" fill="hold"/>
                                        <p:tgtEl>
                                          <p:spTgt spid="67"/>
                                        </p:tgtEl>
                                        <p:attrNameLst>
                                          <p:attrName>ppt_h</p:attrName>
                                        </p:attrNameLst>
                                      </p:cBhvr>
                                      <p:tavLst>
                                        <p:tav tm="0">
                                          <p:val>
                                            <p:strVal val="4/3*#ppt_h"/>
                                          </p:val>
                                        </p:tav>
                                        <p:tav tm="100000">
                                          <p:val>
                                            <p:strVal val="#ppt_h"/>
                                          </p:val>
                                        </p:tav>
                                      </p:tavLst>
                                    </p:anim>
                                  </p:childTnLst>
                                </p:cTn>
                              </p:par>
                              <p:par>
                                <p:cTn id="9" presetID="0"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to="" calcmode="lin" valueType="num">
                                      <p:cBhvr>
                                        <p:cTn id="11" dur="500" fill="hold">
                                          <p:stCondLst>
                                            <p:cond delay="0"/>
                                          </p:stCondLst>
                                        </p:cTn>
                                        <p:tgtEl>
                                          <p:spTgt spid="11"/>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2" dur="500" fill="hold">
                                          <p:stCondLst>
                                            <p:cond delay="0"/>
                                          </p:stCondLst>
                                        </p:cTn>
                                        <p:tgtEl>
                                          <p:spTgt spid="11"/>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3" dur="500" fill="hold">
                                          <p:stCondLst>
                                            <p:cond delay="0"/>
                                          </p:stCondLst>
                                        </p:cTn>
                                        <p:tgtEl>
                                          <p:spTgt spid="11"/>
                                        </p:tgtEl>
                                        <p:attrNameLst>
                                          <p:attrName>style.opacity</p:attrName>
                                        </p:attrNameLst>
                                      </p:cBhvr>
                                      <p:tavLst>
                                        <p:tav tm="0">
                                          <p:val>
                                            <p:strVal val="0"/>
                                          </p:val>
                                        </p:tav>
                                        <p:tav tm="100000">
                                          <p:val>
                                            <p:strVal val="1"/>
                                          </p:val>
                                        </p:tav>
                                      </p:tavLst>
                                    </p:anim>
                                    <p:anim to="" calcmode="lin" valueType="num">
                                      <p:cBhvr>
                                        <p:cTn id="14" dur="500" fill="hold">
                                          <p:stCondLst>
                                            <p:cond delay="0"/>
                                          </p:stCondLst>
                                        </p:cTn>
                                        <p:tgtEl>
                                          <p:spTgt spid="11"/>
                                        </p:tgtEl>
                                        <p:attrNameLst>
                                          <p:attrName>ppt_w</p:attrName>
                                        </p:attrNameLst>
                                      </p:cBhvr>
                                      <p:tavLst>
                                        <p:tav tm="0">
                                          <p:val>
                                            <p:strVal val="#ppt_w*2"/>
                                          </p:val>
                                        </p:tav>
                                        <p:tav tm="100000">
                                          <p:val>
                                            <p:strVal val="#ppt_w"/>
                                          </p:val>
                                        </p:tav>
                                      </p:tavLst>
                                    </p:anim>
                                    <p:anim to="" calcmode="lin" valueType="num">
                                      <p:cBhvr>
                                        <p:cTn id="15" dur="500" fill="hold">
                                          <p:stCondLst>
                                            <p:cond delay="0"/>
                                          </p:stCondLst>
                                        </p:cTn>
                                        <p:tgtEl>
                                          <p:spTgt spid="11"/>
                                        </p:tgtEl>
                                        <p:attrNameLst>
                                          <p:attrName>ppt_h</p:attrName>
                                        </p:attrNameLst>
                                      </p:cBhvr>
                                      <p:tavLst>
                                        <p:tav tm="0">
                                          <p:val>
                                            <p:strVal val="#ppt_h*2"/>
                                          </p:val>
                                        </p:tav>
                                        <p:tav tm="100000">
                                          <p:val>
                                            <p:strVal val="#ppt_h"/>
                                          </p:val>
                                        </p:tav>
                                      </p:tavLst>
                                    </p:anim>
                                  </p:childTnLst>
                                </p:cTn>
                              </p:par>
                              <p:par>
                                <p:cTn id="16" presetID="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to="" calcmode="lin" valueType="num">
                                      <p:cBhvr>
                                        <p:cTn id="18" dur="500" fill="hold">
                                          <p:stCondLst>
                                            <p:cond delay="0"/>
                                          </p:stCondLst>
                                        </p:cTn>
                                        <p:tgtEl>
                                          <p:spTgt spid="10"/>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9" dur="500" fill="hold">
                                          <p:stCondLst>
                                            <p:cond delay="0"/>
                                          </p:stCondLst>
                                        </p:cTn>
                                        <p:tgtEl>
                                          <p:spTgt spid="10"/>
                                        </p:tgtEl>
                                        <p:attrNameLst>
                                          <p:attrName>ppt_y</p:attrName>
                                        </p:attrNameLst>
                                      </p:cBhvr>
                                      <p:tavLst>
                                        <p:tav tm="0" fmla="((floor(#ppt_y-0.5)+ceil(#ppt_y-0.5))*0.5+0.5)+(#ppt_y- ((floor(#ppt_y-0.5)+ceil(#ppt_y-0.5))*0.5+0.5))*$">
                                          <p:val>
                                            <p:strVal val="0"/>
                                          </p:val>
                                        </p:tav>
                                        <p:tav tm="100000">
                                          <p:val>
                                            <p:strVal val="1"/>
                                          </p:val>
                                        </p:tav>
                                      </p:tavLst>
                                    </p:anim>
                                    <p:anim to="" calcmode="lin" valueType="num">
                                      <p:cBhvr>
                                        <p:cTn id="20" dur="500" fill="hold">
                                          <p:stCondLst>
                                            <p:cond delay="0"/>
                                          </p:stCondLst>
                                        </p:cTn>
                                        <p:tgtEl>
                                          <p:spTgt spid="10"/>
                                        </p:tgtEl>
                                        <p:attrNameLst>
                                          <p:attrName>style.opacity</p:attrName>
                                        </p:attrNameLst>
                                      </p:cBhvr>
                                      <p:tavLst>
                                        <p:tav tm="0">
                                          <p:val>
                                            <p:strVal val="0"/>
                                          </p:val>
                                        </p:tav>
                                        <p:tav tm="100000">
                                          <p:val>
                                            <p:strVal val="1"/>
                                          </p:val>
                                        </p:tav>
                                      </p:tavLst>
                                    </p:anim>
                                    <p:anim to="" calcmode="lin" valueType="num">
                                      <p:cBhvr>
                                        <p:cTn id="21" dur="500" fill="hold">
                                          <p:stCondLst>
                                            <p:cond delay="0"/>
                                          </p:stCondLst>
                                        </p:cTn>
                                        <p:tgtEl>
                                          <p:spTgt spid="10"/>
                                        </p:tgtEl>
                                        <p:attrNameLst>
                                          <p:attrName>ppt_w</p:attrName>
                                        </p:attrNameLst>
                                      </p:cBhvr>
                                      <p:tavLst>
                                        <p:tav tm="0">
                                          <p:val>
                                            <p:strVal val="#ppt_w*2"/>
                                          </p:val>
                                        </p:tav>
                                        <p:tav tm="100000">
                                          <p:val>
                                            <p:strVal val="#ppt_w"/>
                                          </p:val>
                                        </p:tav>
                                      </p:tavLst>
                                    </p:anim>
                                    <p:anim to="" calcmode="lin" valueType="num">
                                      <p:cBhvr>
                                        <p:cTn id="22" dur="500" fill="hold">
                                          <p:stCondLst>
                                            <p:cond delay="0"/>
                                          </p:stCondLst>
                                        </p:cTn>
                                        <p:tgtEl>
                                          <p:spTgt spid="10"/>
                                        </p:tgtEl>
                                        <p:attrNameLst>
                                          <p:attrName>ppt_h</p:attrName>
                                        </p:attrNameLst>
                                      </p:cBhvr>
                                      <p:tavLst>
                                        <p:tav tm="0">
                                          <p:val>
                                            <p:strVal val="#ppt_h*2"/>
                                          </p:val>
                                        </p:tav>
                                        <p:tav tm="100000">
                                          <p:val>
                                            <p:strVal val="#ppt_h"/>
                                          </p:val>
                                        </p:tav>
                                      </p:tavLst>
                                    </p:anim>
                                  </p:childTnLst>
                                </p:cTn>
                              </p:par>
                              <p:par>
                                <p:cTn id="23" presetID="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to="" calcmode="lin" valueType="num">
                                      <p:cBhvr>
                                        <p:cTn id="25" dur="500" fill="hold">
                                          <p:stCondLst>
                                            <p:cond delay="0"/>
                                          </p:stCondLst>
                                        </p:cTn>
                                        <p:tgtEl>
                                          <p:spTgt spid="9"/>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6" dur="500" fill="hold">
                                          <p:stCondLst>
                                            <p:cond delay="0"/>
                                          </p:stCondLst>
                                        </p:cTn>
                                        <p:tgtEl>
                                          <p:spTgt spid="9"/>
                                        </p:tgtEl>
                                        <p:attrNameLst>
                                          <p:attrName>ppt_y</p:attrName>
                                        </p:attrNameLst>
                                      </p:cBhvr>
                                      <p:tavLst>
                                        <p:tav tm="0" fmla="((floor(#ppt_y-0.5)+ceil(#ppt_y-0.5))*0.5+0.5)+(#ppt_y- ((floor(#ppt_y-0.5)+ceil(#ppt_y-0.5))*0.5+0.5))*$">
                                          <p:val>
                                            <p:strVal val="0"/>
                                          </p:val>
                                        </p:tav>
                                        <p:tav tm="100000">
                                          <p:val>
                                            <p:strVal val="1"/>
                                          </p:val>
                                        </p:tav>
                                      </p:tavLst>
                                    </p:anim>
                                    <p:anim to="" calcmode="lin" valueType="num">
                                      <p:cBhvr>
                                        <p:cTn id="27" dur="500" fill="hold">
                                          <p:stCondLst>
                                            <p:cond delay="0"/>
                                          </p:stCondLst>
                                        </p:cTn>
                                        <p:tgtEl>
                                          <p:spTgt spid="9"/>
                                        </p:tgtEl>
                                        <p:attrNameLst>
                                          <p:attrName>style.opacity</p:attrName>
                                        </p:attrNameLst>
                                      </p:cBhvr>
                                      <p:tavLst>
                                        <p:tav tm="0">
                                          <p:val>
                                            <p:strVal val="0"/>
                                          </p:val>
                                        </p:tav>
                                        <p:tav tm="100000">
                                          <p:val>
                                            <p:strVal val="1"/>
                                          </p:val>
                                        </p:tav>
                                      </p:tavLst>
                                    </p:anim>
                                    <p:anim to="" calcmode="lin" valueType="num">
                                      <p:cBhvr>
                                        <p:cTn id="28" dur="500" fill="hold">
                                          <p:stCondLst>
                                            <p:cond delay="0"/>
                                          </p:stCondLst>
                                        </p:cTn>
                                        <p:tgtEl>
                                          <p:spTgt spid="9"/>
                                        </p:tgtEl>
                                        <p:attrNameLst>
                                          <p:attrName>ppt_w</p:attrName>
                                        </p:attrNameLst>
                                      </p:cBhvr>
                                      <p:tavLst>
                                        <p:tav tm="0">
                                          <p:val>
                                            <p:strVal val="#ppt_w*2"/>
                                          </p:val>
                                        </p:tav>
                                        <p:tav tm="100000">
                                          <p:val>
                                            <p:strVal val="#ppt_w"/>
                                          </p:val>
                                        </p:tav>
                                      </p:tavLst>
                                    </p:anim>
                                    <p:anim to="" calcmode="lin" valueType="num">
                                      <p:cBhvr>
                                        <p:cTn id="29" dur="500" fill="hold">
                                          <p:stCondLst>
                                            <p:cond delay="0"/>
                                          </p:stCondLst>
                                        </p:cTn>
                                        <p:tgtEl>
                                          <p:spTgt spid="9"/>
                                        </p:tgtEl>
                                        <p:attrNameLst>
                                          <p:attrName>ppt_h</p:attrName>
                                        </p:attrNameLst>
                                      </p:cBhvr>
                                      <p:tavLst>
                                        <p:tav tm="0">
                                          <p:val>
                                            <p:strVal val="#ppt_h*2"/>
                                          </p:val>
                                        </p:tav>
                                        <p:tav tm="100000">
                                          <p:val>
                                            <p:strVal val="#ppt_h"/>
                                          </p:val>
                                        </p:tav>
                                      </p:tavLst>
                                    </p:anim>
                                  </p:childTnLst>
                                </p:cTn>
                              </p:par>
                              <p:par>
                                <p:cTn id="30" presetID="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 to="" calcmode="lin" valueType="num">
                                      <p:cBhvr>
                                        <p:cTn id="32" dur="500" fill="hold">
                                          <p:stCondLst>
                                            <p:cond delay="0"/>
                                          </p:stCondLst>
                                        </p:cTn>
                                        <p:tgtEl>
                                          <p:spTgt spid="8"/>
                                        </p:tgtEl>
                                        <p:attrNameLst>
                                          <p:attrName>ppt_x</p:attrName>
                                        </p:attrNameLst>
                                      </p:cBhvr>
                                      <p:tavLst>
                                        <p:tav tm="0" fmla="((floor(#ppt_x-0.5)+ceil(#ppt_x-0.5))*0.5+0.5)+(#ppt_x- ((floor(#ppt_x-0.5)+ceil(#ppt_x-0.5))*0.5+0.5))*$">
                                          <p:val>
                                            <p:strVal val="0"/>
                                          </p:val>
                                        </p:tav>
                                        <p:tav tm="100000">
                                          <p:val>
                                            <p:strVal val="1"/>
                                          </p:val>
                                        </p:tav>
                                      </p:tavLst>
                                    </p:anim>
                                    <p:anim to="" calcmode="lin" valueType="num">
                                      <p:cBhvr>
                                        <p:cTn id="33" dur="500" fill="hold">
                                          <p:stCondLst>
                                            <p:cond delay="0"/>
                                          </p:stCondLst>
                                        </p:cTn>
                                        <p:tgtEl>
                                          <p:spTgt spid="8"/>
                                        </p:tgtEl>
                                        <p:attrNameLst>
                                          <p:attrName>ppt_y</p:attrName>
                                        </p:attrNameLst>
                                      </p:cBhvr>
                                      <p:tavLst>
                                        <p:tav tm="0" fmla="((floor(#ppt_y-0.5)+ceil(#ppt_y-0.5))*0.5+0.5)+(#ppt_y- ((floor(#ppt_y-0.5)+ceil(#ppt_y-0.5))*0.5+0.5))*$">
                                          <p:val>
                                            <p:strVal val="0"/>
                                          </p:val>
                                        </p:tav>
                                        <p:tav tm="100000">
                                          <p:val>
                                            <p:strVal val="1"/>
                                          </p:val>
                                        </p:tav>
                                      </p:tavLst>
                                    </p:anim>
                                    <p:anim to="" calcmode="lin" valueType="num">
                                      <p:cBhvr>
                                        <p:cTn id="34" dur="500" fill="hold">
                                          <p:stCondLst>
                                            <p:cond delay="0"/>
                                          </p:stCondLst>
                                        </p:cTn>
                                        <p:tgtEl>
                                          <p:spTgt spid="8"/>
                                        </p:tgtEl>
                                        <p:attrNameLst>
                                          <p:attrName>style.opacity</p:attrName>
                                        </p:attrNameLst>
                                      </p:cBhvr>
                                      <p:tavLst>
                                        <p:tav tm="0">
                                          <p:val>
                                            <p:strVal val="0"/>
                                          </p:val>
                                        </p:tav>
                                        <p:tav tm="100000">
                                          <p:val>
                                            <p:strVal val="1"/>
                                          </p:val>
                                        </p:tav>
                                      </p:tavLst>
                                    </p:anim>
                                    <p:anim to="" calcmode="lin" valueType="num">
                                      <p:cBhvr>
                                        <p:cTn id="35" dur="500" fill="hold">
                                          <p:stCondLst>
                                            <p:cond delay="0"/>
                                          </p:stCondLst>
                                        </p:cTn>
                                        <p:tgtEl>
                                          <p:spTgt spid="8"/>
                                        </p:tgtEl>
                                        <p:attrNameLst>
                                          <p:attrName>ppt_w</p:attrName>
                                        </p:attrNameLst>
                                      </p:cBhvr>
                                      <p:tavLst>
                                        <p:tav tm="0">
                                          <p:val>
                                            <p:strVal val="#ppt_w*2"/>
                                          </p:val>
                                        </p:tav>
                                        <p:tav tm="100000">
                                          <p:val>
                                            <p:strVal val="#ppt_w"/>
                                          </p:val>
                                        </p:tav>
                                      </p:tavLst>
                                    </p:anim>
                                    <p:anim to="" calcmode="lin" valueType="num">
                                      <p:cBhvr>
                                        <p:cTn id="36" dur="500" fill="hold">
                                          <p:stCondLst>
                                            <p:cond delay="0"/>
                                          </p:stCondLst>
                                        </p:cTn>
                                        <p:tgtEl>
                                          <p:spTgt spid="8"/>
                                        </p:tgtEl>
                                        <p:attrNameLst>
                                          <p:attrName>ppt_h</p:attrName>
                                        </p:attrNameLst>
                                      </p:cBhvr>
                                      <p:tavLst>
                                        <p:tav tm="0">
                                          <p:val>
                                            <p:strVal val="#ppt_h*2"/>
                                          </p:val>
                                        </p:tav>
                                        <p:tav tm="100000">
                                          <p:val>
                                            <p:strVal val="#ppt_h"/>
                                          </p:val>
                                        </p:tav>
                                      </p:tavLst>
                                    </p:anim>
                                  </p:childTnLst>
                                </p:cTn>
                              </p:par>
                              <p:par>
                                <p:cTn id="37" presetID="0"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 to="" calcmode="lin" valueType="num">
                                      <p:cBhvr>
                                        <p:cTn id="39" dur="500" fill="hold">
                                          <p:stCondLst>
                                            <p:cond delay="0"/>
                                          </p:stCondLst>
                                        </p:cTn>
                                        <p:tgtEl>
                                          <p:spTgt spid="7"/>
                                        </p:tgtEl>
                                        <p:attrNameLst>
                                          <p:attrName>ppt_x</p:attrName>
                                        </p:attrNameLst>
                                      </p:cBhvr>
                                      <p:tavLst>
                                        <p:tav tm="0" fmla="((floor(#ppt_x-0.5)+ceil(#ppt_x-0.5))*0.5+0.5)+(#ppt_x- ((floor(#ppt_x-0.5)+ceil(#ppt_x-0.5))*0.5+0.5))*$">
                                          <p:val>
                                            <p:strVal val="0"/>
                                          </p:val>
                                        </p:tav>
                                        <p:tav tm="100000">
                                          <p:val>
                                            <p:strVal val="1"/>
                                          </p:val>
                                        </p:tav>
                                      </p:tavLst>
                                    </p:anim>
                                    <p:anim to="" calcmode="lin" valueType="num">
                                      <p:cBhvr>
                                        <p:cTn id="40" dur="500" fill="hold">
                                          <p:stCondLst>
                                            <p:cond delay="0"/>
                                          </p:stCondLst>
                                        </p:cTn>
                                        <p:tgtEl>
                                          <p:spTgt spid="7"/>
                                        </p:tgtEl>
                                        <p:attrNameLst>
                                          <p:attrName>ppt_y</p:attrName>
                                        </p:attrNameLst>
                                      </p:cBhvr>
                                      <p:tavLst>
                                        <p:tav tm="0" fmla="((floor(#ppt_y-0.5)+ceil(#ppt_y-0.5))*0.5+0.5)+(#ppt_y- ((floor(#ppt_y-0.5)+ceil(#ppt_y-0.5))*0.5+0.5))*$">
                                          <p:val>
                                            <p:strVal val="0"/>
                                          </p:val>
                                        </p:tav>
                                        <p:tav tm="100000">
                                          <p:val>
                                            <p:strVal val="1"/>
                                          </p:val>
                                        </p:tav>
                                      </p:tavLst>
                                    </p:anim>
                                    <p:anim to="" calcmode="lin" valueType="num">
                                      <p:cBhvr>
                                        <p:cTn id="41" dur="500" fill="hold">
                                          <p:stCondLst>
                                            <p:cond delay="0"/>
                                          </p:stCondLst>
                                        </p:cTn>
                                        <p:tgtEl>
                                          <p:spTgt spid="7"/>
                                        </p:tgtEl>
                                        <p:attrNameLst>
                                          <p:attrName>style.opacity</p:attrName>
                                        </p:attrNameLst>
                                      </p:cBhvr>
                                      <p:tavLst>
                                        <p:tav tm="0">
                                          <p:val>
                                            <p:strVal val="0"/>
                                          </p:val>
                                        </p:tav>
                                        <p:tav tm="100000">
                                          <p:val>
                                            <p:strVal val="1"/>
                                          </p:val>
                                        </p:tav>
                                      </p:tavLst>
                                    </p:anim>
                                    <p:anim to="" calcmode="lin" valueType="num">
                                      <p:cBhvr>
                                        <p:cTn id="42" dur="500" fill="hold">
                                          <p:stCondLst>
                                            <p:cond delay="0"/>
                                          </p:stCondLst>
                                        </p:cTn>
                                        <p:tgtEl>
                                          <p:spTgt spid="7"/>
                                        </p:tgtEl>
                                        <p:attrNameLst>
                                          <p:attrName>ppt_w</p:attrName>
                                        </p:attrNameLst>
                                      </p:cBhvr>
                                      <p:tavLst>
                                        <p:tav tm="0">
                                          <p:val>
                                            <p:strVal val="#ppt_w*2"/>
                                          </p:val>
                                        </p:tav>
                                        <p:tav tm="100000">
                                          <p:val>
                                            <p:strVal val="#ppt_w"/>
                                          </p:val>
                                        </p:tav>
                                      </p:tavLst>
                                    </p:anim>
                                    <p:anim to="" calcmode="lin" valueType="num">
                                      <p:cBhvr>
                                        <p:cTn id="43" dur="500" fill="hold">
                                          <p:stCondLst>
                                            <p:cond delay="0"/>
                                          </p:stCondLst>
                                        </p:cTn>
                                        <p:tgtEl>
                                          <p:spTgt spid="7"/>
                                        </p:tgtEl>
                                        <p:attrNameLst>
                                          <p:attrName>ppt_h</p:attrName>
                                        </p:attrNameLst>
                                      </p:cBhvr>
                                      <p:tavLst>
                                        <p:tav tm="0">
                                          <p:val>
                                            <p:strVal val="#ppt_h*2"/>
                                          </p:val>
                                        </p:tav>
                                        <p:tav tm="100000">
                                          <p:val>
                                            <p:strVal val="#ppt_h"/>
                                          </p:val>
                                        </p:tav>
                                      </p:tavLst>
                                    </p:anim>
                                  </p:childTnLst>
                                </p:cTn>
                              </p:par>
                              <p:par>
                                <p:cTn id="44" presetID="0" presetClass="entr" presetSubtype="0" fill="hold" grpId="0" nodeType="withEffect">
                                  <p:stCondLst>
                                    <p:cond delay="0"/>
                                  </p:stCondLst>
                                  <p:childTnLst>
                                    <p:set>
                                      <p:cBhvr>
                                        <p:cTn id="45" dur="1" fill="hold">
                                          <p:stCondLst>
                                            <p:cond delay="0"/>
                                          </p:stCondLst>
                                        </p:cTn>
                                        <p:tgtEl>
                                          <p:spTgt spid="6"/>
                                        </p:tgtEl>
                                        <p:attrNameLst>
                                          <p:attrName>style.visibility</p:attrName>
                                        </p:attrNameLst>
                                      </p:cBhvr>
                                      <p:to>
                                        <p:strVal val="visible"/>
                                      </p:to>
                                    </p:set>
                                    <p:anim to="" calcmode="lin" valueType="num">
                                      <p:cBhvr>
                                        <p:cTn id="46" dur="500" fill="hold">
                                          <p:stCondLst>
                                            <p:cond delay="0"/>
                                          </p:stCondLst>
                                        </p:cTn>
                                        <p:tgtEl>
                                          <p:spTgt spid="6"/>
                                        </p:tgtEl>
                                        <p:attrNameLst>
                                          <p:attrName>ppt_x</p:attrName>
                                        </p:attrNameLst>
                                      </p:cBhvr>
                                      <p:tavLst>
                                        <p:tav tm="0" fmla="((floor(#ppt_x-0.5)+ceil(#ppt_x-0.5))*0.5+0.5)+(#ppt_x- ((floor(#ppt_x-0.5)+ceil(#ppt_x-0.5))*0.5+0.5))*$">
                                          <p:val>
                                            <p:strVal val="0"/>
                                          </p:val>
                                        </p:tav>
                                        <p:tav tm="100000">
                                          <p:val>
                                            <p:strVal val="1"/>
                                          </p:val>
                                        </p:tav>
                                      </p:tavLst>
                                    </p:anim>
                                    <p:anim to="" calcmode="lin" valueType="num">
                                      <p:cBhvr>
                                        <p:cTn id="47" dur="500" fill="hold">
                                          <p:stCondLst>
                                            <p:cond delay="0"/>
                                          </p:stCondLst>
                                        </p:cTn>
                                        <p:tgtEl>
                                          <p:spTgt spid="6"/>
                                        </p:tgtEl>
                                        <p:attrNameLst>
                                          <p:attrName>ppt_y</p:attrName>
                                        </p:attrNameLst>
                                      </p:cBhvr>
                                      <p:tavLst>
                                        <p:tav tm="0" fmla="((floor(#ppt_y-0.5)+ceil(#ppt_y-0.5))*0.5+0.5)+(#ppt_y- ((floor(#ppt_y-0.5)+ceil(#ppt_y-0.5))*0.5+0.5))*$">
                                          <p:val>
                                            <p:strVal val="0"/>
                                          </p:val>
                                        </p:tav>
                                        <p:tav tm="100000">
                                          <p:val>
                                            <p:strVal val="1"/>
                                          </p:val>
                                        </p:tav>
                                      </p:tavLst>
                                    </p:anim>
                                    <p:anim to="" calcmode="lin" valueType="num">
                                      <p:cBhvr>
                                        <p:cTn id="48" dur="500" fill="hold">
                                          <p:stCondLst>
                                            <p:cond delay="0"/>
                                          </p:stCondLst>
                                        </p:cTn>
                                        <p:tgtEl>
                                          <p:spTgt spid="6"/>
                                        </p:tgtEl>
                                        <p:attrNameLst>
                                          <p:attrName>style.opacity</p:attrName>
                                        </p:attrNameLst>
                                      </p:cBhvr>
                                      <p:tavLst>
                                        <p:tav tm="0">
                                          <p:val>
                                            <p:strVal val="0"/>
                                          </p:val>
                                        </p:tav>
                                        <p:tav tm="100000">
                                          <p:val>
                                            <p:strVal val="1"/>
                                          </p:val>
                                        </p:tav>
                                      </p:tavLst>
                                    </p:anim>
                                    <p:anim to="" calcmode="lin" valueType="num">
                                      <p:cBhvr>
                                        <p:cTn id="49" dur="500" fill="hold">
                                          <p:stCondLst>
                                            <p:cond delay="0"/>
                                          </p:stCondLst>
                                        </p:cTn>
                                        <p:tgtEl>
                                          <p:spTgt spid="6"/>
                                        </p:tgtEl>
                                        <p:attrNameLst>
                                          <p:attrName>ppt_w</p:attrName>
                                        </p:attrNameLst>
                                      </p:cBhvr>
                                      <p:tavLst>
                                        <p:tav tm="0">
                                          <p:val>
                                            <p:strVal val="#ppt_w*2"/>
                                          </p:val>
                                        </p:tav>
                                        <p:tav tm="100000">
                                          <p:val>
                                            <p:strVal val="#ppt_w"/>
                                          </p:val>
                                        </p:tav>
                                      </p:tavLst>
                                    </p:anim>
                                    <p:anim to="" calcmode="lin" valueType="num">
                                      <p:cBhvr>
                                        <p:cTn id="50" dur="500" fill="hold">
                                          <p:stCondLst>
                                            <p:cond delay="0"/>
                                          </p:stCondLst>
                                        </p:cTn>
                                        <p:tgtEl>
                                          <p:spTgt spid="6"/>
                                        </p:tgtEl>
                                        <p:attrNameLst>
                                          <p:attrName>ppt_h</p:attrName>
                                        </p:attrNameLst>
                                      </p:cBhvr>
                                      <p:tavLst>
                                        <p:tav tm="0">
                                          <p:val>
                                            <p:strVal val="#ppt_h*2"/>
                                          </p:val>
                                        </p:tav>
                                        <p:tav tm="100000">
                                          <p:val>
                                            <p:strVal val="#ppt_h"/>
                                          </p:val>
                                        </p:tav>
                                      </p:tavLst>
                                    </p:anim>
                                  </p:childTnLst>
                                </p:cTn>
                              </p:par>
                              <p:par>
                                <p:cTn id="51" presetID="0" presetClass="entr" presetSubtype="0" fill="hold" grpId="0" nodeType="withEffect">
                                  <p:stCondLst>
                                    <p:cond delay="0"/>
                                  </p:stCondLst>
                                  <p:childTnLst>
                                    <p:set>
                                      <p:cBhvr>
                                        <p:cTn id="52" dur="1" fill="hold">
                                          <p:stCondLst>
                                            <p:cond delay="0"/>
                                          </p:stCondLst>
                                        </p:cTn>
                                        <p:tgtEl>
                                          <p:spTgt spid="5"/>
                                        </p:tgtEl>
                                        <p:attrNameLst>
                                          <p:attrName>style.visibility</p:attrName>
                                        </p:attrNameLst>
                                      </p:cBhvr>
                                      <p:to>
                                        <p:strVal val="visible"/>
                                      </p:to>
                                    </p:set>
                                    <p:anim to="" calcmode="lin" valueType="num">
                                      <p:cBhvr>
                                        <p:cTn id="53" dur="500" fill="hold">
                                          <p:stCondLst>
                                            <p:cond delay="0"/>
                                          </p:stCondLst>
                                        </p:cTn>
                                        <p:tgtEl>
                                          <p:spTgt spid="5"/>
                                        </p:tgtEl>
                                        <p:attrNameLst>
                                          <p:attrName>ppt_x</p:attrName>
                                        </p:attrNameLst>
                                      </p:cBhvr>
                                      <p:tavLst>
                                        <p:tav tm="0" fmla="((floor(#ppt_x-0.5)+ceil(#ppt_x-0.5))*0.5+0.5)+(#ppt_x- ((floor(#ppt_x-0.5)+ceil(#ppt_x-0.5))*0.5+0.5))*$">
                                          <p:val>
                                            <p:strVal val="0"/>
                                          </p:val>
                                        </p:tav>
                                        <p:tav tm="100000">
                                          <p:val>
                                            <p:strVal val="1"/>
                                          </p:val>
                                        </p:tav>
                                      </p:tavLst>
                                    </p:anim>
                                    <p:anim to="" calcmode="lin" valueType="num">
                                      <p:cBhvr>
                                        <p:cTn id="54" dur="500" fill="hold">
                                          <p:stCondLst>
                                            <p:cond delay="0"/>
                                          </p:stCondLst>
                                        </p:cTn>
                                        <p:tgtEl>
                                          <p:spTgt spid="5"/>
                                        </p:tgtEl>
                                        <p:attrNameLst>
                                          <p:attrName>ppt_y</p:attrName>
                                        </p:attrNameLst>
                                      </p:cBhvr>
                                      <p:tavLst>
                                        <p:tav tm="0" fmla="((floor(#ppt_y-0.5)+ceil(#ppt_y-0.5))*0.5+0.5)+(#ppt_y- ((floor(#ppt_y-0.5)+ceil(#ppt_y-0.5))*0.5+0.5))*$">
                                          <p:val>
                                            <p:strVal val="0"/>
                                          </p:val>
                                        </p:tav>
                                        <p:tav tm="100000">
                                          <p:val>
                                            <p:strVal val="1"/>
                                          </p:val>
                                        </p:tav>
                                      </p:tavLst>
                                    </p:anim>
                                    <p:anim to="" calcmode="lin" valueType="num">
                                      <p:cBhvr>
                                        <p:cTn id="55" dur="500" fill="hold">
                                          <p:stCondLst>
                                            <p:cond delay="0"/>
                                          </p:stCondLst>
                                        </p:cTn>
                                        <p:tgtEl>
                                          <p:spTgt spid="5"/>
                                        </p:tgtEl>
                                        <p:attrNameLst>
                                          <p:attrName>style.opacity</p:attrName>
                                        </p:attrNameLst>
                                      </p:cBhvr>
                                      <p:tavLst>
                                        <p:tav tm="0">
                                          <p:val>
                                            <p:strVal val="0"/>
                                          </p:val>
                                        </p:tav>
                                        <p:tav tm="100000">
                                          <p:val>
                                            <p:strVal val="1"/>
                                          </p:val>
                                        </p:tav>
                                      </p:tavLst>
                                    </p:anim>
                                    <p:anim to="" calcmode="lin" valueType="num">
                                      <p:cBhvr>
                                        <p:cTn id="56" dur="500" fill="hold">
                                          <p:stCondLst>
                                            <p:cond delay="0"/>
                                          </p:stCondLst>
                                        </p:cTn>
                                        <p:tgtEl>
                                          <p:spTgt spid="5"/>
                                        </p:tgtEl>
                                        <p:attrNameLst>
                                          <p:attrName>ppt_w</p:attrName>
                                        </p:attrNameLst>
                                      </p:cBhvr>
                                      <p:tavLst>
                                        <p:tav tm="0">
                                          <p:val>
                                            <p:strVal val="#ppt_w*2"/>
                                          </p:val>
                                        </p:tav>
                                        <p:tav tm="100000">
                                          <p:val>
                                            <p:strVal val="#ppt_w"/>
                                          </p:val>
                                        </p:tav>
                                      </p:tavLst>
                                    </p:anim>
                                    <p:anim to="" calcmode="lin" valueType="num">
                                      <p:cBhvr>
                                        <p:cTn id="57" dur="500" fill="hold">
                                          <p:stCondLst>
                                            <p:cond delay="0"/>
                                          </p:stCondLst>
                                        </p:cTn>
                                        <p:tgtEl>
                                          <p:spTgt spid="5"/>
                                        </p:tgtEl>
                                        <p:attrNameLst>
                                          <p:attrName>ppt_h</p:attrName>
                                        </p:attrNameLst>
                                      </p:cBhvr>
                                      <p:tavLst>
                                        <p:tav tm="0">
                                          <p:val>
                                            <p:strVal val="#ppt_h*2"/>
                                          </p:val>
                                        </p:tav>
                                        <p:tav tm="100000">
                                          <p:val>
                                            <p:strVal val="#ppt_h"/>
                                          </p:val>
                                        </p:tav>
                                      </p:tavLst>
                                    </p:anim>
                                  </p:childTnLst>
                                </p:cTn>
                              </p:par>
                              <p:par>
                                <p:cTn id="58" presetID="0" presetClass="entr" presetSubtype="0" fill="hold" grpId="0" nodeType="withEffect">
                                  <p:stCondLst>
                                    <p:cond delay="0"/>
                                  </p:stCondLst>
                                  <p:childTnLst>
                                    <p:set>
                                      <p:cBhvr>
                                        <p:cTn id="59" dur="1" fill="hold">
                                          <p:stCondLst>
                                            <p:cond delay="0"/>
                                          </p:stCondLst>
                                        </p:cTn>
                                        <p:tgtEl>
                                          <p:spTgt spid="3"/>
                                        </p:tgtEl>
                                        <p:attrNameLst>
                                          <p:attrName>style.visibility</p:attrName>
                                        </p:attrNameLst>
                                      </p:cBhvr>
                                      <p:to>
                                        <p:strVal val="visible"/>
                                      </p:to>
                                    </p:set>
                                    <p:anim to="" calcmode="lin" valueType="num">
                                      <p:cBhvr>
                                        <p:cTn id="60" dur="500" fill="hold">
                                          <p:stCondLst>
                                            <p:cond delay="0"/>
                                          </p:stCondLst>
                                        </p:cTn>
                                        <p:tgtEl>
                                          <p:spTgt spid="3"/>
                                        </p:tgtEl>
                                        <p:attrNameLst>
                                          <p:attrName>ppt_x</p:attrName>
                                        </p:attrNameLst>
                                      </p:cBhvr>
                                      <p:tavLst>
                                        <p:tav tm="0" fmla="((floor(#ppt_x-0.5)+ceil(#ppt_x-0.5))*0.5+0.5)+(#ppt_x- ((floor(#ppt_x-0.5)+ceil(#ppt_x-0.5))*0.5+0.5))*$">
                                          <p:val>
                                            <p:strVal val="0"/>
                                          </p:val>
                                        </p:tav>
                                        <p:tav tm="100000">
                                          <p:val>
                                            <p:strVal val="1"/>
                                          </p:val>
                                        </p:tav>
                                      </p:tavLst>
                                    </p:anim>
                                    <p:anim to="" calcmode="lin" valueType="num">
                                      <p:cBhvr>
                                        <p:cTn id="61" dur="500" fill="hold">
                                          <p:stCondLst>
                                            <p:cond delay="0"/>
                                          </p:stCondLst>
                                        </p:cTn>
                                        <p:tgtEl>
                                          <p:spTgt spid="3"/>
                                        </p:tgtEl>
                                        <p:attrNameLst>
                                          <p:attrName>ppt_y</p:attrName>
                                        </p:attrNameLst>
                                      </p:cBhvr>
                                      <p:tavLst>
                                        <p:tav tm="0" fmla="((floor(#ppt_y-0.5)+ceil(#ppt_y-0.5))*0.5+0.5)+(#ppt_y- ((floor(#ppt_y-0.5)+ceil(#ppt_y-0.5))*0.5+0.5))*$">
                                          <p:val>
                                            <p:strVal val="0"/>
                                          </p:val>
                                        </p:tav>
                                        <p:tav tm="100000">
                                          <p:val>
                                            <p:strVal val="1"/>
                                          </p:val>
                                        </p:tav>
                                      </p:tavLst>
                                    </p:anim>
                                    <p:anim to="" calcmode="lin" valueType="num">
                                      <p:cBhvr>
                                        <p:cTn id="62" dur="500" fill="hold">
                                          <p:stCondLst>
                                            <p:cond delay="0"/>
                                          </p:stCondLst>
                                        </p:cTn>
                                        <p:tgtEl>
                                          <p:spTgt spid="3"/>
                                        </p:tgtEl>
                                        <p:attrNameLst>
                                          <p:attrName>style.opacity</p:attrName>
                                        </p:attrNameLst>
                                      </p:cBhvr>
                                      <p:tavLst>
                                        <p:tav tm="0">
                                          <p:val>
                                            <p:strVal val="0"/>
                                          </p:val>
                                        </p:tav>
                                        <p:tav tm="100000">
                                          <p:val>
                                            <p:strVal val="1"/>
                                          </p:val>
                                        </p:tav>
                                      </p:tavLst>
                                    </p:anim>
                                    <p:anim to="" calcmode="lin" valueType="num">
                                      <p:cBhvr>
                                        <p:cTn id="63" dur="500" fill="hold">
                                          <p:stCondLst>
                                            <p:cond delay="0"/>
                                          </p:stCondLst>
                                        </p:cTn>
                                        <p:tgtEl>
                                          <p:spTgt spid="3"/>
                                        </p:tgtEl>
                                        <p:attrNameLst>
                                          <p:attrName>ppt_w</p:attrName>
                                        </p:attrNameLst>
                                      </p:cBhvr>
                                      <p:tavLst>
                                        <p:tav tm="0">
                                          <p:val>
                                            <p:strVal val="#ppt_w*2"/>
                                          </p:val>
                                        </p:tav>
                                        <p:tav tm="100000">
                                          <p:val>
                                            <p:strVal val="#ppt_w"/>
                                          </p:val>
                                        </p:tav>
                                      </p:tavLst>
                                    </p:anim>
                                    <p:anim to="" calcmode="lin" valueType="num">
                                      <p:cBhvr>
                                        <p:cTn id="64" dur="500" fill="hold">
                                          <p:stCondLst>
                                            <p:cond delay="0"/>
                                          </p:stCondLst>
                                        </p:cTn>
                                        <p:tgtEl>
                                          <p:spTgt spid="3"/>
                                        </p:tgtEl>
                                        <p:attrNameLst>
                                          <p:attrName>ppt_h</p:attrName>
                                        </p:attrNameLst>
                                      </p:cBhvr>
                                      <p:tavLst>
                                        <p:tav tm="0">
                                          <p:val>
                                            <p:strVal val="#ppt_h*2"/>
                                          </p:val>
                                        </p:tav>
                                        <p:tav tm="100000">
                                          <p:val>
                                            <p:strVal val="#ppt_h"/>
                                          </p:val>
                                        </p:tav>
                                      </p:tavLst>
                                    </p:anim>
                                  </p:childTnLst>
                                </p:cTn>
                              </p:par>
                              <p:par>
                                <p:cTn id="65" presetID="0" presetClass="entr" presetSubtype="0" fill="hold" grpId="0" nodeType="withEffect">
                                  <p:stCondLst>
                                    <p:cond delay="0"/>
                                  </p:stCondLst>
                                  <p:childTnLst>
                                    <p:set>
                                      <p:cBhvr>
                                        <p:cTn id="66" dur="1" fill="hold">
                                          <p:stCondLst>
                                            <p:cond delay="0"/>
                                          </p:stCondLst>
                                        </p:cTn>
                                        <p:tgtEl>
                                          <p:spTgt spid="2"/>
                                        </p:tgtEl>
                                        <p:attrNameLst>
                                          <p:attrName>style.visibility</p:attrName>
                                        </p:attrNameLst>
                                      </p:cBhvr>
                                      <p:to>
                                        <p:strVal val="visible"/>
                                      </p:to>
                                    </p:set>
                                    <p:anim to="" calcmode="lin" valueType="num">
                                      <p:cBhvr>
                                        <p:cTn id="67" dur="500" fill="hold">
                                          <p:stCondLst>
                                            <p:cond delay="0"/>
                                          </p:stCondLst>
                                        </p:cTn>
                                        <p:tgtEl>
                                          <p:spTgt spid="2"/>
                                        </p:tgtEl>
                                        <p:attrNameLst>
                                          <p:attrName>ppt_x</p:attrName>
                                        </p:attrNameLst>
                                      </p:cBhvr>
                                      <p:tavLst>
                                        <p:tav tm="0" fmla="((floor(#ppt_x-0.5)+ceil(#ppt_x-0.5))*0.5+0.5)+(#ppt_x- ((floor(#ppt_x-0.5)+ceil(#ppt_x-0.5))*0.5+0.5))*$">
                                          <p:val>
                                            <p:strVal val="0"/>
                                          </p:val>
                                        </p:tav>
                                        <p:tav tm="100000">
                                          <p:val>
                                            <p:strVal val="1"/>
                                          </p:val>
                                        </p:tav>
                                      </p:tavLst>
                                    </p:anim>
                                    <p:anim to="" calcmode="lin" valueType="num">
                                      <p:cBhvr>
                                        <p:cTn id="68" dur="500" fill="hold">
                                          <p:stCondLst>
                                            <p:cond delay="0"/>
                                          </p:stCondLst>
                                        </p:cTn>
                                        <p:tgtEl>
                                          <p:spTgt spid="2"/>
                                        </p:tgtEl>
                                        <p:attrNameLst>
                                          <p:attrName>ppt_y</p:attrName>
                                        </p:attrNameLst>
                                      </p:cBhvr>
                                      <p:tavLst>
                                        <p:tav tm="0" fmla="((floor(#ppt_y-0.5)+ceil(#ppt_y-0.5))*0.5+0.5)+(#ppt_y- ((floor(#ppt_y-0.5)+ceil(#ppt_y-0.5))*0.5+0.5))*$">
                                          <p:val>
                                            <p:strVal val="0"/>
                                          </p:val>
                                        </p:tav>
                                        <p:tav tm="100000">
                                          <p:val>
                                            <p:strVal val="1"/>
                                          </p:val>
                                        </p:tav>
                                      </p:tavLst>
                                    </p:anim>
                                    <p:anim to="" calcmode="lin" valueType="num">
                                      <p:cBhvr>
                                        <p:cTn id="69" dur="500" fill="hold">
                                          <p:stCondLst>
                                            <p:cond delay="0"/>
                                          </p:stCondLst>
                                        </p:cTn>
                                        <p:tgtEl>
                                          <p:spTgt spid="2"/>
                                        </p:tgtEl>
                                        <p:attrNameLst>
                                          <p:attrName>style.opacity</p:attrName>
                                        </p:attrNameLst>
                                      </p:cBhvr>
                                      <p:tavLst>
                                        <p:tav tm="0">
                                          <p:val>
                                            <p:strVal val="0"/>
                                          </p:val>
                                        </p:tav>
                                        <p:tav tm="100000">
                                          <p:val>
                                            <p:strVal val="1"/>
                                          </p:val>
                                        </p:tav>
                                      </p:tavLst>
                                    </p:anim>
                                    <p:anim to="" calcmode="lin" valueType="num">
                                      <p:cBhvr>
                                        <p:cTn id="70" dur="500" fill="hold">
                                          <p:stCondLst>
                                            <p:cond delay="0"/>
                                          </p:stCondLst>
                                        </p:cTn>
                                        <p:tgtEl>
                                          <p:spTgt spid="2"/>
                                        </p:tgtEl>
                                        <p:attrNameLst>
                                          <p:attrName>ppt_w</p:attrName>
                                        </p:attrNameLst>
                                      </p:cBhvr>
                                      <p:tavLst>
                                        <p:tav tm="0">
                                          <p:val>
                                            <p:strVal val="#ppt_w*2"/>
                                          </p:val>
                                        </p:tav>
                                        <p:tav tm="100000">
                                          <p:val>
                                            <p:strVal val="#ppt_w"/>
                                          </p:val>
                                        </p:tav>
                                      </p:tavLst>
                                    </p:anim>
                                    <p:anim to="" calcmode="lin" valueType="num">
                                      <p:cBhvr>
                                        <p:cTn id="71" dur="500" fill="hold">
                                          <p:stCondLst>
                                            <p:cond delay="0"/>
                                          </p:stCondLst>
                                        </p:cTn>
                                        <p:tgtEl>
                                          <p:spTgt spid="2"/>
                                        </p:tgtEl>
                                        <p:attrNameLst>
                                          <p:attrName>ppt_h</p:attrName>
                                        </p:attrNameLst>
                                      </p:cBhvr>
                                      <p:tavLst>
                                        <p:tav tm="0">
                                          <p:val>
                                            <p:strVal val="#ppt_h*2"/>
                                          </p:val>
                                        </p:tav>
                                        <p:tav tm="100000">
                                          <p:val>
                                            <p:strVal val="#ppt_h"/>
                                          </p:val>
                                        </p:tav>
                                      </p:tavLst>
                                    </p:anim>
                                  </p:childTnLst>
                                </p:cTn>
                              </p:par>
                              <p:par>
                                <p:cTn id="72" presetID="0" presetClass="entr" presetSubtype="0" fill="hold" grpId="0" nodeType="withEffect">
                                  <p:stCondLst>
                                    <p:cond delay="0"/>
                                  </p:stCondLst>
                                  <p:childTnLst>
                                    <p:set>
                                      <p:cBhvr>
                                        <p:cTn id="73" dur="1" fill="hold">
                                          <p:stCondLst>
                                            <p:cond delay="0"/>
                                          </p:stCondLst>
                                        </p:cTn>
                                        <p:tgtEl>
                                          <p:spTgt spid="68"/>
                                        </p:tgtEl>
                                        <p:attrNameLst>
                                          <p:attrName>style.visibility</p:attrName>
                                        </p:attrNameLst>
                                      </p:cBhvr>
                                      <p:to>
                                        <p:strVal val="visible"/>
                                      </p:to>
                                    </p:set>
                                    <p:anim to="" calcmode="lin" valueType="num">
                                      <p:cBhvr>
                                        <p:cTn id="74" dur="500" fill="hold">
                                          <p:stCondLst>
                                            <p:cond delay="0"/>
                                          </p:stCondLst>
                                        </p:cTn>
                                        <p:tgtEl>
                                          <p:spTgt spid="68"/>
                                        </p:tgtEl>
                                        <p:attrNameLst>
                                          <p:attrName>ppt_x</p:attrName>
                                        </p:attrNameLst>
                                      </p:cBhvr>
                                      <p:tavLst>
                                        <p:tav tm="0" fmla="((floor(#ppt_x-0.5)+ceil(#ppt_x-0.5))*0.5+0.5)+(#ppt_x- ((floor(#ppt_x-0.5)+ceil(#ppt_x-0.5))*0.5+0.5))*$">
                                          <p:val>
                                            <p:strVal val="0"/>
                                          </p:val>
                                        </p:tav>
                                        <p:tav tm="100000">
                                          <p:val>
                                            <p:strVal val="1"/>
                                          </p:val>
                                        </p:tav>
                                      </p:tavLst>
                                    </p:anim>
                                    <p:anim to="" calcmode="lin" valueType="num">
                                      <p:cBhvr>
                                        <p:cTn id="75" dur="500" fill="hold">
                                          <p:stCondLst>
                                            <p:cond delay="0"/>
                                          </p:stCondLst>
                                        </p:cTn>
                                        <p:tgtEl>
                                          <p:spTgt spid="68"/>
                                        </p:tgtEl>
                                        <p:attrNameLst>
                                          <p:attrName>ppt_y</p:attrName>
                                        </p:attrNameLst>
                                      </p:cBhvr>
                                      <p:tavLst>
                                        <p:tav tm="0" fmla="((floor(#ppt_y-0.5)+ceil(#ppt_y-0.5))*0.5+0.5)+(#ppt_y- ((floor(#ppt_y-0.5)+ceil(#ppt_y-0.5))*0.5+0.5))*$">
                                          <p:val>
                                            <p:strVal val="0"/>
                                          </p:val>
                                        </p:tav>
                                        <p:tav tm="100000">
                                          <p:val>
                                            <p:strVal val="1"/>
                                          </p:val>
                                        </p:tav>
                                      </p:tavLst>
                                    </p:anim>
                                    <p:anim to="" calcmode="lin" valueType="num">
                                      <p:cBhvr>
                                        <p:cTn id="76" dur="500" fill="hold">
                                          <p:stCondLst>
                                            <p:cond delay="0"/>
                                          </p:stCondLst>
                                        </p:cTn>
                                        <p:tgtEl>
                                          <p:spTgt spid="68"/>
                                        </p:tgtEl>
                                        <p:attrNameLst>
                                          <p:attrName>style.opacity</p:attrName>
                                        </p:attrNameLst>
                                      </p:cBhvr>
                                      <p:tavLst>
                                        <p:tav tm="0">
                                          <p:val>
                                            <p:strVal val="0"/>
                                          </p:val>
                                        </p:tav>
                                        <p:tav tm="100000">
                                          <p:val>
                                            <p:strVal val="1"/>
                                          </p:val>
                                        </p:tav>
                                      </p:tavLst>
                                    </p:anim>
                                    <p:anim to="" calcmode="lin" valueType="num">
                                      <p:cBhvr>
                                        <p:cTn id="77" dur="500" fill="hold">
                                          <p:stCondLst>
                                            <p:cond delay="0"/>
                                          </p:stCondLst>
                                        </p:cTn>
                                        <p:tgtEl>
                                          <p:spTgt spid="68"/>
                                        </p:tgtEl>
                                        <p:attrNameLst>
                                          <p:attrName>ppt_w</p:attrName>
                                        </p:attrNameLst>
                                      </p:cBhvr>
                                      <p:tavLst>
                                        <p:tav tm="0">
                                          <p:val>
                                            <p:strVal val="#ppt_w*2"/>
                                          </p:val>
                                        </p:tav>
                                        <p:tav tm="100000">
                                          <p:val>
                                            <p:strVal val="#ppt_w"/>
                                          </p:val>
                                        </p:tav>
                                      </p:tavLst>
                                    </p:anim>
                                    <p:anim to="" calcmode="lin" valueType="num">
                                      <p:cBhvr>
                                        <p:cTn id="78" dur="500" fill="hold">
                                          <p:stCondLst>
                                            <p:cond delay="0"/>
                                          </p:stCondLst>
                                        </p:cTn>
                                        <p:tgtEl>
                                          <p:spTgt spid="68"/>
                                        </p:tgtEl>
                                        <p:attrNameLst>
                                          <p:attrName>ppt_h</p:attrName>
                                        </p:attrNameLst>
                                      </p:cBhvr>
                                      <p:tavLst>
                                        <p:tav tm="0">
                                          <p:val>
                                            <p:strVal val="#ppt_h*2"/>
                                          </p:val>
                                        </p:tav>
                                        <p:tav tm="100000">
                                          <p:val>
                                            <p:strVal val="#ppt_h"/>
                                          </p:val>
                                        </p:tav>
                                      </p:tavLst>
                                    </p:anim>
                                  </p:childTnLst>
                                </p:cTn>
                              </p:par>
                              <p:par>
                                <p:cTn id="79" presetID="0" presetClass="entr" presetSubtype="0" fill="hold" grpId="0" nodeType="withEffect">
                                  <p:stCondLst>
                                    <p:cond delay="0"/>
                                  </p:stCondLst>
                                  <p:childTnLst>
                                    <p:set>
                                      <p:cBhvr>
                                        <p:cTn id="80" dur="1" fill="hold">
                                          <p:stCondLst>
                                            <p:cond delay="0"/>
                                          </p:stCondLst>
                                        </p:cTn>
                                        <p:tgtEl>
                                          <p:spTgt spid="64"/>
                                        </p:tgtEl>
                                        <p:attrNameLst>
                                          <p:attrName>style.visibility</p:attrName>
                                        </p:attrNameLst>
                                      </p:cBhvr>
                                      <p:to>
                                        <p:strVal val="visible"/>
                                      </p:to>
                                    </p:set>
                                    <p:anim to="" calcmode="lin" valueType="num">
                                      <p:cBhvr>
                                        <p:cTn id="81" dur="500" fill="hold">
                                          <p:stCondLst>
                                            <p:cond delay="0"/>
                                          </p:stCondLst>
                                        </p:cTn>
                                        <p:tgtEl>
                                          <p:spTgt spid="64"/>
                                        </p:tgtEl>
                                        <p:attrNameLst>
                                          <p:attrName>ppt_x</p:attrName>
                                        </p:attrNameLst>
                                      </p:cBhvr>
                                      <p:tavLst>
                                        <p:tav tm="0" fmla="((floor(#ppt_x-0.5)+ceil(#ppt_x-0.5))*0.5+0.5)+(#ppt_x- ((floor(#ppt_x-0.5)+ceil(#ppt_x-0.5))*0.5+0.5))*$">
                                          <p:val>
                                            <p:strVal val="0"/>
                                          </p:val>
                                        </p:tav>
                                        <p:tav tm="100000">
                                          <p:val>
                                            <p:strVal val="1"/>
                                          </p:val>
                                        </p:tav>
                                      </p:tavLst>
                                    </p:anim>
                                    <p:anim to="" calcmode="lin" valueType="num">
                                      <p:cBhvr>
                                        <p:cTn id="82" dur="500" fill="hold">
                                          <p:stCondLst>
                                            <p:cond delay="0"/>
                                          </p:stCondLst>
                                        </p:cTn>
                                        <p:tgtEl>
                                          <p:spTgt spid="64"/>
                                        </p:tgtEl>
                                        <p:attrNameLst>
                                          <p:attrName>ppt_y</p:attrName>
                                        </p:attrNameLst>
                                      </p:cBhvr>
                                      <p:tavLst>
                                        <p:tav tm="0" fmla="((floor(#ppt_y-0.5)+ceil(#ppt_y-0.5))*0.5+0.5)+(#ppt_y- ((floor(#ppt_y-0.5)+ceil(#ppt_y-0.5))*0.5+0.5))*$">
                                          <p:val>
                                            <p:strVal val="0"/>
                                          </p:val>
                                        </p:tav>
                                        <p:tav tm="100000">
                                          <p:val>
                                            <p:strVal val="1"/>
                                          </p:val>
                                        </p:tav>
                                      </p:tavLst>
                                    </p:anim>
                                    <p:anim to="" calcmode="lin" valueType="num">
                                      <p:cBhvr>
                                        <p:cTn id="83" dur="500" fill="hold">
                                          <p:stCondLst>
                                            <p:cond delay="0"/>
                                          </p:stCondLst>
                                        </p:cTn>
                                        <p:tgtEl>
                                          <p:spTgt spid="64"/>
                                        </p:tgtEl>
                                        <p:attrNameLst>
                                          <p:attrName>style.opacity</p:attrName>
                                        </p:attrNameLst>
                                      </p:cBhvr>
                                      <p:tavLst>
                                        <p:tav tm="0">
                                          <p:val>
                                            <p:strVal val="0"/>
                                          </p:val>
                                        </p:tav>
                                        <p:tav tm="100000">
                                          <p:val>
                                            <p:strVal val="1"/>
                                          </p:val>
                                        </p:tav>
                                      </p:tavLst>
                                    </p:anim>
                                    <p:anim to="" calcmode="lin" valueType="num">
                                      <p:cBhvr>
                                        <p:cTn id="84" dur="500" fill="hold">
                                          <p:stCondLst>
                                            <p:cond delay="0"/>
                                          </p:stCondLst>
                                        </p:cTn>
                                        <p:tgtEl>
                                          <p:spTgt spid="64"/>
                                        </p:tgtEl>
                                        <p:attrNameLst>
                                          <p:attrName>ppt_w</p:attrName>
                                        </p:attrNameLst>
                                      </p:cBhvr>
                                      <p:tavLst>
                                        <p:tav tm="0">
                                          <p:val>
                                            <p:strVal val="#ppt_w*2"/>
                                          </p:val>
                                        </p:tav>
                                        <p:tav tm="100000">
                                          <p:val>
                                            <p:strVal val="#ppt_w"/>
                                          </p:val>
                                        </p:tav>
                                      </p:tavLst>
                                    </p:anim>
                                    <p:anim to="" calcmode="lin" valueType="num">
                                      <p:cBhvr>
                                        <p:cTn id="85" dur="500" fill="hold">
                                          <p:stCondLst>
                                            <p:cond delay="0"/>
                                          </p:stCondLst>
                                        </p:cTn>
                                        <p:tgtEl>
                                          <p:spTgt spid="64"/>
                                        </p:tgtEl>
                                        <p:attrNameLst>
                                          <p:attrName>ppt_h</p:attrName>
                                        </p:attrNameLst>
                                      </p:cBhvr>
                                      <p:tavLst>
                                        <p:tav tm="0">
                                          <p:val>
                                            <p:strVal val="#ppt_h*2"/>
                                          </p:val>
                                        </p:tav>
                                        <p:tav tm="100000">
                                          <p:val>
                                            <p:strVal val="#ppt_h"/>
                                          </p:val>
                                        </p:tav>
                                      </p:tavLst>
                                    </p:anim>
                                  </p:childTnLst>
                                </p:cTn>
                              </p:par>
                              <p:par>
                                <p:cTn id="86" presetID="23" presetClass="entr" presetSubtype="16" fill="hold" grpId="0" nodeType="withEffect">
                                  <p:stCondLst>
                                    <p:cond delay="0"/>
                                  </p:stCondLst>
                                  <p:childTnLst>
                                    <p:set>
                                      <p:cBhvr>
                                        <p:cTn id="87" dur="1" fill="hold">
                                          <p:stCondLst>
                                            <p:cond delay="0"/>
                                          </p:stCondLst>
                                        </p:cTn>
                                        <p:tgtEl>
                                          <p:spTgt spid="4"/>
                                        </p:tgtEl>
                                        <p:attrNameLst>
                                          <p:attrName>style.visibility</p:attrName>
                                        </p:attrNameLst>
                                      </p:cBhvr>
                                      <p:to>
                                        <p:strVal val="visible"/>
                                      </p:to>
                                    </p:set>
                                    <p:anim to="" calcmode="lin" valueType="num">
                                      <p:cBhvr>
                                        <p:cTn id="88" dur="400" accel="50000" fill="hold">
                                          <p:stCondLst>
                                            <p:cond delay="0"/>
                                          </p:stCondLst>
                                        </p:cTn>
                                        <p:tgtEl>
                                          <p:spTgt spid="4"/>
                                        </p:tgtEl>
                                        <p:attrNameLst>
                                          <p:attrName>ppt_w</p:attrName>
                                        </p:attrNameLst>
                                      </p:cBhvr>
                                      <p:tavLst>
                                        <p:tav tm="0">
                                          <p:val>
                                            <p:strVal val="0"/>
                                          </p:val>
                                        </p:tav>
                                        <p:tav tm="100000">
                                          <p:val>
                                            <p:strVal val="#ppt_w"/>
                                          </p:val>
                                        </p:tav>
                                      </p:tavLst>
                                    </p:anim>
                                    <p:anim to="" calcmode="lin" valueType="num">
                                      <p:cBhvr>
                                        <p:cTn id="89" dur="400" accel="50000" fill="hold">
                                          <p:stCondLst>
                                            <p:cond delay="0"/>
                                          </p:stCondLst>
                                        </p:cTn>
                                        <p:tgtEl>
                                          <p:spTgt spid="4"/>
                                        </p:tgtEl>
                                        <p:attrNameLst>
                                          <p:attrName>ppt_h</p:attrName>
                                        </p:attrNameLst>
                                      </p:cBhvr>
                                      <p:tavLst>
                                        <p:tav tm="0">
                                          <p:val>
                                            <p:strVal val="0"/>
                                          </p:val>
                                        </p:tav>
                                        <p:tav tm="100000">
                                          <p:val>
                                            <p:strVal val="#ppt_h"/>
                                          </p:val>
                                        </p:tav>
                                      </p:tavLst>
                                    </p:anim>
                                    <p:anim to="" calcmode="lin" valueType="num">
                                      <p:cBhvr>
                                        <p:cTn id="90" dur="100" autoRev="1" fill="hold">
                                          <p:stCondLst>
                                            <p:cond delay="400"/>
                                          </p:stCondLst>
                                        </p:cTn>
                                        <p:tgtEl>
                                          <p:spTgt spid="4"/>
                                        </p:tgtEl>
                                        <p:attrNameLst>
                                          <p:attrName>ppt_w</p:attrName>
                                        </p:attrNameLst>
                                      </p:cBhvr>
                                      <p:tavLst>
                                        <p:tav tm="0">
                                          <p:val>
                                            <p:strVal val="#ppt_w"/>
                                          </p:val>
                                        </p:tav>
                                        <p:tav tm="100000">
                                          <p:val>
                                            <p:strVal val="#ppt_w*1.4"/>
                                          </p:val>
                                        </p:tav>
                                      </p:tavLst>
                                    </p:anim>
                                    <p:anim to="" calcmode="lin" valueType="num">
                                      <p:cBhvr>
                                        <p:cTn id="91" dur="100" autoRev="1" fill="hold">
                                          <p:stCondLst>
                                            <p:cond delay="400"/>
                                          </p:stCondLst>
                                        </p:cTn>
                                        <p:tgtEl>
                                          <p:spTgt spid="4"/>
                                        </p:tgtEl>
                                        <p:attrNameLst>
                                          <p:attrName>ppt_h</p:attrName>
                                        </p:attrNameLst>
                                      </p:cBhvr>
                                      <p:tavLst>
                                        <p:tav tm="0">
                                          <p:val>
                                            <p:strVal val="#ppt_h"/>
                                          </p:val>
                                        </p:tav>
                                        <p:tav tm="100000">
                                          <p:val>
                                            <p:strVal val="#ppt_h*1.4"/>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9" grpId="0" animBg="1"/>
      <p:bldP spid="8" grpId="0" animBg="1"/>
      <p:bldP spid="7" grpId="0" animBg="1"/>
      <p:bldP spid="6" grpId="0" animBg="1"/>
      <p:bldP spid="5" grpId="0" animBg="1"/>
      <p:bldP spid="3" grpId="0" animBg="1"/>
      <p:bldP spid="2" grpId="0" animBg="1"/>
      <p:bldP spid="67" grpId="0" animBg="1"/>
      <p:bldP spid="68" grpId="0" animBg="1"/>
      <p:bldP spid="64"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hape1">
            <a:extLst>
              <a:ext uri="{FF2B5EF4-FFF2-40B4-BE49-F238E27FC236}">
                <a16:creationId xmlns:a16="http://schemas.microsoft.com/office/drawing/2014/main" id="{6BE11D1A-0EBD-B653-1600-D773542DC08F}"/>
              </a:ext>
            </a:extLst>
          </p:cNvPr>
          <p:cNvSpPr/>
          <p:nvPr>
            <p:custDataLst>
              <p:tags r:id="rId2"/>
            </p:custDataLst>
          </p:nvPr>
        </p:nvSpPr>
        <p:spPr>
          <a:xfrm>
            <a:off x="963884" y="1428833"/>
            <a:ext cx="4407084" cy="2120842"/>
          </a:xfrm>
          <a:prstGeom prst="rect">
            <a:avLst/>
          </a:prstGeom>
          <a:blipFill dpi="0" rotWithShape="0">
            <a:blip r:embed="rId17"/>
            <a:srcRect/>
            <a:stretch>
              <a:fillRect t="-53899" b="-53899"/>
            </a:stretch>
          </a:blipFill>
          <a:ln w="38100" cap="flat" cmpd="sng" algn="ctr">
            <a:noFill/>
            <a:prstDash val="solid"/>
            <a:round/>
          </a:ln>
          <a:effectLst/>
        </p:spPr>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1"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nvGrpSpPr>
          <p:cNvPr id="4" name="Text1">
            <a:extLst>
              <a:ext uri="{FF2B5EF4-FFF2-40B4-BE49-F238E27FC236}">
                <a16:creationId xmlns:a16="http://schemas.microsoft.com/office/drawing/2014/main" id="{61446448-5F3D-33C7-C27A-20E78BDBB116}"/>
              </a:ext>
            </a:extLst>
          </p:cNvPr>
          <p:cNvGrpSpPr/>
          <p:nvPr>
            <p:custDataLst>
              <p:tags r:id="rId3"/>
            </p:custDataLst>
          </p:nvPr>
        </p:nvGrpSpPr>
        <p:grpSpPr>
          <a:xfrm>
            <a:off x="4811187" y="1936770"/>
            <a:ext cx="1104966" cy="1104966"/>
            <a:chOff x="7339539" y="2361723"/>
            <a:chExt cx="1104966" cy="1104966"/>
          </a:xfrm>
        </p:grpSpPr>
        <p:sp>
          <p:nvSpPr>
            <p:cNvPr id="5" name="椭圆 4">
              <a:extLst>
                <a:ext uri="{FF2B5EF4-FFF2-40B4-BE49-F238E27FC236}">
                  <a16:creationId xmlns:a16="http://schemas.microsoft.com/office/drawing/2014/main" id="{DD1FB142-928F-75BD-4DD9-DCF43E707CB1}"/>
                </a:ext>
              </a:extLst>
            </p:cNvPr>
            <p:cNvSpPr/>
            <p:nvPr/>
          </p:nvSpPr>
          <p:spPr>
            <a:xfrm>
              <a:off x="7339539" y="2361723"/>
              <a:ext cx="1104966" cy="1104966"/>
            </a:xfrm>
            <a:prstGeom prst="ellipse">
              <a:avLst/>
            </a:prstGeom>
            <a:solidFill>
              <a:schemeClr val="accent1">
                <a:alpha val="3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椭圆 5">
              <a:extLst>
                <a:ext uri="{FF2B5EF4-FFF2-40B4-BE49-F238E27FC236}">
                  <a16:creationId xmlns:a16="http://schemas.microsoft.com/office/drawing/2014/main" id="{D9AF22D7-EBDE-FDCB-3E76-3C654CDFCC70}"/>
                </a:ext>
              </a:extLst>
            </p:cNvPr>
            <p:cNvSpPr/>
            <p:nvPr/>
          </p:nvSpPr>
          <p:spPr>
            <a:xfrm>
              <a:off x="7453102" y="2475286"/>
              <a:ext cx="877840" cy="877840"/>
            </a:xfrm>
            <a:prstGeom prst="ellips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sp>
        <p:nvSpPr>
          <p:cNvPr id="13" name="Text2">
            <a:extLst>
              <a:ext uri="{FF2B5EF4-FFF2-40B4-BE49-F238E27FC236}">
                <a16:creationId xmlns:a16="http://schemas.microsoft.com/office/drawing/2014/main" id="{B6BC1FEB-A158-9B3E-D141-7B1D567DF949}"/>
              </a:ext>
            </a:extLst>
          </p:cNvPr>
          <p:cNvSpPr/>
          <p:nvPr>
            <p:custDataLst>
              <p:tags r:id="rId4"/>
            </p:custDataLst>
          </p:nvPr>
        </p:nvSpPr>
        <p:spPr>
          <a:xfrm>
            <a:off x="5724816" y="1460006"/>
            <a:ext cx="5618399" cy="2120842"/>
          </a:xfrm>
          <a:prstGeom prst="rect">
            <a:avLst/>
          </a:prstGeom>
          <a:noFill/>
          <a:ln w="31750" cap="flat" cmpd="sng" algn="ctr">
            <a:gradFill flip="none" rotWithShape="1">
              <a:gsLst>
                <a:gs pos="0">
                  <a:schemeClr val="accent2">
                    <a:alpha val="0"/>
                  </a:schemeClr>
                </a:gs>
                <a:gs pos="80000">
                  <a:schemeClr val="accent1"/>
                </a:gs>
              </a:gsLst>
              <a:lin ang="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9" name="Text3">
            <a:extLst>
              <a:ext uri="{FF2B5EF4-FFF2-40B4-BE49-F238E27FC236}">
                <a16:creationId xmlns:a16="http://schemas.microsoft.com/office/drawing/2014/main" id="{BF0CE5E3-43AA-ACF7-BAEA-4B4824C31EBA}"/>
              </a:ext>
            </a:extLst>
          </p:cNvPr>
          <p:cNvSpPr txBox="1"/>
          <p:nvPr>
            <p:custDataLst>
              <p:tags r:id="rId5"/>
            </p:custDataLst>
          </p:nvPr>
        </p:nvSpPr>
        <p:spPr>
          <a:xfrm>
            <a:off x="6165467" y="1528579"/>
            <a:ext cx="5024104" cy="460375"/>
          </a:xfrm>
          <a:prstGeom prst="rect">
            <a:avLst/>
          </a:prstGeom>
          <a:noFill/>
        </p:spPr>
        <p:txBody>
          <a:bodyPr wrap="square" rtlCol="0" anchor="ctr" anchorCtr="0">
            <a:normAutofit/>
          </a:bodyPr>
          <a:lstStyle/>
          <a:p>
            <a:pPr algn="l" fontAlgn="ctr"/>
            <a:r>
              <a:rPr lang="zh-CN" altLang="en-US" sz="2000" b="1">
                <a:solidFill>
                  <a:schemeClr val="accent1"/>
                </a:solidFill>
                <a:latin typeface="微软雅黑" panose="020B0503020204020204" pitchFamily="34" charset="-122"/>
                <a:ea typeface="微软雅黑" panose="020B0503020204020204" pitchFamily="34" charset="-122"/>
              </a:rPr>
              <a:t>宠物市场增长迅速</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30" name="Text4">
            <a:extLst>
              <a:ext uri="{FF2B5EF4-FFF2-40B4-BE49-F238E27FC236}">
                <a16:creationId xmlns:a16="http://schemas.microsoft.com/office/drawing/2014/main" id="{502E4068-7E7A-96EB-D3B9-A5CBD3F84887}"/>
              </a:ext>
            </a:extLst>
          </p:cNvPr>
          <p:cNvSpPr txBox="1"/>
          <p:nvPr>
            <p:custDataLst>
              <p:tags r:id="rId6"/>
            </p:custDataLst>
          </p:nvPr>
        </p:nvSpPr>
        <p:spPr>
          <a:xfrm>
            <a:off x="6165466" y="1976527"/>
            <a:ext cx="5024105" cy="1498772"/>
          </a:xfrm>
          <a:prstGeom prst="rect">
            <a:avLst/>
          </a:prstGeom>
          <a:noFill/>
        </p:spPr>
        <p:txBody>
          <a:bodyPr wrap="square" rtlCol="0">
            <a:normAutofit/>
          </a:bodyPr>
          <a:lstStyle/>
          <a:p>
            <a:pPr algn="just">
              <a:lnSpc>
                <a:spcPct val="150000"/>
              </a:lnSpc>
              <a:spcBef>
                <a:spcPts val="150"/>
              </a:spcBef>
              <a:spcAft>
                <a:spcPts val="150"/>
              </a:spcAft>
            </a:pPr>
            <a:r>
              <a:rPr lang="zh-CN" altLang="en-US" sz="1200">
                <a:solidFill>
                  <a:schemeClr val="bg2"/>
                </a:solidFill>
                <a:latin typeface="微软雅黑" panose="020B0503020204020204" pitchFamily="34" charset="-122"/>
                <a:ea typeface="微软雅黑" panose="020B0503020204020204" pitchFamily="34" charset="-122"/>
              </a:rPr>
              <a:t>近年来，全球宠物市场年复合增长率超过</a:t>
            </a:r>
            <a:r>
              <a:rPr lang="en-US" altLang="zh-CN" sz="1200" b="1">
                <a:solidFill>
                  <a:schemeClr val="accent1"/>
                </a:solidFill>
                <a:latin typeface="微软雅黑" panose="020B0503020204020204" pitchFamily="34" charset="-122"/>
                <a:ea typeface="微软雅黑" panose="020B0503020204020204" pitchFamily="34" charset="-122"/>
              </a:rPr>
              <a:t>5%</a:t>
            </a:r>
            <a:r>
              <a:rPr lang="zh-CN" altLang="en-US" sz="1200">
                <a:solidFill>
                  <a:schemeClr val="bg2"/>
                </a:solidFill>
                <a:latin typeface="微软雅黑" panose="020B0503020204020204" pitchFamily="34" charset="-122"/>
                <a:ea typeface="微软雅黑" panose="020B0503020204020204" pitchFamily="34" charset="-122"/>
              </a:rPr>
              <a:t>，显示出强大的市场潜力。</a:t>
            </a:r>
            <a:endParaRPr lang="zh-CN" altLang="en-US" sz="1200" dirty="0">
              <a:solidFill>
                <a:schemeClr val="bg2"/>
              </a:solidFill>
              <a:latin typeface="微软雅黑" panose="020B0503020204020204" pitchFamily="34" charset="-122"/>
              <a:ea typeface="微软雅黑" panose="020B0503020204020204" pitchFamily="34" charset="-122"/>
            </a:endParaRPr>
          </a:p>
        </p:txBody>
      </p:sp>
      <p:sp>
        <p:nvSpPr>
          <p:cNvPr id="28" name="Shape2">
            <a:extLst>
              <a:ext uri="{FF2B5EF4-FFF2-40B4-BE49-F238E27FC236}">
                <a16:creationId xmlns:a16="http://schemas.microsoft.com/office/drawing/2014/main" id="{2DA1DD36-E3C6-9348-C1BE-E0061B6F9D77}"/>
              </a:ext>
            </a:extLst>
          </p:cNvPr>
          <p:cNvSpPr/>
          <p:nvPr>
            <p:custDataLst>
              <p:tags r:id="rId7"/>
            </p:custDataLst>
          </p:nvPr>
        </p:nvSpPr>
        <p:spPr>
          <a:xfrm>
            <a:off x="6963585" y="3923247"/>
            <a:ext cx="4407084" cy="2120842"/>
          </a:xfrm>
          <a:prstGeom prst="rect">
            <a:avLst/>
          </a:prstGeom>
          <a:blipFill dpi="0" rotWithShape="0">
            <a:blip r:embed="rId18"/>
            <a:srcRect/>
            <a:stretch>
              <a:fillRect t="-53899" b="-53899"/>
            </a:stretch>
          </a:blipFill>
          <a:ln w="38100" cap="flat" cmpd="sng" algn="ctr">
            <a:noFill/>
            <a:prstDash val="solid"/>
            <a:round/>
          </a:ln>
          <a:effectLst/>
        </p:spPr>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1"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nvGrpSpPr>
          <p:cNvPr id="18" name="Text5">
            <a:extLst>
              <a:ext uri="{FF2B5EF4-FFF2-40B4-BE49-F238E27FC236}">
                <a16:creationId xmlns:a16="http://schemas.microsoft.com/office/drawing/2014/main" id="{5D6FACF0-0038-100A-4030-975DBE7C16E2}"/>
              </a:ext>
            </a:extLst>
          </p:cNvPr>
          <p:cNvGrpSpPr/>
          <p:nvPr>
            <p:custDataLst>
              <p:tags r:id="rId8"/>
            </p:custDataLst>
          </p:nvPr>
        </p:nvGrpSpPr>
        <p:grpSpPr>
          <a:xfrm>
            <a:off x="6411102" y="4355296"/>
            <a:ext cx="1104966" cy="1104966"/>
            <a:chOff x="7339539" y="2361723"/>
            <a:chExt cx="1104966" cy="1104966"/>
          </a:xfrm>
        </p:grpSpPr>
        <p:sp>
          <p:nvSpPr>
            <p:cNvPr id="19" name="椭圆 18">
              <a:extLst>
                <a:ext uri="{FF2B5EF4-FFF2-40B4-BE49-F238E27FC236}">
                  <a16:creationId xmlns:a16="http://schemas.microsoft.com/office/drawing/2014/main" id="{41A286DA-E41A-DA84-D2E7-AADD6B20E628}"/>
                </a:ext>
              </a:extLst>
            </p:cNvPr>
            <p:cNvSpPr/>
            <p:nvPr/>
          </p:nvSpPr>
          <p:spPr>
            <a:xfrm>
              <a:off x="7339539" y="2361723"/>
              <a:ext cx="1104966" cy="1104966"/>
            </a:xfrm>
            <a:prstGeom prst="ellipse">
              <a:avLst/>
            </a:prstGeom>
            <a:solidFill>
              <a:schemeClr val="accent1">
                <a:alpha val="3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0" name="椭圆 19">
              <a:extLst>
                <a:ext uri="{FF2B5EF4-FFF2-40B4-BE49-F238E27FC236}">
                  <a16:creationId xmlns:a16="http://schemas.microsoft.com/office/drawing/2014/main" id="{F6B849B2-F817-4370-14E4-9C660137E071}"/>
                </a:ext>
              </a:extLst>
            </p:cNvPr>
            <p:cNvSpPr/>
            <p:nvPr/>
          </p:nvSpPr>
          <p:spPr>
            <a:xfrm>
              <a:off x="7453102" y="2475286"/>
              <a:ext cx="877840" cy="877840"/>
            </a:xfrm>
            <a:prstGeom prst="ellips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sp>
        <p:nvSpPr>
          <p:cNvPr id="22" name="Text6">
            <a:extLst>
              <a:ext uri="{FF2B5EF4-FFF2-40B4-BE49-F238E27FC236}">
                <a16:creationId xmlns:a16="http://schemas.microsoft.com/office/drawing/2014/main" id="{E77BDD50-962C-0B29-3A87-CD7CCB976B58}"/>
              </a:ext>
            </a:extLst>
          </p:cNvPr>
          <p:cNvSpPr/>
          <p:nvPr>
            <p:custDataLst>
              <p:tags r:id="rId9"/>
            </p:custDataLst>
          </p:nvPr>
        </p:nvSpPr>
        <p:spPr>
          <a:xfrm flipH="1">
            <a:off x="971182" y="3970118"/>
            <a:ext cx="5618399" cy="2120842"/>
          </a:xfrm>
          <a:prstGeom prst="rect">
            <a:avLst/>
          </a:prstGeom>
          <a:noFill/>
          <a:ln w="31750" cap="flat" cmpd="sng" algn="ctr">
            <a:gradFill flip="none" rotWithShape="1">
              <a:gsLst>
                <a:gs pos="0">
                  <a:schemeClr val="accent2">
                    <a:alpha val="0"/>
                  </a:schemeClr>
                </a:gs>
                <a:gs pos="80000">
                  <a:schemeClr val="accent1"/>
                </a:gs>
              </a:gsLst>
              <a:lin ang="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1" name="Text7">
            <a:extLst>
              <a:ext uri="{FF2B5EF4-FFF2-40B4-BE49-F238E27FC236}">
                <a16:creationId xmlns:a16="http://schemas.microsoft.com/office/drawing/2014/main" id="{EED57E23-6290-426C-11B7-5C99BF49BB8B}"/>
              </a:ext>
            </a:extLst>
          </p:cNvPr>
          <p:cNvSpPr txBox="1"/>
          <p:nvPr>
            <p:custDataLst>
              <p:tags r:id="rId10"/>
            </p:custDataLst>
          </p:nvPr>
        </p:nvSpPr>
        <p:spPr>
          <a:xfrm>
            <a:off x="1106640" y="4088080"/>
            <a:ext cx="5044019" cy="460375"/>
          </a:xfrm>
          <a:prstGeom prst="rect">
            <a:avLst/>
          </a:prstGeom>
          <a:noFill/>
        </p:spPr>
        <p:txBody>
          <a:bodyPr wrap="square" rtlCol="0" anchor="ctr" anchorCtr="0">
            <a:normAutofit/>
          </a:bodyPr>
          <a:lstStyle/>
          <a:p>
            <a:pPr algn="l" fontAlgn="ctr"/>
            <a:r>
              <a:rPr lang="zh-CN" altLang="en-US" sz="2000" b="1">
                <a:solidFill>
                  <a:schemeClr val="accent1"/>
                </a:solidFill>
                <a:latin typeface="微软雅黑" panose="020B0503020204020204" pitchFamily="34" charset="-122"/>
                <a:ea typeface="微软雅黑" panose="020B0503020204020204" pitchFamily="34" charset="-122"/>
              </a:rPr>
              <a:t>汪星人猫咪联盟团队优势</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32" name="Text8">
            <a:extLst>
              <a:ext uri="{FF2B5EF4-FFF2-40B4-BE49-F238E27FC236}">
                <a16:creationId xmlns:a16="http://schemas.microsoft.com/office/drawing/2014/main" id="{F5813E39-3971-3D10-6BBC-D6FCA7A315D3}"/>
              </a:ext>
            </a:extLst>
          </p:cNvPr>
          <p:cNvSpPr txBox="1"/>
          <p:nvPr>
            <p:custDataLst>
              <p:tags r:id="rId11"/>
            </p:custDataLst>
          </p:nvPr>
        </p:nvSpPr>
        <p:spPr>
          <a:xfrm>
            <a:off x="1106641" y="4548455"/>
            <a:ext cx="5044019" cy="1408857"/>
          </a:xfrm>
          <a:prstGeom prst="rect">
            <a:avLst/>
          </a:prstGeom>
          <a:noFill/>
        </p:spPr>
        <p:txBody>
          <a:bodyPr wrap="square" rtlCol="0">
            <a:normAutofit/>
          </a:bodyPr>
          <a:lstStyle/>
          <a:p>
            <a:pPr algn="just">
              <a:lnSpc>
                <a:spcPct val="150000"/>
              </a:lnSpc>
              <a:spcBef>
                <a:spcPts val="150"/>
              </a:spcBef>
              <a:spcAft>
                <a:spcPts val="150"/>
              </a:spcAft>
            </a:pPr>
            <a:r>
              <a:rPr lang="zh-CN" altLang="en-US" sz="1200">
                <a:solidFill>
                  <a:schemeClr val="bg2"/>
                </a:solidFill>
                <a:latin typeface="微软雅黑" panose="020B0503020204020204" pitchFamily="34" charset="-122"/>
                <a:ea typeface="微软雅黑" panose="020B0503020204020204" pitchFamily="34" charset="-122"/>
              </a:rPr>
              <a:t>汪星人猫咪联盟拥有专业的宠物护理知识和丰富的市场运营经验，为项目的成功提供了有力保障。
</a:t>
            </a:r>
            <a:r>
              <a:rPr lang="zh-CN" altLang="en-US" sz="1300" b="1">
                <a:solidFill>
                  <a:schemeClr val="bg2"/>
                </a:solidFill>
                <a:latin typeface="微软雅黑" panose="020B0503020204020204" pitchFamily="34" charset="-122"/>
                <a:ea typeface="微软雅黑" panose="020B0503020204020204" pitchFamily="34" charset="-122"/>
              </a:rPr>
              <a:t>软件名称：宠物之家</a:t>
            </a:r>
            <a:r>
              <a:rPr lang="zh-CN" altLang="en-US" sz="1200">
                <a:solidFill>
                  <a:schemeClr val="bg2"/>
                </a:solidFill>
                <a:latin typeface="微软雅黑" panose="020B0503020204020204" pitchFamily="34" charset="-122"/>
                <a:ea typeface="微软雅黑" panose="020B0503020204020204" pitchFamily="34" charset="-122"/>
              </a:rPr>
              <a:t>
</a:t>
            </a:r>
            <a:r>
              <a:rPr lang="zh-CN" altLang="en-US" sz="1300" b="1">
                <a:solidFill>
                  <a:schemeClr val="bg2"/>
                </a:solidFill>
                <a:latin typeface="微软雅黑" panose="020B0503020204020204" pitchFamily="34" charset="-122"/>
                <a:ea typeface="微软雅黑" panose="020B0503020204020204" pitchFamily="34" charset="-122"/>
              </a:rPr>
              <a:t>项目开发团队：汪星人猫咪联盟</a:t>
            </a:r>
            <a:endParaRPr lang="zh-CN" altLang="en-US" sz="1300" b="1" dirty="0">
              <a:solidFill>
                <a:schemeClr val="bg2"/>
              </a:solidFill>
              <a:latin typeface="微软雅黑" panose="020B0503020204020204" pitchFamily="34" charset="-122"/>
              <a:ea typeface="微软雅黑" panose="020B0503020204020204" pitchFamily="34" charset="-122"/>
            </a:endParaRPr>
          </a:p>
        </p:txBody>
      </p:sp>
      <p:sp>
        <p:nvSpPr>
          <p:cNvPr id="2" name="Text9">
            <a:extLst>
              <a:ext uri="{FF2B5EF4-FFF2-40B4-BE49-F238E27FC236}">
                <a16:creationId xmlns:a16="http://schemas.microsoft.com/office/drawing/2014/main" id="{1AB5F59D-56B2-D3F0-241C-D391503CF5E6}"/>
              </a:ext>
            </a:extLst>
          </p:cNvPr>
          <p:cNvSpPr txBox="1"/>
          <p:nvPr>
            <p:custDataLst>
              <p:tags r:id="rId12"/>
            </p:custDataLst>
          </p:nvPr>
        </p:nvSpPr>
        <p:spPr>
          <a:xfrm>
            <a:off x="347808" y="339877"/>
            <a:ext cx="11496384" cy="720348"/>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en-US" altLang="zh-CN" sz="3200" b="1" noProof="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2 </a:t>
            </a:r>
            <a:r>
              <a:rPr lang="zh-CN" altLang="en-US" sz="3200" b="1" noProof="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项目背景</a:t>
            </a:r>
            <a:endParaRPr lang="zh-CN" altLang="en-US" sz="3200" b="1" dirty="0">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pic>
        <p:nvPicPr>
          <p:cNvPr id="7" name="Shape3">
            <a:extLst>
              <a:ext uri="{FF2B5EF4-FFF2-40B4-BE49-F238E27FC236}">
                <a16:creationId xmlns:a16="http://schemas.microsoft.com/office/drawing/2014/main" id="{778BAC16-7B01-D141-5480-DBCB041D35D9}"/>
              </a:ext>
            </a:extLst>
          </p:cNvPr>
          <p:cNvPicPr>
            <a:picLocks/>
          </p:cNvPicPr>
          <p:nvPr>
            <p:custDataLst>
              <p:tags r:id="rId13"/>
            </p:custDataLst>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120171" y="2249747"/>
            <a:ext cx="501593" cy="491487"/>
          </a:xfrm>
          <a:prstGeom prst="rect">
            <a:avLst/>
          </a:prstGeom>
        </p:spPr>
      </p:pic>
      <p:pic>
        <p:nvPicPr>
          <p:cNvPr id="9" name="Shape4">
            <a:extLst>
              <a:ext uri="{FF2B5EF4-FFF2-40B4-BE49-F238E27FC236}">
                <a16:creationId xmlns:a16="http://schemas.microsoft.com/office/drawing/2014/main" id="{7C1CDEBF-244C-871A-A9F4-4EB8A5F3E10C}"/>
              </a:ext>
            </a:extLst>
          </p:cNvPr>
          <p:cNvPicPr>
            <a:picLocks/>
          </p:cNvPicPr>
          <p:nvPr>
            <p:custDataLst>
              <p:tags r:id="rId14"/>
            </p:custDataLst>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712788" y="4666250"/>
            <a:ext cx="501593" cy="491487"/>
          </a:xfrm>
          <a:prstGeom prst="rect">
            <a:avLst/>
          </a:prstGeom>
        </p:spPr>
      </p:pic>
    </p:spTree>
    <p:custDataLst>
      <p:tags r:id="rId1"/>
    </p:custDataLst>
    <p:extLst>
      <p:ext uri="{BB962C8B-B14F-4D97-AF65-F5344CB8AC3E}">
        <p14:creationId xmlns:p14="http://schemas.microsoft.com/office/powerpoint/2010/main" val="790120363"/>
      </p:ext>
    </p:extLst>
  </p:cSld>
  <p:clrMapOvr>
    <a:masterClrMapping/>
  </p:clrMapOvr>
  <mc:AlternateContent xmlns:mc="http://schemas.openxmlformats.org/markup-compatibility/2006">
    <mc:Choice xmlns:p14="http://schemas.microsoft.com/office/powerpoint/2010/main" Requires="p14">
      <p:transition spd="slow" p14:dur="2000">
        <p14:reveal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400" accel="50000" fill="hold">
                                          <p:stCondLst>
                                            <p:cond delay="0"/>
                                          </p:stCondLst>
                                        </p:cTn>
                                        <p:tgtEl>
                                          <p:spTgt spid="2"/>
                                        </p:tgtEl>
                                        <p:attrNameLst>
                                          <p:attrName>ppt_w</p:attrName>
                                        </p:attrNameLst>
                                      </p:cBhvr>
                                      <p:tavLst>
                                        <p:tav tm="0">
                                          <p:val>
                                            <p:strVal val="0"/>
                                          </p:val>
                                        </p:tav>
                                        <p:tav tm="100000">
                                          <p:val>
                                            <p:strVal val="#ppt_w"/>
                                          </p:val>
                                        </p:tav>
                                      </p:tavLst>
                                    </p:anim>
                                    <p:anim to="" calcmode="lin" valueType="num">
                                      <p:cBhvr>
                                        <p:cTn id="8" dur="400" accel="50000" fill="hold">
                                          <p:stCondLst>
                                            <p:cond delay="0"/>
                                          </p:stCondLst>
                                        </p:cTn>
                                        <p:tgtEl>
                                          <p:spTgt spid="2"/>
                                        </p:tgtEl>
                                        <p:attrNameLst>
                                          <p:attrName>ppt_h</p:attrName>
                                        </p:attrNameLst>
                                      </p:cBhvr>
                                      <p:tavLst>
                                        <p:tav tm="0">
                                          <p:val>
                                            <p:strVal val="0"/>
                                          </p:val>
                                        </p:tav>
                                        <p:tav tm="100000">
                                          <p:val>
                                            <p:strVal val="#ppt_h"/>
                                          </p:val>
                                        </p:tav>
                                      </p:tavLst>
                                    </p:anim>
                                    <p:anim to="" calcmode="lin" valueType="num">
                                      <p:cBhvr>
                                        <p:cTn id="9" dur="100" autoRev="1" fill="hold">
                                          <p:stCondLst>
                                            <p:cond delay="400"/>
                                          </p:stCondLst>
                                        </p:cTn>
                                        <p:tgtEl>
                                          <p:spTgt spid="2"/>
                                        </p:tgtEl>
                                        <p:attrNameLst>
                                          <p:attrName>ppt_w</p:attrName>
                                        </p:attrNameLst>
                                      </p:cBhvr>
                                      <p:tavLst>
                                        <p:tav tm="0">
                                          <p:val>
                                            <p:strVal val="#ppt_w"/>
                                          </p:val>
                                        </p:tav>
                                        <p:tav tm="100000">
                                          <p:val>
                                            <p:strVal val="#ppt_w*1.4"/>
                                          </p:val>
                                        </p:tav>
                                      </p:tavLst>
                                    </p:anim>
                                    <p:anim to="" calcmode="lin" valueType="num">
                                      <p:cBhvr>
                                        <p:cTn id="10" dur="100" autoRev="1" fill="hold">
                                          <p:stCondLst>
                                            <p:cond delay="400"/>
                                          </p:stCondLst>
                                        </p:cTn>
                                        <p:tgtEl>
                                          <p:spTgt spid="2"/>
                                        </p:tgtEl>
                                        <p:attrNameLst>
                                          <p:attrName>ppt_h</p:attrName>
                                        </p:attrNameLst>
                                      </p:cBhvr>
                                      <p:tavLst>
                                        <p:tav tm="0">
                                          <p:val>
                                            <p:strVal val="#ppt_h"/>
                                          </p:val>
                                        </p:tav>
                                        <p:tav tm="100000">
                                          <p:val>
                                            <p:strVal val="#ppt_h*1.4"/>
                                          </p:val>
                                        </p:tav>
                                      </p:tavLst>
                                    </p:anim>
                                  </p:childTnLst>
                                </p:cTn>
                              </p:par>
                            </p:childTnLst>
                          </p:cTn>
                        </p:par>
                      </p:childTnLst>
                    </p:cTn>
                  </p:par>
                  <p:par>
                    <p:cTn id="11" fill="hold">
                      <p:stCondLst>
                        <p:cond delay="indefinite"/>
                      </p:stCondLst>
                      <p:childTnLst>
                        <p:par>
                          <p:cTn id="12" fill="hold">
                            <p:stCondLst>
                              <p:cond delay="0"/>
                            </p:stCondLst>
                            <p:childTnLst>
                              <p:par>
                                <p:cTn id="13" presetID="23" presetClass="entr" presetSubtype="288"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strVal val="4/3*#ppt_w"/>
                                          </p:val>
                                        </p:tav>
                                        <p:tav tm="100000">
                                          <p:val>
                                            <p:strVal val="#ppt_w"/>
                                          </p:val>
                                        </p:tav>
                                      </p:tavLst>
                                    </p:anim>
                                    <p:anim calcmode="lin" valueType="num">
                                      <p:cBhvr>
                                        <p:cTn id="16" dur="500" fill="hold"/>
                                        <p:tgtEl>
                                          <p:spTgt spid="7"/>
                                        </p:tgtEl>
                                        <p:attrNameLst>
                                          <p:attrName>ppt_h</p:attrName>
                                        </p:attrNameLst>
                                      </p:cBhvr>
                                      <p:tavLst>
                                        <p:tav tm="0">
                                          <p:val>
                                            <p:strVal val="4/3*#ppt_h"/>
                                          </p:val>
                                        </p:tav>
                                        <p:tav tm="100000">
                                          <p:val>
                                            <p:strVal val="#ppt_h"/>
                                          </p:val>
                                        </p:tav>
                                      </p:tavLst>
                                    </p:anim>
                                    <p:anim to="" calcmode="lin" valueType="num">
                                      <p:cBhvr>
                                        <p:cTn id="17" dur="500" fill="hold">
                                          <p:stCondLst>
                                            <p:cond delay="0"/>
                                          </p:stCondLst>
                                        </p:cTn>
                                        <p:tgtEl>
                                          <p:spTgt spid="7"/>
                                        </p:tgtEl>
                                        <p:attrNameLst>
                                          <p:attrName>ppt_x</p:attrName>
                                        </p:attrNameLst>
                                      </p:cBhvr>
                                      <p:tavLst>
                                        <p:tav tm="0">
                                          <p:val>
                                            <p:strVal val="#ppt_x+0.0011259079"/>
                                          </p:val>
                                        </p:tav>
                                        <p:tav tm="100000">
                                          <p:val>
                                            <p:strVal val="#ppt_x+0.0011259079"/>
                                          </p:val>
                                        </p:tav>
                                      </p:tavLst>
                                    </p:anim>
                                    <p:anim to="" calcmode="lin" valueType="num">
                                      <p:cBhvr>
                                        <p:cTn id="18" dur="500" fill="hold">
                                          <p:stCondLst>
                                            <p:cond delay="0"/>
                                          </p:stCondLst>
                                        </p:cTn>
                                        <p:tgtEl>
                                          <p:spTgt spid="7"/>
                                        </p:tgtEl>
                                        <p:attrNameLst>
                                          <p:attrName>ppt_y</p:attrName>
                                        </p:attrNameLst>
                                      </p:cBhvr>
                                      <p:tavLst>
                                        <p:tav tm="0">
                                          <p:val>
                                            <p:strVal val="#ppt_y+0.1830061"/>
                                          </p:val>
                                        </p:tav>
                                        <p:tav tm="100000">
                                          <p:val>
                                            <p:strVal val="#ppt_y+0.1830061"/>
                                          </p:val>
                                        </p:tav>
                                      </p:tavLst>
                                    </p:anim>
                                  </p:childTnLst>
                                </p:cTn>
                              </p:par>
                              <p:par>
                                <p:cTn id="19" presetID="23" presetClass="entr" presetSubtype="288"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strVal val="4/3*#ppt_w"/>
                                          </p:val>
                                        </p:tav>
                                        <p:tav tm="100000">
                                          <p:val>
                                            <p:strVal val="#ppt_w"/>
                                          </p:val>
                                        </p:tav>
                                      </p:tavLst>
                                    </p:anim>
                                    <p:anim calcmode="lin" valueType="num">
                                      <p:cBhvr>
                                        <p:cTn id="22" dur="500" fill="hold"/>
                                        <p:tgtEl>
                                          <p:spTgt spid="4"/>
                                        </p:tgtEl>
                                        <p:attrNameLst>
                                          <p:attrName>ppt_h</p:attrName>
                                        </p:attrNameLst>
                                      </p:cBhvr>
                                      <p:tavLst>
                                        <p:tav tm="0">
                                          <p:val>
                                            <p:strVal val="4/3*#ppt_h"/>
                                          </p:val>
                                        </p:tav>
                                        <p:tav tm="100000">
                                          <p:val>
                                            <p:strVal val="#ppt_h"/>
                                          </p:val>
                                        </p:tav>
                                      </p:tavLst>
                                    </p:anim>
                                    <p:anim to="" calcmode="lin" valueType="num">
                                      <p:cBhvr>
                                        <p:cTn id="23" dur="500" fill="hold">
                                          <p:stCondLst>
                                            <p:cond delay="0"/>
                                          </p:stCondLst>
                                        </p:cTn>
                                        <p:tgtEl>
                                          <p:spTgt spid="4"/>
                                        </p:tgtEl>
                                        <p:attrNameLst>
                                          <p:attrName>ppt_x</p:attrName>
                                        </p:attrNameLst>
                                      </p:cBhvr>
                                      <p:tavLst>
                                        <p:tav tm="0">
                                          <p:val>
                                            <p:strVal val="#ppt_x+0.0011259079"/>
                                          </p:val>
                                        </p:tav>
                                        <p:tav tm="100000">
                                          <p:val>
                                            <p:strVal val="#ppt_x+0.0011259079"/>
                                          </p:val>
                                        </p:tav>
                                      </p:tavLst>
                                    </p:anim>
                                    <p:anim to="" calcmode="lin" valueType="num">
                                      <p:cBhvr>
                                        <p:cTn id="24" dur="500" fill="hold">
                                          <p:stCondLst>
                                            <p:cond delay="0"/>
                                          </p:stCondLst>
                                        </p:cTn>
                                        <p:tgtEl>
                                          <p:spTgt spid="4"/>
                                        </p:tgtEl>
                                        <p:attrNameLst>
                                          <p:attrName>ppt_y</p:attrName>
                                        </p:attrNameLst>
                                      </p:cBhvr>
                                      <p:tavLst>
                                        <p:tav tm="0">
                                          <p:val>
                                            <p:strVal val="#ppt_y+0.1830061"/>
                                          </p:val>
                                        </p:tav>
                                        <p:tav tm="100000">
                                          <p:val>
                                            <p:strVal val="#ppt_y+0.1830061"/>
                                          </p:val>
                                        </p:tav>
                                      </p:tavLst>
                                    </p:anim>
                                  </p:childTnLst>
                                </p:cTn>
                              </p:par>
                              <p:par>
                                <p:cTn id="25" presetID="23" presetClass="entr" presetSubtype="288"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500" fill="hold"/>
                                        <p:tgtEl>
                                          <p:spTgt spid="27"/>
                                        </p:tgtEl>
                                        <p:attrNameLst>
                                          <p:attrName>ppt_w</p:attrName>
                                        </p:attrNameLst>
                                      </p:cBhvr>
                                      <p:tavLst>
                                        <p:tav tm="0">
                                          <p:val>
                                            <p:strVal val="4/3*#ppt_w"/>
                                          </p:val>
                                        </p:tav>
                                        <p:tav tm="100000">
                                          <p:val>
                                            <p:strVal val="#ppt_w"/>
                                          </p:val>
                                        </p:tav>
                                      </p:tavLst>
                                    </p:anim>
                                    <p:anim calcmode="lin" valueType="num">
                                      <p:cBhvr>
                                        <p:cTn id="28" dur="500" fill="hold"/>
                                        <p:tgtEl>
                                          <p:spTgt spid="27"/>
                                        </p:tgtEl>
                                        <p:attrNameLst>
                                          <p:attrName>ppt_h</p:attrName>
                                        </p:attrNameLst>
                                      </p:cBhvr>
                                      <p:tavLst>
                                        <p:tav tm="0">
                                          <p:val>
                                            <p:strVal val="4/3*#ppt_h"/>
                                          </p:val>
                                        </p:tav>
                                        <p:tav tm="100000">
                                          <p:val>
                                            <p:strVal val="#ppt_h"/>
                                          </p:val>
                                        </p:tav>
                                      </p:tavLst>
                                    </p:anim>
                                    <p:anim to="" calcmode="lin" valueType="num">
                                      <p:cBhvr>
                                        <p:cTn id="29" dur="500" fill="hold">
                                          <p:stCondLst>
                                            <p:cond delay="0"/>
                                          </p:stCondLst>
                                        </p:cTn>
                                        <p:tgtEl>
                                          <p:spTgt spid="27"/>
                                        </p:tgtEl>
                                        <p:attrNameLst>
                                          <p:attrName>ppt_x</p:attrName>
                                        </p:attrNameLst>
                                      </p:cBhvr>
                                      <p:tavLst>
                                        <p:tav tm="0">
                                          <p:val>
                                            <p:strVal val="#ppt_x+0.0011259079"/>
                                          </p:val>
                                        </p:tav>
                                        <p:tav tm="100000">
                                          <p:val>
                                            <p:strVal val="#ppt_x+0.0011259079"/>
                                          </p:val>
                                        </p:tav>
                                      </p:tavLst>
                                    </p:anim>
                                    <p:anim to="" calcmode="lin" valueType="num">
                                      <p:cBhvr>
                                        <p:cTn id="30" dur="500" fill="hold">
                                          <p:stCondLst>
                                            <p:cond delay="0"/>
                                          </p:stCondLst>
                                        </p:cTn>
                                        <p:tgtEl>
                                          <p:spTgt spid="27"/>
                                        </p:tgtEl>
                                        <p:attrNameLst>
                                          <p:attrName>ppt_y</p:attrName>
                                        </p:attrNameLst>
                                      </p:cBhvr>
                                      <p:tavLst>
                                        <p:tav tm="0">
                                          <p:val>
                                            <p:strVal val="#ppt_y+0.18300615"/>
                                          </p:val>
                                        </p:tav>
                                        <p:tav tm="100000">
                                          <p:val>
                                            <p:strVal val="#ppt_y+0.18300615"/>
                                          </p:val>
                                        </p:tav>
                                      </p:tavLst>
                                    </p:anim>
                                  </p:childTnLst>
                                </p:cTn>
                              </p:par>
                              <p:par>
                                <p:cTn id="31" presetID="23" presetClass="entr" presetSubtype="288"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p:cTn id="33" dur="500" fill="hold"/>
                                        <p:tgtEl>
                                          <p:spTgt spid="13"/>
                                        </p:tgtEl>
                                        <p:attrNameLst>
                                          <p:attrName>ppt_w</p:attrName>
                                        </p:attrNameLst>
                                      </p:cBhvr>
                                      <p:tavLst>
                                        <p:tav tm="0">
                                          <p:val>
                                            <p:strVal val="4/3*#ppt_w"/>
                                          </p:val>
                                        </p:tav>
                                        <p:tav tm="100000">
                                          <p:val>
                                            <p:strVal val="#ppt_w"/>
                                          </p:val>
                                        </p:tav>
                                      </p:tavLst>
                                    </p:anim>
                                    <p:anim calcmode="lin" valueType="num">
                                      <p:cBhvr>
                                        <p:cTn id="34" dur="500" fill="hold"/>
                                        <p:tgtEl>
                                          <p:spTgt spid="13"/>
                                        </p:tgtEl>
                                        <p:attrNameLst>
                                          <p:attrName>ppt_h</p:attrName>
                                        </p:attrNameLst>
                                      </p:cBhvr>
                                      <p:tavLst>
                                        <p:tav tm="0">
                                          <p:val>
                                            <p:strVal val="4/3*#ppt_h"/>
                                          </p:val>
                                        </p:tav>
                                        <p:tav tm="100000">
                                          <p:val>
                                            <p:strVal val="#ppt_h"/>
                                          </p:val>
                                        </p:tav>
                                      </p:tavLst>
                                    </p:anim>
                                    <p:anim to="" calcmode="lin" valueType="num">
                                      <p:cBhvr>
                                        <p:cTn id="35" dur="500" fill="hold">
                                          <p:stCondLst>
                                            <p:cond delay="0"/>
                                          </p:stCondLst>
                                        </p:cTn>
                                        <p:tgtEl>
                                          <p:spTgt spid="13"/>
                                        </p:tgtEl>
                                        <p:attrNameLst>
                                          <p:attrName>ppt_x</p:attrName>
                                        </p:attrNameLst>
                                      </p:cBhvr>
                                      <p:tavLst>
                                        <p:tav tm="0">
                                          <p:val>
                                            <p:strVal val="#ppt_x+0.0011259079"/>
                                          </p:val>
                                        </p:tav>
                                        <p:tav tm="100000">
                                          <p:val>
                                            <p:strVal val="#ppt_x+0.0011259079"/>
                                          </p:val>
                                        </p:tav>
                                      </p:tavLst>
                                    </p:anim>
                                    <p:anim to="" calcmode="lin" valueType="num">
                                      <p:cBhvr>
                                        <p:cTn id="36" dur="500" fill="hold">
                                          <p:stCondLst>
                                            <p:cond delay="0"/>
                                          </p:stCondLst>
                                        </p:cTn>
                                        <p:tgtEl>
                                          <p:spTgt spid="13"/>
                                        </p:tgtEl>
                                        <p:attrNameLst>
                                          <p:attrName>ppt_y</p:attrName>
                                        </p:attrNameLst>
                                      </p:cBhvr>
                                      <p:tavLst>
                                        <p:tav tm="0">
                                          <p:val>
                                            <p:strVal val="#ppt_y+0.18300612"/>
                                          </p:val>
                                        </p:tav>
                                        <p:tav tm="100000">
                                          <p:val>
                                            <p:strVal val="#ppt_y+0.18300612"/>
                                          </p:val>
                                        </p:tav>
                                      </p:tavLst>
                                    </p:anim>
                                  </p:childTnLst>
                                </p:cTn>
                              </p:par>
                              <p:par>
                                <p:cTn id="37" presetID="23" presetClass="entr" presetSubtype="288"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p:cTn id="39" dur="500" fill="hold"/>
                                        <p:tgtEl>
                                          <p:spTgt spid="30"/>
                                        </p:tgtEl>
                                        <p:attrNameLst>
                                          <p:attrName>ppt_w</p:attrName>
                                        </p:attrNameLst>
                                      </p:cBhvr>
                                      <p:tavLst>
                                        <p:tav tm="0">
                                          <p:val>
                                            <p:strVal val="4/3*#ppt_w"/>
                                          </p:val>
                                        </p:tav>
                                        <p:tav tm="100000">
                                          <p:val>
                                            <p:strVal val="#ppt_w"/>
                                          </p:val>
                                        </p:tav>
                                      </p:tavLst>
                                    </p:anim>
                                    <p:anim calcmode="lin" valueType="num">
                                      <p:cBhvr>
                                        <p:cTn id="40" dur="500" fill="hold"/>
                                        <p:tgtEl>
                                          <p:spTgt spid="30"/>
                                        </p:tgtEl>
                                        <p:attrNameLst>
                                          <p:attrName>ppt_h</p:attrName>
                                        </p:attrNameLst>
                                      </p:cBhvr>
                                      <p:tavLst>
                                        <p:tav tm="0">
                                          <p:val>
                                            <p:strVal val="4/3*#ppt_h"/>
                                          </p:val>
                                        </p:tav>
                                        <p:tav tm="100000">
                                          <p:val>
                                            <p:strVal val="#ppt_h"/>
                                          </p:val>
                                        </p:tav>
                                      </p:tavLst>
                                    </p:anim>
                                    <p:anim to="" calcmode="lin" valueType="num">
                                      <p:cBhvr>
                                        <p:cTn id="41" dur="500" fill="hold">
                                          <p:stCondLst>
                                            <p:cond delay="0"/>
                                          </p:stCondLst>
                                        </p:cTn>
                                        <p:tgtEl>
                                          <p:spTgt spid="30"/>
                                        </p:tgtEl>
                                        <p:attrNameLst>
                                          <p:attrName>ppt_x</p:attrName>
                                        </p:attrNameLst>
                                      </p:cBhvr>
                                      <p:tavLst>
                                        <p:tav tm="0">
                                          <p:val>
                                            <p:strVal val="#ppt_x+0.0011259079"/>
                                          </p:val>
                                        </p:tav>
                                        <p:tav tm="100000">
                                          <p:val>
                                            <p:strVal val="#ppt_x+0.0011259079"/>
                                          </p:val>
                                        </p:tav>
                                      </p:tavLst>
                                    </p:anim>
                                    <p:anim to="" calcmode="lin" valueType="num">
                                      <p:cBhvr>
                                        <p:cTn id="42" dur="500" fill="hold">
                                          <p:stCondLst>
                                            <p:cond delay="0"/>
                                          </p:stCondLst>
                                        </p:cTn>
                                        <p:tgtEl>
                                          <p:spTgt spid="30"/>
                                        </p:tgtEl>
                                        <p:attrNameLst>
                                          <p:attrName>ppt_y</p:attrName>
                                        </p:attrNameLst>
                                      </p:cBhvr>
                                      <p:tavLst>
                                        <p:tav tm="0">
                                          <p:val>
                                            <p:strVal val="#ppt_y+0.18300612"/>
                                          </p:val>
                                        </p:tav>
                                        <p:tav tm="100000">
                                          <p:val>
                                            <p:strVal val="#ppt_y+0.18300612"/>
                                          </p:val>
                                        </p:tav>
                                      </p:tavLst>
                                    </p:anim>
                                  </p:childTnLst>
                                </p:cTn>
                              </p:par>
                              <p:par>
                                <p:cTn id="43" presetID="23" presetClass="entr" presetSubtype="288"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 calcmode="lin" valueType="num">
                                      <p:cBhvr>
                                        <p:cTn id="45" dur="500" fill="hold"/>
                                        <p:tgtEl>
                                          <p:spTgt spid="29"/>
                                        </p:tgtEl>
                                        <p:attrNameLst>
                                          <p:attrName>ppt_w</p:attrName>
                                        </p:attrNameLst>
                                      </p:cBhvr>
                                      <p:tavLst>
                                        <p:tav tm="0">
                                          <p:val>
                                            <p:strVal val="4/3*#ppt_w"/>
                                          </p:val>
                                        </p:tav>
                                        <p:tav tm="100000">
                                          <p:val>
                                            <p:strVal val="#ppt_w"/>
                                          </p:val>
                                        </p:tav>
                                      </p:tavLst>
                                    </p:anim>
                                    <p:anim calcmode="lin" valueType="num">
                                      <p:cBhvr>
                                        <p:cTn id="46" dur="500" fill="hold"/>
                                        <p:tgtEl>
                                          <p:spTgt spid="29"/>
                                        </p:tgtEl>
                                        <p:attrNameLst>
                                          <p:attrName>ppt_h</p:attrName>
                                        </p:attrNameLst>
                                      </p:cBhvr>
                                      <p:tavLst>
                                        <p:tav tm="0">
                                          <p:val>
                                            <p:strVal val="4/3*#ppt_h"/>
                                          </p:val>
                                        </p:tav>
                                        <p:tav tm="100000">
                                          <p:val>
                                            <p:strVal val="#ppt_h"/>
                                          </p:val>
                                        </p:tav>
                                      </p:tavLst>
                                    </p:anim>
                                    <p:anim to="" calcmode="lin" valueType="num">
                                      <p:cBhvr>
                                        <p:cTn id="47" dur="500" fill="hold">
                                          <p:stCondLst>
                                            <p:cond delay="0"/>
                                          </p:stCondLst>
                                        </p:cTn>
                                        <p:tgtEl>
                                          <p:spTgt spid="29"/>
                                        </p:tgtEl>
                                        <p:attrNameLst>
                                          <p:attrName>ppt_x</p:attrName>
                                        </p:attrNameLst>
                                      </p:cBhvr>
                                      <p:tavLst>
                                        <p:tav tm="0">
                                          <p:val>
                                            <p:strVal val="#ppt_x+0.0011259079"/>
                                          </p:val>
                                        </p:tav>
                                        <p:tav tm="100000">
                                          <p:val>
                                            <p:strVal val="#ppt_x+0.0011259079"/>
                                          </p:val>
                                        </p:tav>
                                      </p:tavLst>
                                    </p:anim>
                                    <p:anim to="" calcmode="lin" valueType="num">
                                      <p:cBhvr>
                                        <p:cTn id="48" dur="500" fill="hold">
                                          <p:stCondLst>
                                            <p:cond delay="0"/>
                                          </p:stCondLst>
                                        </p:cTn>
                                        <p:tgtEl>
                                          <p:spTgt spid="29"/>
                                        </p:tgtEl>
                                        <p:attrNameLst>
                                          <p:attrName>ppt_y</p:attrName>
                                        </p:attrNameLst>
                                      </p:cBhvr>
                                      <p:tavLst>
                                        <p:tav tm="0">
                                          <p:val>
                                            <p:strVal val="#ppt_y+0.18300612"/>
                                          </p:val>
                                        </p:tav>
                                        <p:tav tm="100000">
                                          <p:val>
                                            <p:strVal val="#ppt_y+0.18300612"/>
                                          </p:val>
                                        </p:tav>
                                      </p:tavLst>
                                    </p:anim>
                                  </p:childTnLst>
                                </p:cTn>
                              </p:par>
                            </p:childTnLst>
                          </p:cTn>
                        </p:par>
                      </p:childTnLst>
                    </p:cTn>
                  </p:par>
                  <p:par>
                    <p:cTn id="49" fill="hold">
                      <p:stCondLst>
                        <p:cond delay="indefinite"/>
                      </p:stCondLst>
                      <p:childTnLst>
                        <p:par>
                          <p:cTn id="50" fill="hold">
                            <p:stCondLst>
                              <p:cond delay="0"/>
                            </p:stCondLst>
                            <p:childTnLst>
                              <p:par>
                                <p:cTn id="51" presetID="23" presetClass="entr" presetSubtype="288" fill="hold" nodeType="clickEffect">
                                  <p:stCondLst>
                                    <p:cond delay="0"/>
                                  </p:stCondLst>
                                  <p:childTnLst>
                                    <p:set>
                                      <p:cBhvr>
                                        <p:cTn id="52" dur="1" fill="hold">
                                          <p:stCondLst>
                                            <p:cond delay="0"/>
                                          </p:stCondLst>
                                        </p:cTn>
                                        <p:tgtEl>
                                          <p:spTgt spid="9"/>
                                        </p:tgtEl>
                                        <p:attrNameLst>
                                          <p:attrName>style.visibility</p:attrName>
                                        </p:attrNameLst>
                                      </p:cBhvr>
                                      <p:to>
                                        <p:strVal val="visible"/>
                                      </p:to>
                                    </p:set>
                                    <p:anim calcmode="lin" valueType="num">
                                      <p:cBhvr>
                                        <p:cTn id="53" dur="500" fill="hold"/>
                                        <p:tgtEl>
                                          <p:spTgt spid="9"/>
                                        </p:tgtEl>
                                        <p:attrNameLst>
                                          <p:attrName>ppt_w</p:attrName>
                                        </p:attrNameLst>
                                      </p:cBhvr>
                                      <p:tavLst>
                                        <p:tav tm="0">
                                          <p:val>
                                            <p:strVal val="4/3*#ppt_w"/>
                                          </p:val>
                                        </p:tav>
                                        <p:tav tm="100000">
                                          <p:val>
                                            <p:strVal val="#ppt_w"/>
                                          </p:val>
                                        </p:tav>
                                      </p:tavLst>
                                    </p:anim>
                                    <p:anim calcmode="lin" valueType="num">
                                      <p:cBhvr>
                                        <p:cTn id="54" dur="500" fill="hold"/>
                                        <p:tgtEl>
                                          <p:spTgt spid="9"/>
                                        </p:tgtEl>
                                        <p:attrNameLst>
                                          <p:attrName>ppt_h</p:attrName>
                                        </p:attrNameLst>
                                      </p:cBhvr>
                                      <p:tavLst>
                                        <p:tav tm="0">
                                          <p:val>
                                            <p:strVal val="4/3*#ppt_h"/>
                                          </p:val>
                                        </p:tav>
                                        <p:tav tm="100000">
                                          <p:val>
                                            <p:strVal val="#ppt_h"/>
                                          </p:val>
                                        </p:tav>
                                      </p:tavLst>
                                    </p:anim>
                                    <p:anim to="" calcmode="lin" valueType="num">
                                      <p:cBhvr>
                                        <p:cTn id="55" dur="500" fill="hold">
                                          <p:stCondLst>
                                            <p:cond delay="0"/>
                                          </p:stCondLst>
                                        </p:cTn>
                                        <p:tgtEl>
                                          <p:spTgt spid="9"/>
                                        </p:tgtEl>
                                        <p:attrNameLst>
                                          <p:attrName>ppt_x</p:attrName>
                                        </p:attrNameLst>
                                      </p:cBhvr>
                                      <p:tavLst>
                                        <p:tav tm="0">
                                          <p:val>
                                            <p:strVal val="#ppt_x+0"/>
                                          </p:val>
                                        </p:tav>
                                        <p:tav tm="100000">
                                          <p:val>
                                            <p:strVal val="#ppt_x+0"/>
                                          </p:val>
                                        </p:tav>
                                      </p:tavLst>
                                    </p:anim>
                                    <p:anim to="" calcmode="lin" valueType="num">
                                      <p:cBhvr>
                                        <p:cTn id="56" dur="500" fill="hold">
                                          <p:stCondLst>
                                            <p:cond delay="0"/>
                                          </p:stCondLst>
                                        </p:cTn>
                                        <p:tgtEl>
                                          <p:spTgt spid="9"/>
                                        </p:tgtEl>
                                        <p:attrNameLst>
                                          <p:attrName>ppt_y</p:attrName>
                                        </p:attrNameLst>
                                      </p:cBhvr>
                                      <p:tavLst>
                                        <p:tav tm="0">
                                          <p:val>
                                            <p:strVal val="#ppt_y+0"/>
                                          </p:val>
                                        </p:tav>
                                        <p:tav tm="100000">
                                          <p:val>
                                            <p:strVal val="#ppt_y+0"/>
                                          </p:val>
                                        </p:tav>
                                      </p:tavLst>
                                    </p:anim>
                                  </p:childTnLst>
                                </p:cTn>
                              </p:par>
                              <p:par>
                                <p:cTn id="57" presetID="23" presetClass="entr" presetSubtype="288" fill="hold" nodeType="with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p:cTn id="59" dur="500" fill="hold"/>
                                        <p:tgtEl>
                                          <p:spTgt spid="18"/>
                                        </p:tgtEl>
                                        <p:attrNameLst>
                                          <p:attrName>ppt_w</p:attrName>
                                        </p:attrNameLst>
                                      </p:cBhvr>
                                      <p:tavLst>
                                        <p:tav tm="0">
                                          <p:val>
                                            <p:strVal val="4/3*#ppt_w"/>
                                          </p:val>
                                        </p:tav>
                                        <p:tav tm="100000">
                                          <p:val>
                                            <p:strVal val="#ppt_w"/>
                                          </p:val>
                                        </p:tav>
                                      </p:tavLst>
                                    </p:anim>
                                    <p:anim calcmode="lin" valueType="num">
                                      <p:cBhvr>
                                        <p:cTn id="60" dur="500" fill="hold"/>
                                        <p:tgtEl>
                                          <p:spTgt spid="18"/>
                                        </p:tgtEl>
                                        <p:attrNameLst>
                                          <p:attrName>ppt_h</p:attrName>
                                        </p:attrNameLst>
                                      </p:cBhvr>
                                      <p:tavLst>
                                        <p:tav tm="0">
                                          <p:val>
                                            <p:strVal val="4/3*#ppt_h"/>
                                          </p:val>
                                        </p:tav>
                                        <p:tav tm="100000">
                                          <p:val>
                                            <p:strVal val="#ppt_h"/>
                                          </p:val>
                                        </p:tav>
                                      </p:tavLst>
                                    </p:anim>
                                    <p:anim to="" calcmode="lin" valueType="num">
                                      <p:cBhvr>
                                        <p:cTn id="61" dur="500" fill="hold">
                                          <p:stCondLst>
                                            <p:cond delay="0"/>
                                          </p:stCondLst>
                                        </p:cTn>
                                        <p:tgtEl>
                                          <p:spTgt spid="18"/>
                                        </p:tgtEl>
                                        <p:attrNameLst>
                                          <p:attrName>ppt_x</p:attrName>
                                        </p:attrNameLst>
                                      </p:cBhvr>
                                      <p:tavLst>
                                        <p:tav tm="0">
                                          <p:val>
                                            <p:strVal val="#ppt_x+0"/>
                                          </p:val>
                                        </p:tav>
                                        <p:tav tm="100000">
                                          <p:val>
                                            <p:strVal val="#ppt_x+0"/>
                                          </p:val>
                                        </p:tav>
                                      </p:tavLst>
                                    </p:anim>
                                    <p:anim to="" calcmode="lin" valueType="num">
                                      <p:cBhvr>
                                        <p:cTn id="62" dur="500" fill="hold">
                                          <p:stCondLst>
                                            <p:cond delay="0"/>
                                          </p:stCondLst>
                                        </p:cTn>
                                        <p:tgtEl>
                                          <p:spTgt spid="18"/>
                                        </p:tgtEl>
                                        <p:attrNameLst>
                                          <p:attrName>ppt_y</p:attrName>
                                        </p:attrNameLst>
                                      </p:cBhvr>
                                      <p:tavLst>
                                        <p:tav tm="0">
                                          <p:val>
                                            <p:strVal val="#ppt_y+0"/>
                                          </p:val>
                                        </p:tav>
                                        <p:tav tm="100000">
                                          <p:val>
                                            <p:strVal val="#ppt_y+0"/>
                                          </p:val>
                                        </p:tav>
                                      </p:tavLst>
                                    </p:anim>
                                  </p:childTnLst>
                                </p:cTn>
                              </p:par>
                              <p:par>
                                <p:cTn id="63" presetID="23" presetClass="entr" presetSubtype="288"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 calcmode="lin" valueType="num">
                                      <p:cBhvr>
                                        <p:cTn id="65" dur="500" fill="hold"/>
                                        <p:tgtEl>
                                          <p:spTgt spid="28"/>
                                        </p:tgtEl>
                                        <p:attrNameLst>
                                          <p:attrName>ppt_w</p:attrName>
                                        </p:attrNameLst>
                                      </p:cBhvr>
                                      <p:tavLst>
                                        <p:tav tm="0">
                                          <p:val>
                                            <p:strVal val="4/3*#ppt_w"/>
                                          </p:val>
                                        </p:tav>
                                        <p:tav tm="100000">
                                          <p:val>
                                            <p:strVal val="#ppt_w"/>
                                          </p:val>
                                        </p:tav>
                                      </p:tavLst>
                                    </p:anim>
                                    <p:anim calcmode="lin" valueType="num">
                                      <p:cBhvr>
                                        <p:cTn id="66" dur="500" fill="hold"/>
                                        <p:tgtEl>
                                          <p:spTgt spid="28"/>
                                        </p:tgtEl>
                                        <p:attrNameLst>
                                          <p:attrName>ppt_h</p:attrName>
                                        </p:attrNameLst>
                                      </p:cBhvr>
                                      <p:tavLst>
                                        <p:tav tm="0">
                                          <p:val>
                                            <p:strVal val="4/3*#ppt_h"/>
                                          </p:val>
                                        </p:tav>
                                        <p:tav tm="100000">
                                          <p:val>
                                            <p:strVal val="#ppt_h"/>
                                          </p:val>
                                        </p:tav>
                                      </p:tavLst>
                                    </p:anim>
                                    <p:anim to="" calcmode="lin" valueType="num">
                                      <p:cBhvr>
                                        <p:cTn id="67" dur="500" fill="hold">
                                          <p:stCondLst>
                                            <p:cond delay="0"/>
                                          </p:stCondLst>
                                        </p:cTn>
                                        <p:tgtEl>
                                          <p:spTgt spid="28"/>
                                        </p:tgtEl>
                                        <p:attrNameLst>
                                          <p:attrName>ppt_x</p:attrName>
                                        </p:attrNameLst>
                                      </p:cBhvr>
                                      <p:tavLst>
                                        <p:tav tm="0">
                                          <p:val>
                                            <p:strVal val="#ppt_x+0"/>
                                          </p:val>
                                        </p:tav>
                                        <p:tav tm="100000">
                                          <p:val>
                                            <p:strVal val="#ppt_x+0"/>
                                          </p:val>
                                        </p:tav>
                                      </p:tavLst>
                                    </p:anim>
                                    <p:anim to="" calcmode="lin" valueType="num">
                                      <p:cBhvr>
                                        <p:cTn id="68" dur="500" fill="hold">
                                          <p:stCondLst>
                                            <p:cond delay="0"/>
                                          </p:stCondLst>
                                        </p:cTn>
                                        <p:tgtEl>
                                          <p:spTgt spid="28"/>
                                        </p:tgtEl>
                                        <p:attrNameLst>
                                          <p:attrName>ppt_y</p:attrName>
                                        </p:attrNameLst>
                                      </p:cBhvr>
                                      <p:tavLst>
                                        <p:tav tm="0">
                                          <p:val>
                                            <p:strVal val="#ppt_y+0"/>
                                          </p:val>
                                        </p:tav>
                                        <p:tav tm="100000">
                                          <p:val>
                                            <p:strVal val="#ppt_y+0"/>
                                          </p:val>
                                        </p:tav>
                                      </p:tavLst>
                                    </p:anim>
                                  </p:childTnLst>
                                </p:cTn>
                              </p:par>
                              <p:par>
                                <p:cTn id="69" presetID="23" presetClass="entr" presetSubtype="288"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anim calcmode="lin" valueType="num">
                                      <p:cBhvr>
                                        <p:cTn id="71" dur="500" fill="hold"/>
                                        <p:tgtEl>
                                          <p:spTgt spid="22"/>
                                        </p:tgtEl>
                                        <p:attrNameLst>
                                          <p:attrName>ppt_w</p:attrName>
                                        </p:attrNameLst>
                                      </p:cBhvr>
                                      <p:tavLst>
                                        <p:tav tm="0">
                                          <p:val>
                                            <p:strVal val="4/3*#ppt_w"/>
                                          </p:val>
                                        </p:tav>
                                        <p:tav tm="100000">
                                          <p:val>
                                            <p:strVal val="#ppt_w"/>
                                          </p:val>
                                        </p:tav>
                                      </p:tavLst>
                                    </p:anim>
                                    <p:anim calcmode="lin" valueType="num">
                                      <p:cBhvr>
                                        <p:cTn id="72" dur="500" fill="hold"/>
                                        <p:tgtEl>
                                          <p:spTgt spid="22"/>
                                        </p:tgtEl>
                                        <p:attrNameLst>
                                          <p:attrName>ppt_h</p:attrName>
                                        </p:attrNameLst>
                                      </p:cBhvr>
                                      <p:tavLst>
                                        <p:tav tm="0">
                                          <p:val>
                                            <p:strVal val="4/3*#ppt_h"/>
                                          </p:val>
                                        </p:tav>
                                        <p:tav tm="100000">
                                          <p:val>
                                            <p:strVal val="#ppt_h"/>
                                          </p:val>
                                        </p:tav>
                                      </p:tavLst>
                                    </p:anim>
                                    <p:anim to="" calcmode="lin" valueType="num">
                                      <p:cBhvr>
                                        <p:cTn id="73" dur="500" fill="hold">
                                          <p:stCondLst>
                                            <p:cond delay="0"/>
                                          </p:stCondLst>
                                        </p:cTn>
                                        <p:tgtEl>
                                          <p:spTgt spid="22"/>
                                        </p:tgtEl>
                                        <p:attrNameLst>
                                          <p:attrName>ppt_x</p:attrName>
                                        </p:attrNameLst>
                                      </p:cBhvr>
                                      <p:tavLst>
                                        <p:tav tm="0">
                                          <p:val>
                                            <p:strVal val="#ppt_x+0"/>
                                          </p:val>
                                        </p:tav>
                                        <p:tav tm="100000">
                                          <p:val>
                                            <p:strVal val="#ppt_x+0"/>
                                          </p:val>
                                        </p:tav>
                                      </p:tavLst>
                                    </p:anim>
                                    <p:anim to="" calcmode="lin" valueType="num">
                                      <p:cBhvr>
                                        <p:cTn id="74" dur="500" fill="hold">
                                          <p:stCondLst>
                                            <p:cond delay="0"/>
                                          </p:stCondLst>
                                        </p:cTn>
                                        <p:tgtEl>
                                          <p:spTgt spid="22"/>
                                        </p:tgtEl>
                                        <p:attrNameLst>
                                          <p:attrName>ppt_y</p:attrName>
                                        </p:attrNameLst>
                                      </p:cBhvr>
                                      <p:tavLst>
                                        <p:tav tm="0">
                                          <p:val>
                                            <p:strVal val="#ppt_y+0"/>
                                          </p:val>
                                        </p:tav>
                                        <p:tav tm="100000">
                                          <p:val>
                                            <p:strVal val="#ppt_y+0"/>
                                          </p:val>
                                        </p:tav>
                                      </p:tavLst>
                                    </p:anim>
                                  </p:childTnLst>
                                </p:cTn>
                              </p:par>
                              <p:par>
                                <p:cTn id="75" presetID="23" presetClass="entr" presetSubtype="288" fill="hold" grpId="0" nodeType="withEffect">
                                  <p:stCondLst>
                                    <p:cond delay="0"/>
                                  </p:stCondLst>
                                  <p:childTnLst>
                                    <p:set>
                                      <p:cBhvr>
                                        <p:cTn id="76" dur="1" fill="hold">
                                          <p:stCondLst>
                                            <p:cond delay="0"/>
                                          </p:stCondLst>
                                        </p:cTn>
                                        <p:tgtEl>
                                          <p:spTgt spid="32"/>
                                        </p:tgtEl>
                                        <p:attrNameLst>
                                          <p:attrName>style.visibility</p:attrName>
                                        </p:attrNameLst>
                                      </p:cBhvr>
                                      <p:to>
                                        <p:strVal val="visible"/>
                                      </p:to>
                                    </p:set>
                                    <p:anim calcmode="lin" valueType="num">
                                      <p:cBhvr>
                                        <p:cTn id="77" dur="500" fill="hold"/>
                                        <p:tgtEl>
                                          <p:spTgt spid="32"/>
                                        </p:tgtEl>
                                        <p:attrNameLst>
                                          <p:attrName>ppt_w</p:attrName>
                                        </p:attrNameLst>
                                      </p:cBhvr>
                                      <p:tavLst>
                                        <p:tav tm="0">
                                          <p:val>
                                            <p:strVal val="4/3*#ppt_w"/>
                                          </p:val>
                                        </p:tav>
                                        <p:tav tm="100000">
                                          <p:val>
                                            <p:strVal val="#ppt_w"/>
                                          </p:val>
                                        </p:tav>
                                      </p:tavLst>
                                    </p:anim>
                                    <p:anim calcmode="lin" valueType="num">
                                      <p:cBhvr>
                                        <p:cTn id="78" dur="500" fill="hold"/>
                                        <p:tgtEl>
                                          <p:spTgt spid="32"/>
                                        </p:tgtEl>
                                        <p:attrNameLst>
                                          <p:attrName>ppt_h</p:attrName>
                                        </p:attrNameLst>
                                      </p:cBhvr>
                                      <p:tavLst>
                                        <p:tav tm="0">
                                          <p:val>
                                            <p:strVal val="4/3*#ppt_h"/>
                                          </p:val>
                                        </p:tav>
                                        <p:tav tm="100000">
                                          <p:val>
                                            <p:strVal val="#ppt_h"/>
                                          </p:val>
                                        </p:tav>
                                      </p:tavLst>
                                    </p:anim>
                                    <p:anim to="" calcmode="lin" valueType="num">
                                      <p:cBhvr>
                                        <p:cTn id="79" dur="500" fill="hold">
                                          <p:stCondLst>
                                            <p:cond delay="0"/>
                                          </p:stCondLst>
                                        </p:cTn>
                                        <p:tgtEl>
                                          <p:spTgt spid="32"/>
                                        </p:tgtEl>
                                        <p:attrNameLst>
                                          <p:attrName>ppt_x</p:attrName>
                                        </p:attrNameLst>
                                      </p:cBhvr>
                                      <p:tavLst>
                                        <p:tav tm="0">
                                          <p:val>
                                            <p:strVal val="#ppt_x+0"/>
                                          </p:val>
                                        </p:tav>
                                        <p:tav tm="100000">
                                          <p:val>
                                            <p:strVal val="#ppt_x+0"/>
                                          </p:val>
                                        </p:tav>
                                      </p:tavLst>
                                    </p:anim>
                                    <p:anim to="" calcmode="lin" valueType="num">
                                      <p:cBhvr>
                                        <p:cTn id="80" dur="500" fill="hold">
                                          <p:stCondLst>
                                            <p:cond delay="0"/>
                                          </p:stCondLst>
                                        </p:cTn>
                                        <p:tgtEl>
                                          <p:spTgt spid="32"/>
                                        </p:tgtEl>
                                        <p:attrNameLst>
                                          <p:attrName>ppt_y</p:attrName>
                                        </p:attrNameLst>
                                      </p:cBhvr>
                                      <p:tavLst>
                                        <p:tav tm="0">
                                          <p:val>
                                            <p:strVal val="#ppt_y+0"/>
                                          </p:val>
                                        </p:tav>
                                        <p:tav tm="100000">
                                          <p:val>
                                            <p:strVal val="#ppt_y+0"/>
                                          </p:val>
                                        </p:tav>
                                      </p:tavLst>
                                    </p:anim>
                                  </p:childTnLst>
                                </p:cTn>
                              </p:par>
                              <p:par>
                                <p:cTn id="81" presetID="23" presetClass="entr" presetSubtype="288"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anim calcmode="lin" valueType="num">
                                      <p:cBhvr>
                                        <p:cTn id="83" dur="500" fill="hold"/>
                                        <p:tgtEl>
                                          <p:spTgt spid="31"/>
                                        </p:tgtEl>
                                        <p:attrNameLst>
                                          <p:attrName>ppt_w</p:attrName>
                                        </p:attrNameLst>
                                      </p:cBhvr>
                                      <p:tavLst>
                                        <p:tav tm="0">
                                          <p:val>
                                            <p:strVal val="4/3*#ppt_w"/>
                                          </p:val>
                                        </p:tav>
                                        <p:tav tm="100000">
                                          <p:val>
                                            <p:strVal val="#ppt_w"/>
                                          </p:val>
                                        </p:tav>
                                      </p:tavLst>
                                    </p:anim>
                                    <p:anim calcmode="lin" valueType="num">
                                      <p:cBhvr>
                                        <p:cTn id="84" dur="500" fill="hold"/>
                                        <p:tgtEl>
                                          <p:spTgt spid="31"/>
                                        </p:tgtEl>
                                        <p:attrNameLst>
                                          <p:attrName>ppt_h</p:attrName>
                                        </p:attrNameLst>
                                      </p:cBhvr>
                                      <p:tavLst>
                                        <p:tav tm="0">
                                          <p:val>
                                            <p:strVal val="4/3*#ppt_h"/>
                                          </p:val>
                                        </p:tav>
                                        <p:tav tm="100000">
                                          <p:val>
                                            <p:strVal val="#ppt_h"/>
                                          </p:val>
                                        </p:tav>
                                      </p:tavLst>
                                    </p:anim>
                                    <p:anim to="" calcmode="lin" valueType="num">
                                      <p:cBhvr>
                                        <p:cTn id="85" dur="500" fill="hold">
                                          <p:stCondLst>
                                            <p:cond delay="0"/>
                                          </p:stCondLst>
                                        </p:cTn>
                                        <p:tgtEl>
                                          <p:spTgt spid="31"/>
                                        </p:tgtEl>
                                        <p:attrNameLst>
                                          <p:attrName>ppt_x</p:attrName>
                                        </p:attrNameLst>
                                      </p:cBhvr>
                                      <p:tavLst>
                                        <p:tav tm="0">
                                          <p:val>
                                            <p:strVal val="#ppt_x+0"/>
                                          </p:val>
                                        </p:tav>
                                        <p:tav tm="100000">
                                          <p:val>
                                            <p:strVal val="#ppt_x+0"/>
                                          </p:val>
                                        </p:tav>
                                      </p:tavLst>
                                    </p:anim>
                                    <p:anim to="" calcmode="lin" valueType="num">
                                      <p:cBhvr>
                                        <p:cTn id="86" dur="500" fill="hold">
                                          <p:stCondLst>
                                            <p:cond delay="0"/>
                                          </p:stCondLst>
                                        </p:cTn>
                                        <p:tgtEl>
                                          <p:spTgt spid="31"/>
                                        </p:tgtEl>
                                        <p:attrNameLst>
                                          <p:attrName>ppt_y</p:attrName>
                                        </p:attrNameLst>
                                      </p:cBhvr>
                                      <p:tavLst>
                                        <p:tav tm="0">
                                          <p:val>
                                            <p:strVal val="#ppt_y+0"/>
                                          </p:val>
                                        </p:tav>
                                        <p:tav tm="100000">
                                          <p:val>
                                            <p:strVal val="#ppt_y+0"/>
                                          </p:val>
                                        </p:tav>
                                      </p:tavLst>
                                    </p:anim>
                                  </p:childTnLst>
                                </p:cTn>
                              </p:par>
                              <p:par>
                                <p:cTn id="87" presetID="35" presetClass="path" presetSubtype="0" accel="50000" decel="50000" fill="hold" nodeType="withEffect">
                                  <p:stCondLst>
                                    <p:cond delay="0"/>
                                  </p:stCondLst>
                                  <p:childTnLst>
                                    <p:anim to="" calcmode="lin" valueType="num">
                                      <p:cBhvr>
                                        <p:cTn id="88" dur="500" fill="hold">
                                          <p:stCondLst>
                                            <p:cond delay="0"/>
                                          </p:stCondLst>
                                        </p:cTn>
                                        <p:tgtEl>
                                          <p:spTgt spid="7"/>
                                        </p:tgtEl>
                                        <p:attrNameLst>
                                          <p:attrName>ppt_x</p:attrName>
                                        </p:attrNameLst>
                                      </p:cBhvr>
                                      <p:tavLst>
                                        <p:tav tm="0">
                                          <p:val>
                                            <p:strVal val="ppt_x"/>
                                          </p:val>
                                        </p:tav>
                                        <p:tav tm="100000">
                                          <p:val>
                                            <p:strVal val="#ppt_x+0"/>
                                          </p:val>
                                        </p:tav>
                                      </p:tavLst>
                                    </p:anim>
                                    <p:anim to="" calcmode="lin" valueType="num">
                                      <p:cBhvr>
                                        <p:cTn id="89" dur="500" fill="hold">
                                          <p:stCondLst>
                                            <p:cond delay="0"/>
                                          </p:stCondLst>
                                        </p:cTn>
                                        <p:tgtEl>
                                          <p:spTgt spid="7"/>
                                        </p:tgtEl>
                                        <p:attrNameLst>
                                          <p:attrName>ppt_y</p:attrName>
                                        </p:attrNameLst>
                                      </p:cBhvr>
                                      <p:tavLst>
                                        <p:tav tm="0">
                                          <p:val>
                                            <p:strVal val="ppt_y"/>
                                          </p:val>
                                        </p:tav>
                                        <p:tav tm="100000">
                                          <p:val>
                                            <p:strVal val="#ppt_y+0"/>
                                          </p:val>
                                        </p:tav>
                                      </p:tavLst>
                                    </p:anim>
                                    <p:anim to="" calcmode="lin" valueType="num">
                                      <p:cBhvr>
                                        <p:cTn id="90" dur="500" fill="hold">
                                          <p:stCondLst>
                                            <p:cond delay="0"/>
                                          </p:stCondLst>
                                        </p:cTn>
                                        <p:tgtEl>
                                          <p:spTgt spid="7"/>
                                        </p:tgtEl>
                                        <p:attrNameLst>
                                          <p:attrName>ppt_w</p:attrName>
                                        </p:attrNameLst>
                                      </p:cBhvr>
                                      <p:tavLst>
                                        <p:tav tm="0">
                                          <p:val>
                                            <p:strVal val="ppt_w"/>
                                          </p:val>
                                        </p:tav>
                                        <p:tav tm="100000">
                                          <p:val>
                                            <p:strVal val="#ppt_w"/>
                                          </p:val>
                                        </p:tav>
                                      </p:tavLst>
                                    </p:anim>
                                    <p:anim to="" calcmode="lin" valueType="num">
                                      <p:cBhvr>
                                        <p:cTn id="91" dur="500" fill="hold">
                                          <p:stCondLst>
                                            <p:cond delay="0"/>
                                          </p:stCondLst>
                                        </p:cTn>
                                        <p:tgtEl>
                                          <p:spTgt spid="7"/>
                                        </p:tgtEl>
                                        <p:attrNameLst>
                                          <p:attrName>ppt_h</p:attrName>
                                        </p:attrNameLst>
                                      </p:cBhvr>
                                      <p:tavLst>
                                        <p:tav tm="0">
                                          <p:val>
                                            <p:strVal val="ppt_h"/>
                                          </p:val>
                                        </p:tav>
                                        <p:tav tm="100000">
                                          <p:val>
                                            <p:strVal val="#ppt_h"/>
                                          </p:val>
                                        </p:tav>
                                      </p:tavLst>
                                    </p:anim>
                                  </p:childTnLst>
                                </p:cTn>
                              </p:par>
                              <p:par>
                                <p:cTn id="92" presetID="35" presetClass="path" presetSubtype="0" accel="50000" decel="50000" fill="hold" nodeType="withEffect">
                                  <p:stCondLst>
                                    <p:cond delay="0"/>
                                  </p:stCondLst>
                                  <p:childTnLst>
                                    <p:anim to="" calcmode="lin" valueType="num">
                                      <p:cBhvr>
                                        <p:cTn id="93" dur="500" fill="hold">
                                          <p:stCondLst>
                                            <p:cond delay="0"/>
                                          </p:stCondLst>
                                        </p:cTn>
                                        <p:tgtEl>
                                          <p:spTgt spid="4"/>
                                        </p:tgtEl>
                                        <p:attrNameLst>
                                          <p:attrName>ppt_x</p:attrName>
                                        </p:attrNameLst>
                                      </p:cBhvr>
                                      <p:tavLst>
                                        <p:tav tm="0">
                                          <p:val>
                                            <p:strVal val="ppt_x"/>
                                          </p:val>
                                        </p:tav>
                                        <p:tav tm="100000">
                                          <p:val>
                                            <p:strVal val="#ppt_x+0"/>
                                          </p:val>
                                        </p:tav>
                                      </p:tavLst>
                                    </p:anim>
                                    <p:anim to="" calcmode="lin" valueType="num">
                                      <p:cBhvr>
                                        <p:cTn id="94" dur="500" fill="hold">
                                          <p:stCondLst>
                                            <p:cond delay="0"/>
                                          </p:stCondLst>
                                        </p:cTn>
                                        <p:tgtEl>
                                          <p:spTgt spid="4"/>
                                        </p:tgtEl>
                                        <p:attrNameLst>
                                          <p:attrName>ppt_y</p:attrName>
                                        </p:attrNameLst>
                                      </p:cBhvr>
                                      <p:tavLst>
                                        <p:tav tm="0">
                                          <p:val>
                                            <p:strVal val="ppt_y"/>
                                          </p:val>
                                        </p:tav>
                                        <p:tav tm="100000">
                                          <p:val>
                                            <p:strVal val="#ppt_y+0"/>
                                          </p:val>
                                        </p:tav>
                                      </p:tavLst>
                                    </p:anim>
                                    <p:anim to="" calcmode="lin" valueType="num">
                                      <p:cBhvr>
                                        <p:cTn id="95" dur="500" fill="hold">
                                          <p:stCondLst>
                                            <p:cond delay="0"/>
                                          </p:stCondLst>
                                        </p:cTn>
                                        <p:tgtEl>
                                          <p:spTgt spid="4"/>
                                        </p:tgtEl>
                                        <p:attrNameLst>
                                          <p:attrName>ppt_w</p:attrName>
                                        </p:attrNameLst>
                                      </p:cBhvr>
                                      <p:tavLst>
                                        <p:tav tm="0">
                                          <p:val>
                                            <p:strVal val="ppt_w"/>
                                          </p:val>
                                        </p:tav>
                                        <p:tav tm="100000">
                                          <p:val>
                                            <p:strVal val="#ppt_w"/>
                                          </p:val>
                                        </p:tav>
                                      </p:tavLst>
                                    </p:anim>
                                    <p:anim to="" calcmode="lin" valueType="num">
                                      <p:cBhvr>
                                        <p:cTn id="96" dur="500" fill="hold">
                                          <p:stCondLst>
                                            <p:cond delay="0"/>
                                          </p:stCondLst>
                                        </p:cTn>
                                        <p:tgtEl>
                                          <p:spTgt spid="4"/>
                                        </p:tgtEl>
                                        <p:attrNameLst>
                                          <p:attrName>ppt_h</p:attrName>
                                        </p:attrNameLst>
                                      </p:cBhvr>
                                      <p:tavLst>
                                        <p:tav tm="0">
                                          <p:val>
                                            <p:strVal val="ppt_h"/>
                                          </p:val>
                                        </p:tav>
                                        <p:tav tm="100000">
                                          <p:val>
                                            <p:strVal val="#ppt_h"/>
                                          </p:val>
                                        </p:tav>
                                      </p:tavLst>
                                    </p:anim>
                                  </p:childTnLst>
                                </p:cTn>
                              </p:par>
                              <p:par>
                                <p:cTn id="97" presetID="35" presetClass="path" presetSubtype="0" accel="50000" decel="50000" fill="hold" grpId="1" nodeType="withEffect">
                                  <p:stCondLst>
                                    <p:cond delay="0"/>
                                  </p:stCondLst>
                                  <p:childTnLst>
                                    <p:anim to="" calcmode="lin" valueType="num">
                                      <p:cBhvr>
                                        <p:cTn id="98" dur="500" fill="hold">
                                          <p:stCondLst>
                                            <p:cond delay="0"/>
                                          </p:stCondLst>
                                        </p:cTn>
                                        <p:tgtEl>
                                          <p:spTgt spid="27"/>
                                        </p:tgtEl>
                                        <p:attrNameLst>
                                          <p:attrName>ppt_x</p:attrName>
                                        </p:attrNameLst>
                                      </p:cBhvr>
                                      <p:tavLst>
                                        <p:tav tm="0">
                                          <p:val>
                                            <p:strVal val="ppt_x"/>
                                          </p:val>
                                        </p:tav>
                                        <p:tav tm="100000">
                                          <p:val>
                                            <p:strVal val="#ppt_x+0"/>
                                          </p:val>
                                        </p:tav>
                                      </p:tavLst>
                                    </p:anim>
                                    <p:anim to="" calcmode="lin" valueType="num">
                                      <p:cBhvr>
                                        <p:cTn id="99" dur="500" fill="hold">
                                          <p:stCondLst>
                                            <p:cond delay="0"/>
                                          </p:stCondLst>
                                        </p:cTn>
                                        <p:tgtEl>
                                          <p:spTgt spid="27"/>
                                        </p:tgtEl>
                                        <p:attrNameLst>
                                          <p:attrName>ppt_y</p:attrName>
                                        </p:attrNameLst>
                                      </p:cBhvr>
                                      <p:tavLst>
                                        <p:tav tm="0">
                                          <p:val>
                                            <p:strVal val="ppt_y"/>
                                          </p:val>
                                        </p:tav>
                                        <p:tav tm="100000">
                                          <p:val>
                                            <p:strVal val="#ppt_y+0"/>
                                          </p:val>
                                        </p:tav>
                                      </p:tavLst>
                                    </p:anim>
                                    <p:anim to="" calcmode="lin" valueType="num">
                                      <p:cBhvr>
                                        <p:cTn id="100" dur="500" fill="hold">
                                          <p:stCondLst>
                                            <p:cond delay="0"/>
                                          </p:stCondLst>
                                        </p:cTn>
                                        <p:tgtEl>
                                          <p:spTgt spid="27"/>
                                        </p:tgtEl>
                                        <p:attrNameLst>
                                          <p:attrName>ppt_w</p:attrName>
                                        </p:attrNameLst>
                                      </p:cBhvr>
                                      <p:tavLst>
                                        <p:tav tm="0">
                                          <p:val>
                                            <p:strVal val="ppt_w"/>
                                          </p:val>
                                        </p:tav>
                                        <p:tav tm="100000">
                                          <p:val>
                                            <p:strVal val="#ppt_w"/>
                                          </p:val>
                                        </p:tav>
                                      </p:tavLst>
                                    </p:anim>
                                    <p:anim to="" calcmode="lin" valueType="num">
                                      <p:cBhvr>
                                        <p:cTn id="101" dur="500" fill="hold">
                                          <p:stCondLst>
                                            <p:cond delay="0"/>
                                          </p:stCondLst>
                                        </p:cTn>
                                        <p:tgtEl>
                                          <p:spTgt spid="27"/>
                                        </p:tgtEl>
                                        <p:attrNameLst>
                                          <p:attrName>ppt_h</p:attrName>
                                        </p:attrNameLst>
                                      </p:cBhvr>
                                      <p:tavLst>
                                        <p:tav tm="0">
                                          <p:val>
                                            <p:strVal val="ppt_h"/>
                                          </p:val>
                                        </p:tav>
                                        <p:tav tm="100000">
                                          <p:val>
                                            <p:strVal val="#ppt_h"/>
                                          </p:val>
                                        </p:tav>
                                      </p:tavLst>
                                    </p:anim>
                                  </p:childTnLst>
                                </p:cTn>
                              </p:par>
                              <p:par>
                                <p:cTn id="102" presetID="35" presetClass="path" presetSubtype="0" accel="50000" decel="50000" fill="hold" grpId="1" nodeType="withEffect">
                                  <p:stCondLst>
                                    <p:cond delay="0"/>
                                  </p:stCondLst>
                                  <p:childTnLst>
                                    <p:anim to="" calcmode="lin" valueType="num">
                                      <p:cBhvr>
                                        <p:cTn id="103" dur="500" fill="hold">
                                          <p:stCondLst>
                                            <p:cond delay="0"/>
                                          </p:stCondLst>
                                        </p:cTn>
                                        <p:tgtEl>
                                          <p:spTgt spid="13"/>
                                        </p:tgtEl>
                                        <p:attrNameLst>
                                          <p:attrName>ppt_x</p:attrName>
                                        </p:attrNameLst>
                                      </p:cBhvr>
                                      <p:tavLst>
                                        <p:tav tm="0">
                                          <p:val>
                                            <p:strVal val="ppt_x"/>
                                          </p:val>
                                        </p:tav>
                                        <p:tav tm="100000">
                                          <p:val>
                                            <p:strVal val="#ppt_x+0"/>
                                          </p:val>
                                        </p:tav>
                                      </p:tavLst>
                                    </p:anim>
                                    <p:anim to="" calcmode="lin" valueType="num">
                                      <p:cBhvr>
                                        <p:cTn id="104" dur="500" fill="hold">
                                          <p:stCondLst>
                                            <p:cond delay="0"/>
                                          </p:stCondLst>
                                        </p:cTn>
                                        <p:tgtEl>
                                          <p:spTgt spid="13"/>
                                        </p:tgtEl>
                                        <p:attrNameLst>
                                          <p:attrName>ppt_y</p:attrName>
                                        </p:attrNameLst>
                                      </p:cBhvr>
                                      <p:tavLst>
                                        <p:tav tm="0">
                                          <p:val>
                                            <p:strVal val="ppt_y"/>
                                          </p:val>
                                        </p:tav>
                                        <p:tav tm="100000">
                                          <p:val>
                                            <p:strVal val="#ppt_y+0"/>
                                          </p:val>
                                        </p:tav>
                                      </p:tavLst>
                                    </p:anim>
                                    <p:anim to="" calcmode="lin" valueType="num">
                                      <p:cBhvr>
                                        <p:cTn id="105" dur="500" fill="hold">
                                          <p:stCondLst>
                                            <p:cond delay="0"/>
                                          </p:stCondLst>
                                        </p:cTn>
                                        <p:tgtEl>
                                          <p:spTgt spid="13"/>
                                        </p:tgtEl>
                                        <p:attrNameLst>
                                          <p:attrName>ppt_w</p:attrName>
                                        </p:attrNameLst>
                                      </p:cBhvr>
                                      <p:tavLst>
                                        <p:tav tm="0">
                                          <p:val>
                                            <p:strVal val="ppt_w"/>
                                          </p:val>
                                        </p:tav>
                                        <p:tav tm="100000">
                                          <p:val>
                                            <p:strVal val="#ppt_w"/>
                                          </p:val>
                                        </p:tav>
                                      </p:tavLst>
                                    </p:anim>
                                    <p:anim to="" calcmode="lin" valueType="num">
                                      <p:cBhvr>
                                        <p:cTn id="106" dur="500" fill="hold">
                                          <p:stCondLst>
                                            <p:cond delay="0"/>
                                          </p:stCondLst>
                                        </p:cTn>
                                        <p:tgtEl>
                                          <p:spTgt spid="13"/>
                                        </p:tgtEl>
                                        <p:attrNameLst>
                                          <p:attrName>ppt_h</p:attrName>
                                        </p:attrNameLst>
                                      </p:cBhvr>
                                      <p:tavLst>
                                        <p:tav tm="0">
                                          <p:val>
                                            <p:strVal val="ppt_h"/>
                                          </p:val>
                                        </p:tav>
                                        <p:tav tm="100000">
                                          <p:val>
                                            <p:strVal val="#ppt_h"/>
                                          </p:val>
                                        </p:tav>
                                      </p:tavLst>
                                    </p:anim>
                                  </p:childTnLst>
                                </p:cTn>
                              </p:par>
                              <p:par>
                                <p:cTn id="107" presetID="35" presetClass="path" presetSubtype="0" accel="50000" decel="50000" fill="hold" grpId="1" nodeType="withEffect">
                                  <p:stCondLst>
                                    <p:cond delay="0"/>
                                  </p:stCondLst>
                                  <p:childTnLst>
                                    <p:anim to="" calcmode="lin" valueType="num">
                                      <p:cBhvr>
                                        <p:cTn id="108" dur="500" fill="hold">
                                          <p:stCondLst>
                                            <p:cond delay="0"/>
                                          </p:stCondLst>
                                        </p:cTn>
                                        <p:tgtEl>
                                          <p:spTgt spid="30"/>
                                        </p:tgtEl>
                                        <p:attrNameLst>
                                          <p:attrName>ppt_x</p:attrName>
                                        </p:attrNameLst>
                                      </p:cBhvr>
                                      <p:tavLst>
                                        <p:tav tm="0">
                                          <p:val>
                                            <p:strVal val="ppt_x"/>
                                          </p:val>
                                        </p:tav>
                                        <p:tav tm="100000">
                                          <p:val>
                                            <p:strVal val="#ppt_x+0"/>
                                          </p:val>
                                        </p:tav>
                                      </p:tavLst>
                                    </p:anim>
                                    <p:anim to="" calcmode="lin" valueType="num">
                                      <p:cBhvr>
                                        <p:cTn id="109" dur="500" fill="hold">
                                          <p:stCondLst>
                                            <p:cond delay="0"/>
                                          </p:stCondLst>
                                        </p:cTn>
                                        <p:tgtEl>
                                          <p:spTgt spid="30"/>
                                        </p:tgtEl>
                                        <p:attrNameLst>
                                          <p:attrName>ppt_y</p:attrName>
                                        </p:attrNameLst>
                                      </p:cBhvr>
                                      <p:tavLst>
                                        <p:tav tm="0">
                                          <p:val>
                                            <p:strVal val="ppt_y"/>
                                          </p:val>
                                        </p:tav>
                                        <p:tav tm="100000">
                                          <p:val>
                                            <p:strVal val="#ppt_y+0"/>
                                          </p:val>
                                        </p:tav>
                                      </p:tavLst>
                                    </p:anim>
                                    <p:anim to="" calcmode="lin" valueType="num">
                                      <p:cBhvr>
                                        <p:cTn id="110" dur="500" fill="hold">
                                          <p:stCondLst>
                                            <p:cond delay="0"/>
                                          </p:stCondLst>
                                        </p:cTn>
                                        <p:tgtEl>
                                          <p:spTgt spid="30"/>
                                        </p:tgtEl>
                                        <p:attrNameLst>
                                          <p:attrName>ppt_w</p:attrName>
                                        </p:attrNameLst>
                                      </p:cBhvr>
                                      <p:tavLst>
                                        <p:tav tm="0">
                                          <p:val>
                                            <p:strVal val="ppt_w"/>
                                          </p:val>
                                        </p:tav>
                                        <p:tav tm="100000">
                                          <p:val>
                                            <p:strVal val="#ppt_w"/>
                                          </p:val>
                                        </p:tav>
                                      </p:tavLst>
                                    </p:anim>
                                    <p:anim to="" calcmode="lin" valueType="num">
                                      <p:cBhvr>
                                        <p:cTn id="111" dur="500" fill="hold">
                                          <p:stCondLst>
                                            <p:cond delay="0"/>
                                          </p:stCondLst>
                                        </p:cTn>
                                        <p:tgtEl>
                                          <p:spTgt spid="30"/>
                                        </p:tgtEl>
                                        <p:attrNameLst>
                                          <p:attrName>ppt_h</p:attrName>
                                        </p:attrNameLst>
                                      </p:cBhvr>
                                      <p:tavLst>
                                        <p:tav tm="0">
                                          <p:val>
                                            <p:strVal val="ppt_h"/>
                                          </p:val>
                                        </p:tav>
                                        <p:tav tm="100000">
                                          <p:val>
                                            <p:strVal val="#ppt_h"/>
                                          </p:val>
                                        </p:tav>
                                      </p:tavLst>
                                    </p:anim>
                                  </p:childTnLst>
                                </p:cTn>
                              </p:par>
                              <p:par>
                                <p:cTn id="112" presetID="35" presetClass="path" presetSubtype="0" accel="50000" decel="50000" fill="hold" grpId="1" nodeType="withEffect">
                                  <p:stCondLst>
                                    <p:cond delay="0"/>
                                  </p:stCondLst>
                                  <p:childTnLst>
                                    <p:anim to="" calcmode="lin" valueType="num">
                                      <p:cBhvr>
                                        <p:cTn id="113" dur="500" fill="hold">
                                          <p:stCondLst>
                                            <p:cond delay="0"/>
                                          </p:stCondLst>
                                        </p:cTn>
                                        <p:tgtEl>
                                          <p:spTgt spid="29"/>
                                        </p:tgtEl>
                                        <p:attrNameLst>
                                          <p:attrName>ppt_x</p:attrName>
                                        </p:attrNameLst>
                                      </p:cBhvr>
                                      <p:tavLst>
                                        <p:tav tm="0">
                                          <p:val>
                                            <p:strVal val="ppt_x"/>
                                          </p:val>
                                        </p:tav>
                                        <p:tav tm="100000">
                                          <p:val>
                                            <p:strVal val="#ppt_x+0"/>
                                          </p:val>
                                        </p:tav>
                                      </p:tavLst>
                                    </p:anim>
                                    <p:anim to="" calcmode="lin" valueType="num">
                                      <p:cBhvr>
                                        <p:cTn id="114" dur="500" fill="hold">
                                          <p:stCondLst>
                                            <p:cond delay="0"/>
                                          </p:stCondLst>
                                        </p:cTn>
                                        <p:tgtEl>
                                          <p:spTgt spid="29"/>
                                        </p:tgtEl>
                                        <p:attrNameLst>
                                          <p:attrName>ppt_y</p:attrName>
                                        </p:attrNameLst>
                                      </p:cBhvr>
                                      <p:tavLst>
                                        <p:tav tm="0">
                                          <p:val>
                                            <p:strVal val="ppt_y"/>
                                          </p:val>
                                        </p:tav>
                                        <p:tav tm="100000">
                                          <p:val>
                                            <p:strVal val="#ppt_y+0"/>
                                          </p:val>
                                        </p:tav>
                                      </p:tavLst>
                                    </p:anim>
                                    <p:anim to="" calcmode="lin" valueType="num">
                                      <p:cBhvr>
                                        <p:cTn id="115" dur="500" fill="hold">
                                          <p:stCondLst>
                                            <p:cond delay="0"/>
                                          </p:stCondLst>
                                        </p:cTn>
                                        <p:tgtEl>
                                          <p:spTgt spid="29"/>
                                        </p:tgtEl>
                                        <p:attrNameLst>
                                          <p:attrName>ppt_w</p:attrName>
                                        </p:attrNameLst>
                                      </p:cBhvr>
                                      <p:tavLst>
                                        <p:tav tm="0">
                                          <p:val>
                                            <p:strVal val="ppt_w"/>
                                          </p:val>
                                        </p:tav>
                                        <p:tav tm="100000">
                                          <p:val>
                                            <p:strVal val="#ppt_w"/>
                                          </p:val>
                                        </p:tav>
                                      </p:tavLst>
                                    </p:anim>
                                    <p:anim to="" calcmode="lin" valueType="num">
                                      <p:cBhvr>
                                        <p:cTn id="116" dur="500" fill="hold">
                                          <p:stCondLst>
                                            <p:cond delay="0"/>
                                          </p:stCondLst>
                                        </p:cTn>
                                        <p:tgtEl>
                                          <p:spTgt spid="2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13" grpId="0" animBg="1"/>
      <p:bldP spid="13" grpId="1" animBg="1"/>
      <p:bldP spid="29" grpId="0"/>
      <p:bldP spid="29" grpId="1"/>
      <p:bldP spid="30" grpId="0"/>
      <p:bldP spid="30" grpId="1"/>
      <p:bldP spid="28" grpId="0" animBg="1"/>
      <p:bldP spid="22" grpId="0" animBg="1"/>
      <p:bldP spid="31" grpId="0"/>
      <p:bldP spid="32" grpId="0"/>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hape1"/>
          <p:cNvSpPr/>
          <p:nvPr>
            <p:custDataLst>
              <p:tags r:id="rId2"/>
            </p:custDataLst>
          </p:nvPr>
        </p:nvSpPr>
        <p:spPr>
          <a:xfrm>
            <a:off x="0" y="-1"/>
            <a:ext cx="12192000" cy="4109013"/>
          </a:xfrm>
          <a:prstGeom prst="rect">
            <a:avLst/>
          </a:prstGeom>
          <a:blipFill dpi="0" rotWithShape="0">
            <a:blip r:embed="rId8"/>
            <a:srcRect/>
            <a:stretch>
              <a:fillRect t="-98357" b="-9835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微软雅黑" panose="020B0503020204020204" pitchFamily="34" charset="-122"/>
              <a:ea typeface="微软雅黑" panose="020B0503020204020204" pitchFamily="34" charset="-122"/>
              <a:sym typeface="+mn-ea"/>
            </a:endParaRPr>
          </a:p>
        </p:txBody>
      </p:sp>
      <p:sp>
        <p:nvSpPr>
          <p:cNvPr id="178" name="!!平滑1"/>
          <p:cNvSpPr/>
          <p:nvPr>
            <p:custDataLst>
              <p:tags r:id="rId3"/>
            </p:custDataLst>
          </p:nvPr>
        </p:nvSpPr>
        <p:spPr>
          <a:xfrm>
            <a:off x="548229" y="1701478"/>
            <a:ext cx="11095543" cy="4757195"/>
          </a:xfrm>
          <a:prstGeom prst="roundRect">
            <a:avLst>
              <a:gd name="adj" fmla="val 2378"/>
            </a:avLst>
          </a:prstGeom>
          <a:solidFill>
            <a:schemeClr val="bg1"/>
          </a:solidFill>
          <a:ln>
            <a:noFill/>
          </a:ln>
          <a:effectLst>
            <a:outerShdw blurRad="609600" dist="114300" dir="2700000" sx="94000" sy="94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微软雅黑" panose="020B0503020204020204" pitchFamily="34" charset="-122"/>
              <a:ea typeface="微软雅黑" panose="020B0503020204020204" pitchFamily="34" charset="-122"/>
            </a:endParaRPr>
          </a:p>
        </p:txBody>
      </p:sp>
      <p:sp>
        <p:nvSpPr>
          <p:cNvPr id="2" name="Text1">
            <a:extLst>
              <a:ext uri="{FF2B5EF4-FFF2-40B4-BE49-F238E27FC236}">
                <a16:creationId xmlns:a16="http://schemas.microsoft.com/office/drawing/2014/main" id="{59E10A5C-C688-1342-E605-7EEADB530113}"/>
              </a:ext>
            </a:extLst>
          </p:cNvPr>
          <p:cNvSpPr txBox="1"/>
          <p:nvPr>
            <p:custDataLst>
              <p:tags r:id="rId4"/>
            </p:custDataLst>
          </p:nvPr>
        </p:nvSpPr>
        <p:spPr>
          <a:xfrm>
            <a:off x="815941" y="1953116"/>
            <a:ext cx="10487825" cy="1295771"/>
          </a:xfrm>
          <a:prstGeom prst="rect">
            <a:avLst/>
          </a:prstGeom>
          <a:noFill/>
        </p:spPr>
        <p:txBody>
          <a:bodyPr wrap="square" rtlCol="0" anchor="b" anchorCtr="0">
            <a:normAutofit/>
          </a:bodyPr>
          <a:lstStyle/>
          <a:p>
            <a:pPr marL="0" marR="0" lvl="0" algn="l" defTabSz="914400" rtl="0" eaLnBrk="1" fontAlgn="ctr" latinLnBrk="0" hangingPunct="1">
              <a:lnSpc>
                <a:spcPct val="120000"/>
              </a:lnSpc>
              <a:spcBef>
                <a:spcPts val="0"/>
              </a:spcBef>
              <a:spcAft>
                <a:spcPts val="0"/>
              </a:spcAft>
              <a:buClrTx/>
              <a:buSzTx/>
              <a:buFontTx/>
              <a:buNone/>
              <a:defRPr/>
            </a:pPr>
            <a:r>
              <a:rPr lang="en-US" altLang="zh-CN" sz="3200" b="1" noProof="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3 </a:t>
            </a:r>
            <a:r>
              <a:rPr lang="zh-CN" altLang="en-US" sz="3200" b="1" noProof="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参考资料</a:t>
            </a:r>
            <a:endParaRPr lang="zh-CN" altLang="en-US" sz="3200" b="1" dirty="0">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sp>
        <p:nvSpPr>
          <p:cNvPr id="3" name="Text2">
            <a:extLst>
              <a:ext uri="{FF2B5EF4-FFF2-40B4-BE49-F238E27FC236}">
                <a16:creationId xmlns:a16="http://schemas.microsoft.com/office/drawing/2014/main" id="{3B6030DF-FCB6-8995-5153-1564188E8307}"/>
              </a:ext>
            </a:extLst>
          </p:cNvPr>
          <p:cNvSpPr txBox="1"/>
          <p:nvPr>
            <p:custDataLst>
              <p:tags r:id="rId5"/>
            </p:custDataLst>
          </p:nvPr>
        </p:nvSpPr>
        <p:spPr>
          <a:xfrm>
            <a:off x="837108" y="3429000"/>
            <a:ext cx="10487825" cy="1409588"/>
          </a:xfrm>
          <a:prstGeom prst="rect">
            <a:avLst/>
          </a:prstGeom>
          <a:noFill/>
          <a:ln>
            <a:noFill/>
          </a:ln>
        </p:spPr>
        <p:txBody>
          <a:bodyPr spcFirstLastPara="1" wrap="square" lIns="60950" tIns="30466" rIns="60950" bIns="30466" anchor="t" anchorCtr="0">
            <a:normAutofit/>
          </a:bodyPr>
          <a:lstStyle/>
          <a:p>
            <a:pPr marL="0" marR="0" lvl="0" algn="just" defTabSz="914400" rtl="0" eaLnBrk="1" fontAlgn="ctr" latinLnBrk="0" hangingPunct="1">
              <a:lnSpc>
                <a:spcPct val="130000"/>
              </a:lnSpc>
              <a:spcBef>
                <a:spcPts val="250"/>
              </a:spcBef>
              <a:spcAft>
                <a:spcPts val="250"/>
              </a:spcAft>
              <a:buClrTx/>
              <a:buSzTx/>
              <a:buFontTx/>
              <a:buNone/>
              <a:defRPr/>
            </a:pPr>
            <a:r>
              <a:rPr kumimoji="0" lang="en-US" altLang="zh-CN" sz="1400" b="1" i="0" u="none" strike="noStrike" kern="120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1.</a:t>
            </a:r>
            <a:r>
              <a:rPr kumimoji="0" lang="zh-CN" altLang="en-US" sz="1400" b="1" i="0" u="none" strike="noStrike" kern="120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宠物市场持续增长</a:t>
            </a:r>
            <a:endParaRPr kumimoji="0" lang="zh-CN" altLang="en-US" sz="1200" b="1" i="0" u="none" strike="noStrike" kern="120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endParaRPr>
          </a:p>
          <a:p>
            <a:pPr marL="0" marR="0" lvl="0" algn="just" defTabSz="914400" rtl="0" eaLnBrk="1" fontAlgn="t" latinLnBrk="0" hangingPunct="1">
              <a:lnSpc>
                <a:spcPct val="130000"/>
              </a:lnSpc>
              <a:spcBef>
                <a:spcPts val="250"/>
              </a:spcBef>
              <a:spcAft>
                <a:spcPts val="250"/>
              </a:spcAft>
              <a:buClrTx/>
              <a:buSzTx/>
              <a:buFontTx/>
              <a:buNone/>
              <a:defRPr/>
            </a:pPr>
            <a:r>
              <a:rPr kumimoji="0" lang="zh-CN" altLang="en-US" sz="1000" i="0" u="none" strike="noStrike" kern="1200" cap="none" spc="0" normalizeH="0" baseline="0" noProof="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据统计，近年来宠物市场规模逐年上升，增长率超过</a:t>
            </a:r>
            <a:r>
              <a:rPr kumimoji="0" lang="en-US" altLang="zh-CN" sz="1000" i="0" u="none" strike="noStrike" kern="120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5%</a:t>
            </a:r>
            <a:r>
              <a:rPr kumimoji="0" lang="zh-CN" altLang="en-US" sz="1000" i="0" u="none" strike="noStrike" kern="1200" cap="none" spc="0" normalizeH="0" baseline="0" noProof="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，显示宠物之家项目具有巨大市场潜力。</a:t>
            </a:r>
            <a:r>
              <a:rPr kumimoji="0" lang="zh-CN" altLang="en-US" sz="1200" b="0" i="0" u="none" strike="noStrike" kern="1200" cap="none" spc="0" normalizeH="0" baseline="0" noProof="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
</a:t>
            </a:r>
            <a:r>
              <a:rPr kumimoji="0" lang="en-US" altLang="zh-CN" sz="1400" b="1" i="0" u="none" strike="noStrike" kern="120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2.</a:t>
            </a:r>
            <a:r>
              <a:rPr kumimoji="0" lang="zh-CN" altLang="en-US" sz="1400" b="1" i="0" u="none" strike="noStrike" kern="120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汪星人猫咪联盟团队专业</a:t>
            </a:r>
            <a:endParaRPr kumimoji="0" lang="zh-CN" altLang="en-US" sz="1200" b="1" i="0" u="none" strike="noStrike" kern="120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endParaRPr>
          </a:p>
          <a:p>
            <a:pPr marL="0" marR="0" lvl="0" algn="just" defTabSz="914400" rtl="0" eaLnBrk="1" fontAlgn="t" latinLnBrk="0" hangingPunct="1">
              <a:lnSpc>
                <a:spcPct val="130000"/>
              </a:lnSpc>
              <a:spcBef>
                <a:spcPts val="300"/>
              </a:spcBef>
              <a:spcAft>
                <a:spcPts val="250"/>
              </a:spcAft>
              <a:buClrTx/>
              <a:buSzTx/>
              <a:buFontTx/>
              <a:buNone/>
              <a:defRPr/>
            </a:pPr>
            <a:r>
              <a:rPr kumimoji="0" lang="zh-CN" altLang="en-US" sz="1000" i="0" u="none" strike="noStrike" kern="1200" cap="none" spc="0" normalizeH="0" baseline="0" noProof="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汪星人猫咪联盟由资深宠物行业人士组成，具备丰富的行业经验，为项目成功提供了有力保障。</a:t>
            </a:r>
            <a:endParaRPr kumimoji="0" lang="zh-CN" altLang="en-US" sz="100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p14:reveal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178"/>
                                        </p:tgtEl>
                                        <p:attrNameLst>
                                          <p:attrName>style.visibility</p:attrName>
                                        </p:attrNameLst>
                                      </p:cBhvr>
                                      <p:to>
                                        <p:strVal val="visible"/>
                                      </p:to>
                                    </p:set>
                                    <p:anim calcmode="lin" valueType="num">
                                      <p:cBhvr>
                                        <p:cTn id="7" dur="500" fill="hold"/>
                                        <p:tgtEl>
                                          <p:spTgt spid="178"/>
                                        </p:tgtEl>
                                        <p:attrNameLst>
                                          <p:attrName>ppt_w</p:attrName>
                                        </p:attrNameLst>
                                      </p:cBhvr>
                                      <p:tavLst>
                                        <p:tav tm="0">
                                          <p:val>
                                            <p:strVal val="4/3*#ppt_w"/>
                                          </p:val>
                                        </p:tav>
                                        <p:tav tm="100000">
                                          <p:val>
                                            <p:strVal val="#ppt_w"/>
                                          </p:val>
                                        </p:tav>
                                      </p:tavLst>
                                    </p:anim>
                                    <p:anim calcmode="lin" valueType="num">
                                      <p:cBhvr>
                                        <p:cTn id="8" dur="500" fill="hold"/>
                                        <p:tgtEl>
                                          <p:spTgt spid="178"/>
                                        </p:tgtEl>
                                        <p:attrNameLst>
                                          <p:attrName>ppt_h</p:attrName>
                                        </p:attrNameLst>
                                      </p:cBhvr>
                                      <p:tavLst>
                                        <p:tav tm="0">
                                          <p:val>
                                            <p:strVal val="4/3*#ppt_h"/>
                                          </p:val>
                                        </p:tav>
                                        <p:tav tm="100000">
                                          <p:val>
                                            <p:strVal val="#ppt_h"/>
                                          </p:val>
                                        </p:tav>
                                      </p:tavLst>
                                    </p:anim>
                                  </p:childTnLst>
                                </p:cTn>
                              </p:par>
                              <p:par>
                                <p:cTn id="9" presetID="0"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to="" calcmode="lin" valueType="num">
                                      <p:cBhvr>
                                        <p:cTn id="11" dur="500" fill="hold">
                                          <p:stCondLst>
                                            <p:cond delay="0"/>
                                          </p:stCondLst>
                                        </p:cTn>
                                        <p:tgtEl>
                                          <p:spTgt spid="20"/>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2" dur="500" fill="hold">
                                          <p:stCondLst>
                                            <p:cond delay="0"/>
                                          </p:stCondLst>
                                        </p:cTn>
                                        <p:tgtEl>
                                          <p:spTgt spid="20"/>
                                        </p:tgtEl>
                                        <p:attrNameLst>
                                          <p:attrName>ppt_y</p:attrName>
                                        </p:attrNameLst>
                                      </p:cBhvr>
                                      <p:tavLst>
                                        <p:tav tm="0" fmla="((floor(#ppt_y-0.5)+ceil(#ppt_y-0.5))*0.5+0.5)+(#ppt_y- ((floor(#ppt_y-0.5)+ceil(#ppt_y-0.5))*0.5+0.5))*$">
                                          <p:val>
                                            <p:strVal val="0"/>
                                          </p:val>
                                        </p:tav>
                                        <p:tav tm="100000">
                                          <p:val>
                                            <p:strVal val="1"/>
                                          </p:val>
                                        </p:tav>
                                      </p:tavLst>
                                    </p:anim>
                                  </p:childTnLst>
                                </p:cTn>
                              </p:par>
                              <p:par>
                                <p:cTn id="13" presetID="53" presetClass="entr" presetSubtype="16"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par>
                                <p:cTn id="18" presetID="0"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 to="" calcmode="lin" valueType="num">
                                      <p:cBhvr>
                                        <p:cTn id="20" dur="500" fill="hold">
                                          <p:stCondLst>
                                            <p:cond delay="0"/>
                                          </p:stCondLst>
                                        </p:cTn>
                                        <p:tgtEl>
                                          <p:spTgt spid="3"/>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1" dur="500" fill="hold">
                                          <p:stCondLst>
                                            <p:cond delay="0"/>
                                          </p:stCondLst>
                                        </p:cTn>
                                        <p:tgtEl>
                                          <p:spTgt spid="3"/>
                                        </p:tgtEl>
                                        <p:attrNameLst>
                                          <p:attrName>ppt_y</p:attrName>
                                        </p:attrNameLst>
                                      </p:cBhvr>
                                      <p:tavLst>
                                        <p:tav tm="0" fmla="((floor(#ppt_y-0.5)+ceil(#ppt_y-0.5))*0.5+0.5)+(#ppt_y- ((floor(#ppt_y-0.5)+ceil(#ppt_y-0.5))*0.5+0.5))*$">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78" grpId="0" animBg="1"/>
      <p:bldP spid="2"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任意多边形: 形状 86"/>
          <p:cNvSpPr/>
          <p:nvPr/>
        </p:nvSpPr>
        <p:spPr>
          <a:xfrm>
            <a:off x="110622" y="5156690"/>
            <a:ext cx="11150483" cy="1701311"/>
          </a:xfrm>
          <a:custGeom>
            <a:avLst/>
            <a:gdLst>
              <a:gd name="connsiteX0" fmla="*/ 8675293 w 11150483"/>
              <a:gd name="connsiteY0" fmla="*/ 77 h 1701311"/>
              <a:gd name="connsiteX1" fmla="*/ 9565327 w 11150483"/>
              <a:gd name="connsiteY1" fmla="*/ 767274 h 1701311"/>
              <a:gd name="connsiteX2" fmla="*/ 10487458 w 11150483"/>
              <a:gd name="connsiteY2" fmla="*/ 901859 h 1701311"/>
              <a:gd name="connsiteX3" fmla="*/ 10678724 w 11150483"/>
              <a:gd name="connsiteY3" fmla="*/ 1337585 h 1701311"/>
              <a:gd name="connsiteX4" fmla="*/ 11144897 w 11150483"/>
              <a:gd name="connsiteY4" fmla="*/ 1607322 h 1701311"/>
              <a:gd name="connsiteX5" fmla="*/ 11150483 w 11150483"/>
              <a:gd name="connsiteY5" fmla="*/ 1701311 h 1701311"/>
              <a:gd name="connsiteX6" fmla="*/ 0 w 11150483"/>
              <a:gd name="connsiteY6" fmla="*/ 1701311 h 1701311"/>
              <a:gd name="connsiteX7" fmla="*/ 21202 w 11150483"/>
              <a:gd name="connsiteY7" fmla="*/ 1666090 h 1701311"/>
              <a:gd name="connsiteX8" fmla="*/ 486558 w 11150483"/>
              <a:gd name="connsiteY8" fmla="*/ 1568083 h 1701311"/>
              <a:gd name="connsiteX9" fmla="*/ 641247 w 11150483"/>
              <a:gd name="connsiteY9" fmla="*/ 1239996 h 1701311"/>
              <a:gd name="connsiteX10" fmla="*/ 914746 w 11150483"/>
              <a:gd name="connsiteY10" fmla="*/ 1241952 h 1701311"/>
              <a:gd name="connsiteX11" fmla="*/ 1408969 w 11150483"/>
              <a:gd name="connsiteY11" fmla="*/ 416432 h 1701311"/>
              <a:gd name="connsiteX12" fmla="*/ 1426142 w 11150483"/>
              <a:gd name="connsiteY12" fmla="*/ 413500 h 1701311"/>
              <a:gd name="connsiteX13" fmla="*/ 2501147 w 11150483"/>
              <a:gd name="connsiteY13" fmla="*/ 996795 h 1701311"/>
              <a:gd name="connsiteX14" fmla="*/ 3221121 w 11150483"/>
              <a:gd name="connsiteY14" fmla="*/ 1461560 h 1701311"/>
              <a:gd name="connsiteX15" fmla="*/ 3737681 w 11150483"/>
              <a:gd name="connsiteY15" fmla="*/ 1487109 h 1701311"/>
              <a:gd name="connsiteX16" fmla="*/ 4264016 w 11150483"/>
              <a:gd name="connsiteY16" fmla="*/ 1061155 h 1701311"/>
              <a:gd name="connsiteX17" fmla="*/ 5079623 w 11150483"/>
              <a:gd name="connsiteY17" fmla="*/ 316610 h 1701311"/>
              <a:gd name="connsiteX18" fmla="*/ 5971878 w 11150483"/>
              <a:gd name="connsiteY18" fmla="*/ 1099548 h 1701311"/>
              <a:gd name="connsiteX19" fmla="*/ 6114420 w 11150483"/>
              <a:gd name="connsiteY19" fmla="*/ 959937 h 1701311"/>
              <a:gd name="connsiteX20" fmla="*/ 6255428 w 11150483"/>
              <a:gd name="connsiteY20" fmla="*/ 906327 h 1701311"/>
              <a:gd name="connsiteX21" fmla="*/ 6730106 w 11150483"/>
              <a:gd name="connsiteY21" fmla="*/ 1055851 h 1701311"/>
              <a:gd name="connsiteX22" fmla="*/ 7335599 w 11150483"/>
              <a:gd name="connsiteY22" fmla="*/ 787100 h 1701311"/>
              <a:gd name="connsiteX23" fmla="*/ 7724554 w 11150483"/>
              <a:gd name="connsiteY23" fmla="*/ 1217519 h 1701311"/>
              <a:gd name="connsiteX24" fmla="*/ 7770068 w 11150483"/>
              <a:gd name="connsiteY24" fmla="*/ 1226455 h 1701311"/>
              <a:gd name="connsiteX25" fmla="*/ 8362019 w 11150483"/>
              <a:gd name="connsiteY25" fmla="*/ 42553 h 1701311"/>
              <a:gd name="connsiteX26" fmla="*/ 8521454 w 11150483"/>
              <a:gd name="connsiteY26" fmla="*/ 8768 h 1701311"/>
              <a:gd name="connsiteX27" fmla="*/ 8675293 w 11150483"/>
              <a:gd name="connsiteY27" fmla="*/ 77 h 1701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150483" h="1701311">
                <a:moveTo>
                  <a:pt x="8675293" y="77"/>
                </a:moveTo>
                <a:cubicBezTo>
                  <a:pt x="9405811" y="8835"/>
                  <a:pt x="9565327" y="767274"/>
                  <a:pt x="9565327" y="767274"/>
                </a:cubicBezTo>
                <a:cubicBezTo>
                  <a:pt x="9565327" y="767274"/>
                  <a:pt x="10157976" y="531891"/>
                  <a:pt x="10487458" y="901859"/>
                </a:cubicBezTo>
                <a:cubicBezTo>
                  <a:pt x="10574854" y="999587"/>
                  <a:pt x="10643822" y="1139756"/>
                  <a:pt x="10678724" y="1337585"/>
                </a:cubicBezTo>
                <a:cubicBezTo>
                  <a:pt x="10678724" y="1337585"/>
                  <a:pt x="11089074" y="1161752"/>
                  <a:pt x="11144897" y="1607322"/>
                </a:cubicBezTo>
                <a:lnTo>
                  <a:pt x="11150483" y="1701311"/>
                </a:lnTo>
                <a:lnTo>
                  <a:pt x="0" y="1701311"/>
                </a:lnTo>
                <a:lnTo>
                  <a:pt x="21202" y="1666090"/>
                </a:lnTo>
                <a:cubicBezTo>
                  <a:pt x="183978" y="1446281"/>
                  <a:pt x="486558" y="1568083"/>
                  <a:pt x="486558" y="1568083"/>
                </a:cubicBezTo>
                <a:cubicBezTo>
                  <a:pt x="490189" y="1370533"/>
                  <a:pt x="559436" y="1278809"/>
                  <a:pt x="641247" y="1239996"/>
                </a:cubicBezTo>
                <a:cubicBezTo>
                  <a:pt x="761173" y="1182757"/>
                  <a:pt x="908464" y="1239579"/>
                  <a:pt x="914746" y="1241952"/>
                </a:cubicBezTo>
                <a:cubicBezTo>
                  <a:pt x="909441" y="1227991"/>
                  <a:pt x="672102" y="540407"/>
                  <a:pt x="1408969" y="416432"/>
                </a:cubicBezTo>
                <a:lnTo>
                  <a:pt x="1426142" y="413500"/>
                </a:lnTo>
                <a:cubicBezTo>
                  <a:pt x="2191071" y="294970"/>
                  <a:pt x="2501147" y="996795"/>
                  <a:pt x="2501147" y="996795"/>
                </a:cubicBezTo>
                <a:cubicBezTo>
                  <a:pt x="3139029" y="887340"/>
                  <a:pt x="3221121" y="1461560"/>
                  <a:pt x="3221121" y="1461560"/>
                </a:cubicBezTo>
                <a:cubicBezTo>
                  <a:pt x="3452597" y="1414791"/>
                  <a:pt x="3618594" y="1433637"/>
                  <a:pt x="3737681" y="1487109"/>
                </a:cubicBezTo>
                <a:cubicBezTo>
                  <a:pt x="3750526" y="1332559"/>
                  <a:pt x="3835828" y="1070231"/>
                  <a:pt x="4264016" y="1061155"/>
                </a:cubicBezTo>
                <a:cubicBezTo>
                  <a:pt x="4264016" y="1061155"/>
                  <a:pt x="4302828" y="303765"/>
                  <a:pt x="5079623" y="316610"/>
                </a:cubicBezTo>
                <a:cubicBezTo>
                  <a:pt x="5723509" y="327359"/>
                  <a:pt x="5922595" y="902837"/>
                  <a:pt x="5971878" y="1099548"/>
                </a:cubicBezTo>
                <a:cubicBezTo>
                  <a:pt x="6006711" y="1041624"/>
                  <a:pt x="6055784" y="993555"/>
                  <a:pt x="6114420" y="959937"/>
                </a:cubicBezTo>
                <a:cubicBezTo>
                  <a:pt x="6157840" y="933774"/>
                  <a:pt x="6205601" y="915625"/>
                  <a:pt x="6255428" y="906327"/>
                </a:cubicBezTo>
                <a:cubicBezTo>
                  <a:pt x="6505611" y="860395"/>
                  <a:pt x="6730106" y="1055851"/>
                  <a:pt x="6730106" y="1055851"/>
                </a:cubicBezTo>
                <a:cubicBezTo>
                  <a:pt x="6730106" y="1055851"/>
                  <a:pt x="6939103" y="691186"/>
                  <a:pt x="7335599" y="787100"/>
                </a:cubicBezTo>
                <a:cubicBezTo>
                  <a:pt x="7625571" y="857184"/>
                  <a:pt x="7703474" y="1094801"/>
                  <a:pt x="7724554" y="1217519"/>
                </a:cubicBezTo>
                <a:cubicBezTo>
                  <a:pt x="7739493" y="1220172"/>
                  <a:pt x="7754571" y="1223104"/>
                  <a:pt x="7770068" y="1226455"/>
                </a:cubicBezTo>
                <a:cubicBezTo>
                  <a:pt x="7770068" y="1226455"/>
                  <a:pt x="7673177" y="256158"/>
                  <a:pt x="8362019" y="42553"/>
                </a:cubicBezTo>
                <a:cubicBezTo>
                  <a:pt x="8413982" y="26317"/>
                  <a:pt x="8467370" y="15009"/>
                  <a:pt x="8521454" y="8768"/>
                </a:cubicBezTo>
                <a:cubicBezTo>
                  <a:pt x="8575353" y="2241"/>
                  <a:pt x="8626592" y="-508"/>
                  <a:pt x="8675293" y="77"/>
                </a:cubicBezTo>
                <a:close/>
              </a:path>
            </a:pathLst>
          </a:custGeom>
          <a:solidFill>
            <a:schemeClr val="accent1">
              <a:alpha val="10000"/>
            </a:schemeClr>
          </a:solidFill>
          <a:ln w="9525" cap="flat">
            <a:noFill/>
            <a:prstDash val="solid"/>
            <a:miter/>
          </a:ln>
        </p:spPr>
        <p:txBody>
          <a:bodyPr rtlCol="0" anchor="ctr"/>
          <a:lstStyle/>
          <a:p>
            <a:endParaRPr lang="zh-CN" altLang="en-US"/>
          </a:p>
        </p:txBody>
      </p:sp>
      <p:sp>
        <p:nvSpPr>
          <p:cNvPr id="8" name="任意多边形: 形状 7"/>
          <p:cNvSpPr/>
          <p:nvPr/>
        </p:nvSpPr>
        <p:spPr>
          <a:xfrm>
            <a:off x="2239407" y="1945057"/>
            <a:ext cx="883671" cy="619229"/>
          </a:xfrm>
          <a:custGeom>
            <a:avLst/>
            <a:gdLst>
              <a:gd name="connsiteX0" fmla="*/ 737258 w 883671"/>
              <a:gd name="connsiteY0" fmla="*/ 240868 h 619229"/>
              <a:gd name="connsiteX1" fmla="*/ 674488 w 883671"/>
              <a:gd name="connsiteY1" fmla="*/ 68656 h 619229"/>
              <a:gd name="connsiteX2" fmla="*/ 494275 w 883671"/>
              <a:gd name="connsiteY2" fmla="*/ 144856 h 619229"/>
              <a:gd name="connsiteX3" fmla="*/ 240339 w 883671"/>
              <a:gd name="connsiteY3" fmla="*/ 19030 h 619229"/>
              <a:gd name="connsiteX4" fmla="*/ 147470 w 883671"/>
              <a:gd name="connsiteY4" fmla="*/ 221532 h 619229"/>
              <a:gd name="connsiteX5" fmla="*/ 4595 w 883671"/>
              <a:gd name="connsiteY5" fmla="*/ 295255 h 619229"/>
              <a:gd name="connsiteX6" fmla="*/ 30789 w 883671"/>
              <a:gd name="connsiteY6" fmla="*/ 379837 h 619229"/>
              <a:gd name="connsiteX7" fmla="*/ 147946 w 883671"/>
              <a:gd name="connsiteY7" fmla="*/ 395554 h 619229"/>
              <a:gd name="connsiteX8" fmla="*/ 256341 w 883671"/>
              <a:gd name="connsiteY8" fmla="*/ 609295 h 619229"/>
              <a:gd name="connsiteX9" fmla="*/ 501610 w 883671"/>
              <a:gd name="connsiteY9" fmla="*/ 508615 h 619229"/>
              <a:gd name="connsiteX10" fmla="*/ 598860 w 883671"/>
              <a:gd name="connsiteY10" fmla="*/ 551002 h 619229"/>
              <a:gd name="connsiteX11" fmla="*/ 686299 w 883671"/>
              <a:gd name="connsiteY11" fmla="*/ 448608 h 619229"/>
              <a:gd name="connsiteX12" fmla="*/ 875180 w 883671"/>
              <a:gd name="connsiteY12" fmla="*/ 402602 h 619229"/>
              <a:gd name="connsiteX13" fmla="*/ 737258 w 883671"/>
              <a:gd name="connsiteY13" fmla="*/ 240868 h 619229"/>
              <a:gd name="connsiteX14" fmla="*/ 835556 w 883671"/>
              <a:gd name="connsiteY14" fmla="*/ 402031 h 619229"/>
              <a:gd name="connsiteX15" fmla="*/ 683823 w 883671"/>
              <a:gd name="connsiteY15" fmla="*/ 414318 h 619229"/>
              <a:gd name="connsiteX16" fmla="*/ 681346 w 883671"/>
              <a:gd name="connsiteY16" fmla="*/ 404793 h 619229"/>
              <a:gd name="connsiteX17" fmla="*/ 662033 w 883671"/>
              <a:gd name="connsiteY17" fmla="*/ 394925 h 619229"/>
              <a:gd name="connsiteX18" fmla="*/ 651819 w 883671"/>
              <a:gd name="connsiteY18" fmla="*/ 412984 h 619229"/>
              <a:gd name="connsiteX19" fmla="*/ 599717 w 883671"/>
              <a:gd name="connsiteY19" fmla="*/ 518521 h 619229"/>
              <a:gd name="connsiteX20" fmla="*/ 517802 w 883671"/>
              <a:gd name="connsiteY20" fmla="*/ 472706 h 619229"/>
              <a:gd name="connsiteX21" fmla="*/ 519421 w 883671"/>
              <a:gd name="connsiteY21" fmla="*/ 468325 h 619229"/>
              <a:gd name="connsiteX22" fmla="*/ 490846 w 883671"/>
              <a:gd name="connsiteY22" fmla="*/ 460419 h 619229"/>
              <a:gd name="connsiteX23" fmla="*/ 303204 w 883671"/>
              <a:gd name="connsiteY23" fmla="*/ 586816 h 619229"/>
              <a:gd name="connsiteX24" fmla="*/ 174426 w 883671"/>
              <a:gd name="connsiteY24" fmla="*/ 396316 h 619229"/>
              <a:gd name="connsiteX25" fmla="*/ 159853 w 883671"/>
              <a:gd name="connsiteY25" fmla="*/ 382123 h 619229"/>
              <a:gd name="connsiteX26" fmla="*/ 147480 w 883671"/>
              <a:gd name="connsiteY26" fmla="*/ 366321 h 619229"/>
              <a:gd name="connsiteX27" fmla="*/ 145660 w 883671"/>
              <a:gd name="connsiteY27" fmla="*/ 366217 h 619229"/>
              <a:gd name="connsiteX28" fmla="*/ 74032 w 883671"/>
              <a:gd name="connsiteY28" fmla="*/ 365359 h 619229"/>
              <a:gd name="connsiteX29" fmla="*/ 40409 w 883671"/>
              <a:gd name="connsiteY29" fmla="*/ 295255 h 619229"/>
              <a:gd name="connsiteX30" fmla="*/ 176236 w 883671"/>
              <a:gd name="connsiteY30" fmla="*/ 259251 h 619229"/>
              <a:gd name="connsiteX31" fmla="*/ 189224 w 883671"/>
              <a:gd name="connsiteY31" fmla="*/ 255679 h 619229"/>
              <a:gd name="connsiteX32" fmla="*/ 190333 w 883671"/>
              <a:gd name="connsiteY32" fmla="*/ 252583 h 619229"/>
              <a:gd name="connsiteX33" fmla="*/ 192714 w 883671"/>
              <a:gd name="connsiteY33" fmla="*/ 238867 h 619229"/>
              <a:gd name="connsiteX34" fmla="*/ 278439 w 883671"/>
              <a:gd name="connsiteY34" fmla="*/ 40938 h 619229"/>
              <a:gd name="connsiteX35" fmla="*/ 412646 w 883671"/>
              <a:gd name="connsiteY35" fmla="*/ 57797 h 619229"/>
              <a:gd name="connsiteX36" fmla="*/ 471130 w 883671"/>
              <a:gd name="connsiteY36" fmla="*/ 183908 h 619229"/>
              <a:gd name="connsiteX37" fmla="*/ 500752 w 883671"/>
              <a:gd name="connsiteY37" fmla="*/ 179146 h 619229"/>
              <a:gd name="connsiteX38" fmla="*/ 625911 w 883671"/>
              <a:gd name="connsiteY38" fmla="*/ 95611 h 619229"/>
              <a:gd name="connsiteX39" fmla="*/ 702873 w 883671"/>
              <a:gd name="connsiteY39" fmla="*/ 239820 h 619229"/>
              <a:gd name="connsiteX40" fmla="*/ 707635 w 883671"/>
              <a:gd name="connsiteY40" fmla="*/ 258870 h 619229"/>
              <a:gd name="connsiteX41" fmla="*/ 721865 w 883671"/>
              <a:gd name="connsiteY41" fmla="*/ 274329 h 619229"/>
              <a:gd name="connsiteX42" fmla="*/ 723637 w 883671"/>
              <a:gd name="connsiteY42" fmla="*/ 274300 h 619229"/>
              <a:gd name="connsiteX43" fmla="*/ 835556 w 883671"/>
              <a:gd name="connsiteY43" fmla="*/ 402031 h 619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83671" h="619229">
                <a:moveTo>
                  <a:pt x="737258" y="240868"/>
                </a:moveTo>
                <a:cubicBezTo>
                  <a:pt x="775358" y="179146"/>
                  <a:pt x="744307" y="94373"/>
                  <a:pt x="674488" y="68656"/>
                </a:cubicBezTo>
                <a:cubicBezTo>
                  <a:pt x="607813" y="44272"/>
                  <a:pt x="531613" y="85705"/>
                  <a:pt x="494275" y="144856"/>
                </a:cubicBezTo>
                <a:cubicBezTo>
                  <a:pt x="464462" y="25984"/>
                  <a:pt x="365593" y="-32976"/>
                  <a:pt x="240339" y="19030"/>
                </a:cubicBezTo>
                <a:cubicBezTo>
                  <a:pt x="164139" y="50939"/>
                  <a:pt x="103274" y="149332"/>
                  <a:pt x="147470" y="221532"/>
                </a:cubicBezTo>
                <a:cubicBezTo>
                  <a:pt x="92606" y="206959"/>
                  <a:pt x="24312" y="240582"/>
                  <a:pt x="4595" y="295255"/>
                </a:cubicBezTo>
                <a:cubicBezTo>
                  <a:pt x="-6769" y="326126"/>
                  <a:pt x="3965" y="360787"/>
                  <a:pt x="30789" y="379837"/>
                </a:cubicBezTo>
                <a:cubicBezTo>
                  <a:pt x="63841" y="404983"/>
                  <a:pt x="109180" y="403174"/>
                  <a:pt x="147946" y="395554"/>
                </a:cubicBezTo>
                <a:cubicBezTo>
                  <a:pt x="86034" y="478231"/>
                  <a:pt x="170330" y="581672"/>
                  <a:pt x="256341" y="609295"/>
                </a:cubicBezTo>
                <a:cubicBezTo>
                  <a:pt x="355210" y="641013"/>
                  <a:pt x="454175" y="594245"/>
                  <a:pt x="501610" y="508615"/>
                </a:cubicBezTo>
                <a:cubicBezTo>
                  <a:pt x="523305" y="540114"/>
                  <a:pt x="561015" y="556555"/>
                  <a:pt x="598860" y="551002"/>
                </a:cubicBezTo>
                <a:cubicBezTo>
                  <a:pt x="647785" y="540534"/>
                  <a:pt x="683621" y="498566"/>
                  <a:pt x="686299" y="448608"/>
                </a:cubicBezTo>
                <a:cubicBezTo>
                  <a:pt x="748593" y="489470"/>
                  <a:pt x="844319" y="479374"/>
                  <a:pt x="875180" y="402602"/>
                </a:cubicBezTo>
                <a:cubicBezTo>
                  <a:pt x="912709" y="309162"/>
                  <a:pt x="820126" y="243058"/>
                  <a:pt x="737258" y="240868"/>
                </a:cubicBezTo>
                <a:close/>
                <a:moveTo>
                  <a:pt x="835556" y="402031"/>
                </a:moveTo>
                <a:cubicBezTo>
                  <a:pt x="797456" y="459181"/>
                  <a:pt x="733639" y="441274"/>
                  <a:pt x="683823" y="414318"/>
                </a:cubicBezTo>
                <a:cubicBezTo>
                  <a:pt x="683061" y="411175"/>
                  <a:pt x="682299" y="408031"/>
                  <a:pt x="681346" y="404793"/>
                </a:cubicBezTo>
                <a:cubicBezTo>
                  <a:pt x="678737" y="396735"/>
                  <a:pt x="670090" y="392315"/>
                  <a:pt x="662033" y="394925"/>
                </a:cubicBezTo>
                <a:cubicBezTo>
                  <a:pt x="654456" y="397382"/>
                  <a:pt x="650019" y="405231"/>
                  <a:pt x="651819" y="412984"/>
                </a:cubicBezTo>
                <a:cubicBezTo>
                  <a:pt x="658296" y="456037"/>
                  <a:pt x="646771" y="504424"/>
                  <a:pt x="599717" y="518521"/>
                </a:cubicBezTo>
                <a:cubicBezTo>
                  <a:pt x="557617" y="531094"/>
                  <a:pt x="533042" y="505567"/>
                  <a:pt x="517802" y="472706"/>
                </a:cubicBezTo>
                <a:cubicBezTo>
                  <a:pt x="518278" y="471277"/>
                  <a:pt x="518945" y="469849"/>
                  <a:pt x="519421" y="468325"/>
                </a:cubicBezTo>
                <a:cubicBezTo>
                  <a:pt x="525422" y="449846"/>
                  <a:pt x="497228" y="442607"/>
                  <a:pt x="490846" y="460419"/>
                </a:cubicBezTo>
                <a:cubicBezTo>
                  <a:pt x="461605" y="540905"/>
                  <a:pt x="391024" y="595579"/>
                  <a:pt x="303204" y="586816"/>
                </a:cubicBezTo>
                <a:cubicBezTo>
                  <a:pt x="215383" y="578053"/>
                  <a:pt x="111656" y="488994"/>
                  <a:pt x="174426" y="396316"/>
                </a:cubicBezTo>
                <a:cubicBezTo>
                  <a:pt x="180712" y="386791"/>
                  <a:pt x="168235" y="376789"/>
                  <a:pt x="159853" y="382123"/>
                </a:cubicBezTo>
                <a:cubicBezTo>
                  <a:pt x="160799" y="374341"/>
                  <a:pt x="155260" y="367264"/>
                  <a:pt x="147480" y="366321"/>
                </a:cubicBezTo>
                <a:cubicBezTo>
                  <a:pt x="146876" y="366245"/>
                  <a:pt x="146268" y="366217"/>
                  <a:pt x="145660" y="366217"/>
                </a:cubicBezTo>
                <a:cubicBezTo>
                  <a:pt x="122134" y="367455"/>
                  <a:pt x="97273" y="372122"/>
                  <a:pt x="74032" y="365359"/>
                </a:cubicBezTo>
                <a:cubicBezTo>
                  <a:pt x="41933" y="355834"/>
                  <a:pt x="21835" y="328212"/>
                  <a:pt x="40409" y="295255"/>
                </a:cubicBezTo>
                <a:cubicBezTo>
                  <a:pt x="66127" y="249345"/>
                  <a:pt x="132040" y="234581"/>
                  <a:pt x="176236" y="259251"/>
                </a:cubicBezTo>
                <a:cubicBezTo>
                  <a:pt x="180809" y="261851"/>
                  <a:pt x="186624" y="260251"/>
                  <a:pt x="189224" y="255679"/>
                </a:cubicBezTo>
                <a:cubicBezTo>
                  <a:pt x="189771" y="254717"/>
                  <a:pt x="190146" y="253669"/>
                  <a:pt x="190333" y="252583"/>
                </a:cubicBezTo>
                <a:cubicBezTo>
                  <a:pt x="194611" y="249354"/>
                  <a:pt x="195652" y="243354"/>
                  <a:pt x="192714" y="238867"/>
                </a:cubicBezTo>
                <a:cubicBezTo>
                  <a:pt x="131182" y="157524"/>
                  <a:pt x="187380" y="64750"/>
                  <a:pt x="278439" y="40938"/>
                </a:cubicBezTo>
                <a:cubicBezTo>
                  <a:pt x="324540" y="28841"/>
                  <a:pt x="373689" y="26365"/>
                  <a:pt x="412646" y="57797"/>
                </a:cubicBezTo>
                <a:cubicBezTo>
                  <a:pt x="451603" y="89230"/>
                  <a:pt x="461605" y="137902"/>
                  <a:pt x="471130" y="183908"/>
                </a:cubicBezTo>
                <a:cubicBezTo>
                  <a:pt x="474940" y="202482"/>
                  <a:pt x="499705" y="195719"/>
                  <a:pt x="500752" y="179146"/>
                </a:cubicBezTo>
                <a:cubicBezTo>
                  <a:pt x="529804" y="138855"/>
                  <a:pt x="575238" y="98374"/>
                  <a:pt x="625911" y="95611"/>
                </a:cubicBezTo>
                <a:cubicBezTo>
                  <a:pt x="710493" y="91039"/>
                  <a:pt x="736401" y="175240"/>
                  <a:pt x="702873" y="239820"/>
                </a:cubicBezTo>
                <a:cubicBezTo>
                  <a:pt x="699653" y="246487"/>
                  <a:pt x="701658" y="254498"/>
                  <a:pt x="707635" y="258870"/>
                </a:cubicBezTo>
                <a:cubicBezTo>
                  <a:pt x="707295" y="267071"/>
                  <a:pt x="713666" y="273996"/>
                  <a:pt x="721865" y="274329"/>
                </a:cubicBezTo>
                <a:cubicBezTo>
                  <a:pt x="722456" y="274357"/>
                  <a:pt x="723048" y="274348"/>
                  <a:pt x="723637" y="274300"/>
                </a:cubicBezTo>
                <a:cubicBezTo>
                  <a:pt x="786693" y="271919"/>
                  <a:pt x="886705" y="324783"/>
                  <a:pt x="835556" y="402031"/>
                </a:cubicBezTo>
                <a:close/>
              </a:path>
            </a:pathLst>
          </a:custGeom>
          <a:solidFill>
            <a:srgbClr val="FFFFFF"/>
          </a:solidFill>
          <a:ln w="9525" cap="flat">
            <a:noFill/>
            <a:prstDash val="solid"/>
            <a:miter/>
          </a:ln>
        </p:spPr>
        <p:txBody>
          <a:bodyPr rtlCol="0" anchor="ctr"/>
          <a:lstStyle/>
          <a:p>
            <a:endParaRPr lang="zh-CN" altLang="en-US"/>
          </a:p>
        </p:txBody>
      </p:sp>
      <p:sp>
        <p:nvSpPr>
          <p:cNvPr id="9" name="任意多边形: 形状 8"/>
          <p:cNvSpPr/>
          <p:nvPr/>
        </p:nvSpPr>
        <p:spPr>
          <a:xfrm>
            <a:off x="-6622" y="2714665"/>
            <a:ext cx="680013" cy="1364110"/>
          </a:xfrm>
          <a:custGeom>
            <a:avLst/>
            <a:gdLst>
              <a:gd name="connsiteX0" fmla="*/ 248129 w 680013"/>
              <a:gd name="connsiteY0" fmla="*/ 1359696 h 1364110"/>
              <a:gd name="connsiteX1" fmla="*/ 220697 w 680013"/>
              <a:gd name="connsiteY1" fmla="*/ 1363221 h 1364110"/>
              <a:gd name="connsiteX2" fmla="*/ 3908 w 680013"/>
              <a:gd name="connsiteY2" fmla="*/ 1296546 h 1364110"/>
              <a:gd name="connsiteX3" fmla="*/ 2015 w 680013"/>
              <a:gd name="connsiteY3" fmla="*/ 1283211 h 1364110"/>
              <a:gd name="connsiteX4" fmla="*/ 2479 w 680013"/>
              <a:gd name="connsiteY4" fmla="*/ 1282639 h 1364110"/>
              <a:gd name="connsiteX5" fmla="*/ 15816 w 680013"/>
              <a:gd name="connsiteY5" fmla="*/ 1280744 h 1364110"/>
              <a:gd name="connsiteX6" fmla="*/ 16385 w 680013"/>
              <a:gd name="connsiteY6" fmla="*/ 1281211 h 1364110"/>
              <a:gd name="connsiteX7" fmla="*/ 219077 w 680013"/>
              <a:gd name="connsiteY7" fmla="*/ 1343123 h 1364110"/>
              <a:gd name="connsiteX8" fmla="*/ 409577 w 680013"/>
              <a:gd name="connsiteY8" fmla="*/ 1249016 h 1364110"/>
              <a:gd name="connsiteX9" fmla="*/ 466727 w 680013"/>
              <a:gd name="connsiteY9" fmla="*/ 1124143 h 1364110"/>
              <a:gd name="connsiteX10" fmla="*/ 466727 w 680013"/>
              <a:gd name="connsiteY10" fmla="*/ 1119476 h 1364110"/>
              <a:gd name="connsiteX11" fmla="*/ 365096 w 680013"/>
              <a:gd name="connsiteY11" fmla="*/ 1117666 h 1364110"/>
              <a:gd name="connsiteX12" fmla="*/ 282323 w 680013"/>
              <a:gd name="connsiteY12" fmla="*/ 1031275 h 1364110"/>
              <a:gd name="connsiteX13" fmla="*/ 342331 w 680013"/>
              <a:gd name="connsiteY13" fmla="*/ 963933 h 1364110"/>
              <a:gd name="connsiteX14" fmla="*/ 429104 w 680013"/>
              <a:gd name="connsiteY14" fmla="*/ 986983 h 1364110"/>
              <a:gd name="connsiteX15" fmla="*/ 485682 w 680013"/>
              <a:gd name="connsiteY15" fmla="*/ 1094235 h 1364110"/>
              <a:gd name="connsiteX16" fmla="*/ 569883 w 680013"/>
              <a:gd name="connsiteY16" fmla="*/ 1045848 h 1364110"/>
              <a:gd name="connsiteX17" fmla="*/ 659037 w 680013"/>
              <a:gd name="connsiteY17" fmla="*/ 853633 h 1364110"/>
              <a:gd name="connsiteX18" fmla="*/ 586457 w 680013"/>
              <a:gd name="connsiteY18" fmla="*/ 657133 h 1364110"/>
              <a:gd name="connsiteX19" fmla="*/ 570740 w 680013"/>
              <a:gd name="connsiteY19" fmla="*/ 645321 h 1364110"/>
              <a:gd name="connsiteX20" fmla="*/ 562644 w 680013"/>
              <a:gd name="connsiteY20" fmla="*/ 662752 h 1364110"/>
              <a:gd name="connsiteX21" fmla="*/ 444534 w 680013"/>
              <a:gd name="connsiteY21" fmla="*/ 754573 h 1364110"/>
              <a:gd name="connsiteX22" fmla="*/ 444534 w 680013"/>
              <a:gd name="connsiteY22" fmla="*/ 754573 h 1364110"/>
              <a:gd name="connsiteX23" fmla="*/ 350522 w 680013"/>
              <a:gd name="connsiteY23" fmla="*/ 704853 h 1364110"/>
              <a:gd name="connsiteX24" fmla="*/ 379097 w 680013"/>
              <a:gd name="connsiteY24" fmla="*/ 636082 h 1364110"/>
              <a:gd name="connsiteX25" fmla="*/ 560072 w 680013"/>
              <a:gd name="connsiteY25" fmla="*/ 617032 h 1364110"/>
              <a:gd name="connsiteX26" fmla="*/ 569026 w 680013"/>
              <a:gd name="connsiteY26" fmla="*/ 517305 h 1364110"/>
              <a:gd name="connsiteX27" fmla="*/ 464251 w 680013"/>
              <a:gd name="connsiteY27" fmla="*/ 302612 h 1364110"/>
              <a:gd name="connsiteX28" fmla="*/ 377478 w 680013"/>
              <a:gd name="connsiteY28" fmla="*/ 258321 h 1364110"/>
              <a:gd name="connsiteX29" fmla="*/ 336330 w 680013"/>
              <a:gd name="connsiteY29" fmla="*/ 371573 h 1364110"/>
              <a:gd name="connsiteX30" fmla="*/ 262892 w 680013"/>
              <a:gd name="connsiteY30" fmla="*/ 429485 h 1364110"/>
              <a:gd name="connsiteX31" fmla="*/ 170976 w 680013"/>
              <a:gd name="connsiteY31" fmla="*/ 407196 h 1364110"/>
              <a:gd name="connsiteX32" fmla="*/ 161451 w 680013"/>
              <a:gd name="connsiteY32" fmla="*/ 314423 h 1364110"/>
              <a:gd name="connsiteX33" fmla="*/ 228602 w 680013"/>
              <a:gd name="connsiteY33" fmla="*/ 251463 h 1364110"/>
              <a:gd name="connsiteX34" fmla="*/ 358428 w 680013"/>
              <a:gd name="connsiteY34" fmla="*/ 234222 h 1364110"/>
              <a:gd name="connsiteX35" fmla="*/ 315947 w 680013"/>
              <a:gd name="connsiteY35" fmla="*/ 103539 h 1364110"/>
              <a:gd name="connsiteX36" fmla="*/ 69344 w 680013"/>
              <a:gd name="connsiteY36" fmla="*/ 32388 h 1364110"/>
              <a:gd name="connsiteX37" fmla="*/ 56926 w 680013"/>
              <a:gd name="connsiteY37" fmla="*/ 27168 h 1364110"/>
              <a:gd name="connsiteX38" fmla="*/ 56676 w 680013"/>
              <a:gd name="connsiteY38" fmla="*/ 26482 h 1364110"/>
              <a:gd name="connsiteX39" fmla="*/ 61856 w 680013"/>
              <a:gd name="connsiteY39" fmla="*/ 14052 h 1364110"/>
              <a:gd name="connsiteX40" fmla="*/ 62486 w 680013"/>
              <a:gd name="connsiteY40" fmla="*/ 13814 h 1364110"/>
              <a:gd name="connsiteX41" fmla="*/ 331663 w 680013"/>
              <a:gd name="connsiteY41" fmla="*/ 91538 h 1364110"/>
              <a:gd name="connsiteX42" fmla="*/ 379288 w 680013"/>
              <a:gd name="connsiteY42" fmla="*/ 238413 h 1364110"/>
              <a:gd name="connsiteX43" fmla="*/ 477395 w 680013"/>
              <a:gd name="connsiteY43" fmla="*/ 287372 h 1364110"/>
              <a:gd name="connsiteX44" fmla="*/ 589314 w 680013"/>
              <a:gd name="connsiteY44" fmla="*/ 515972 h 1364110"/>
              <a:gd name="connsiteX45" fmla="*/ 578360 w 680013"/>
              <a:gd name="connsiteY45" fmla="*/ 626748 h 1364110"/>
              <a:gd name="connsiteX46" fmla="*/ 600077 w 680013"/>
              <a:gd name="connsiteY46" fmla="*/ 642559 h 1364110"/>
              <a:gd name="connsiteX47" fmla="*/ 679421 w 680013"/>
              <a:gd name="connsiteY47" fmla="*/ 855252 h 1364110"/>
              <a:gd name="connsiteX48" fmla="*/ 584171 w 680013"/>
              <a:gd name="connsiteY48" fmla="*/ 1060897 h 1364110"/>
              <a:gd name="connsiteX49" fmla="*/ 487397 w 680013"/>
              <a:gd name="connsiteY49" fmla="*/ 1114523 h 1364110"/>
              <a:gd name="connsiteX50" fmla="*/ 486920 w 680013"/>
              <a:gd name="connsiteY50" fmla="*/ 1125572 h 1364110"/>
              <a:gd name="connsiteX51" fmla="*/ 424436 w 680013"/>
              <a:gd name="connsiteY51" fmla="*/ 1262161 h 1364110"/>
              <a:gd name="connsiteX52" fmla="*/ 248129 w 680013"/>
              <a:gd name="connsiteY52" fmla="*/ 1359696 h 1364110"/>
              <a:gd name="connsiteX53" fmla="*/ 349379 w 680013"/>
              <a:gd name="connsiteY53" fmla="*/ 983078 h 1364110"/>
              <a:gd name="connsiteX54" fmla="*/ 346808 w 680013"/>
              <a:gd name="connsiteY54" fmla="*/ 983650 h 1364110"/>
              <a:gd name="connsiteX55" fmla="*/ 302326 w 680013"/>
              <a:gd name="connsiteY55" fmla="*/ 1032322 h 1364110"/>
              <a:gd name="connsiteX56" fmla="*/ 370334 w 680013"/>
              <a:gd name="connsiteY56" fmla="*/ 1098997 h 1364110"/>
              <a:gd name="connsiteX57" fmla="*/ 466632 w 680013"/>
              <a:gd name="connsiteY57" fmla="*/ 1099950 h 1364110"/>
              <a:gd name="connsiteX58" fmla="*/ 417197 w 680013"/>
              <a:gd name="connsiteY58" fmla="*/ 1002985 h 1364110"/>
              <a:gd name="connsiteX59" fmla="*/ 349379 w 680013"/>
              <a:gd name="connsiteY59" fmla="*/ 983078 h 1364110"/>
              <a:gd name="connsiteX60" fmla="*/ 455964 w 680013"/>
              <a:gd name="connsiteY60" fmla="*/ 621128 h 1364110"/>
              <a:gd name="connsiteX61" fmla="*/ 392718 w 680013"/>
              <a:gd name="connsiteY61" fmla="*/ 651036 h 1364110"/>
              <a:gd name="connsiteX62" fmla="*/ 369953 w 680013"/>
              <a:gd name="connsiteY62" fmla="*/ 701519 h 1364110"/>
              <a:gd name="connsiteX63" fmla="*/ 441296 w 680013"/>
              <a:gd name="connsiteY63" fmla="*/ 735523 h 1364110"/>
              <a:gd name="connsiteX64" fmla="*/ 441296 w 680013"/>
              <a:gd name="connsiteY64" fmla="*/ 735523 h 1364110"/>
              <a:gd name="connsiteX65" fmla="*/ 545404 w 680013"/>
              <a:gd name="connsiteY65" fmla="*/ 653989 h 1364110"/>
              <a:gd name="connsiteX66" fmla="*/ 553691 w 680013"/>
              <a:gd name="connsiteY66" fmla="*/ 635796 h 1364110"/>
              <a:gd name="connsiteX67" fmla="*/ 455964 w 680013"/>
              <a:gd name="connsiteY67" fmla="*/ 621223 h 1364110"/>
              <a:gd name="connsiteX68" fmla="*/ 285848 w 680013"/>
              <a:gd name="connsiteY68" fmla="*/ 253939 h 1364110"/>
              <a:gd name="connsiteX69" fmla="*/ 237270 w 680013"/>
              <a:gd name="connsiteY69" fmla="*/ 269370 h 1364110"/>
              <a:gd name="connsiteX70" fmla="*/ 179358 w 680013"/>
              <a:gd name="connsiteY70" fmla="*/ 322995 h 1364110"/>
              <a:gd name="connsiteX71" fmla="*/ 185835 w 680013"/>
              <a:gd name="connsiteY71" fmla="*/ 394338 h 1364110"/>
              <a:gd name="connsiteX72" fmla="*/ 256987 w 680013"/>
              <a:gd name="connsiteY72" fmla="*/ 410816 h 1364110"/>
              <a:gd name="connsiteX73" fmla="*/ 320233 w 680013"/>
              <a:gd name="connsiteY73" fmla="*/ 360238 h 1364110"/>
              <a:gd name="connsiteX74" fmla="*/ 357761 w 680013"/>
              <a:gd name="connsiteY74" fmla="*/ 254130 h 1364110"/>
              <a:gd name="connsiteX75" fmla="*/ 285848 w 680013"/>
              <a:gd name="connsiteY75" fmla="*/ 253939 h 1364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80013" h="1364110">
                <a:moveTo>
                  <a:pt x="248129" y="1359696"/>
                </a:moveTo>
                <a:cubicBezTo>
                  <a:pt x="238604" y="1361316"/>
                  <a:pt x="229841" y="1362459"/>
                  <a:pt x="220697" y="1363221"/>
                </a:cubicBezTo>
                <a:cubicBezTo>
                  <a:pt x="142595" y="1369269"/>
                  <a:pt x="65111" y="1345438"/>
                  <a:pt x="3908" y="1296546"/>
                </a:cubicBezTo>
                <a:cubicBezTo>
                  <a:pt x="-298" y="1293384"/>
                  <a:pt x="-1145" y="1287411"/>
                  <a:pt x="2015" y="1283211"/>
                </a:cubicBezTo>
                <a:cubicBezTo>
                  <a:pt x="2163" y="1283011"/>
                  <a:pt x="2317" y="1282820"/>
                  <a:pt x="2479" y="1282639"/>
                </a:cubicBezTo>
                <a:cubicBezTo>
                  <a:pt x="5639" y="1278429"/>
                  <a:pt x="11610" y="1277591"/>
                  <a:pt x="15816" y="1280744"/>
                </a:cubicBezTo>
                <a:cubicBezTo>
                  <a:pt x="16011" y="1280896"/>
                  <a:pt x="16201" y="1281049"/>
                  <a:pt x="16385" y="1281211"/>
                </a:cubicBezTo>
                <a:cubicBezTo>
                  <a:pt x="73653" y="1326807"/>
                  <a:pt x="146107" y="1348933"/>
                  <a:pt x="219077" y="1343123"/>
                </a:cubicBezTo>
                <a:cubicBezTo>
                  <a:pt x="292231" y="1337113"/>
                  <a:pt x="360349" y="1303461"/>
                  <a:pt x="409577" y="1249016"/>
                </a:cubicBezTo>
                <a:cubicBezTo>
                  <a:pt x="441744" y="1214745"/>
                  <a:pt x="461814" y="1170892"/>
                  <a:pt x="466727" y="1124143"/>
                </a:cubicBezTo>
                <a:lnTo>
                  <a:pt x="466727" y="1119476"/>
                </a:lnTo>
                <a:cubicBezTo>
                  <a:pt x="433156" y="1126648"/>
                  <a:pt x="398389" y="1126029"/>
                  <a:pt x="365096" y="1117666"/>
                </a:cubicBezTo>
                <a:cubicBezTo>
                  <a:pt x="324233" y="1106998"/>
                  <a:pt x="280895" y="1075470"/>
                  <a:pt x="282323" y="1031275"/>
                </a:cubicBezTo>
                <a:cubicBezTo>
                  <a:pt x="285226" y="998023"/>
                  <a:pt x="309633" y="970629"/>
                  <a:pt x="342331" y="963933"/>
                </a:cubicBezTo>
                <a:cubicBezTo>
                  <a:pt x="373238" y="958475"/>
                  <a:pt x="404978" y="966914"/>
                  <a:pt x="429104" y="986983"/>
                </a:cubicBezTo>
                <a:cubicBezTo>
                  <a:pt x="461559" y="1013720"/>
                  <a:pt x="481940" y="1052353"/>
                  <a:pt x="485682" y="1094235"/>
                </a:cubicBezTo>
                <a:cubicBezTo>
                  <a:pt x="516838" y="1084205"/>
                  <a:pt x="545530" y="1067717"/>
                  <a:pt x="569883" y="1045848"/>
                </a:cubicBezTo>
                <a:cubicBezTo>
                  <a:pt x="623306" y="995689"/>
                  <a:pt x="655254" y="926814"/>
                  <a:pt x="659037" y="853633"/>
                </a:cubicBezTo>
                <a:cubicBezTo>
                  <a:pt x="664276" y="773909"/>
                  <a:pt x="637130" y="700471"/>
                  <a:pt x="586457" y="657133"/>
                </a:cubicBezTo>
                <a:cubicBezTo>
                  <a:pt x="581487" y="652846"/>
                  <a:pt x="576236" y="648903"/>
                  <a:pt x="570740" y="645321"/>
                </a:cubicBezTo>
                <a:cubicBezTo>
                  <a:pt x="568264" y="651322"/>
                  <a:pt x="565597" y="657133"/>
                  <a:pt x="562644" y="662752"/>
                </a:cubicBezTo>
                <a:cubicBezTo>
                  <a:pt x="539533" y="709930"/>
                  <a:pt x="495953" y="743810"/>
                  <a:pt x="444534" y="754573"/>
                </a:cubicBezTo>
                <a:lnTo>
                  <a:pt x="444534" y="754573"/>
                </a:lnTo>
                <a:cubicBezTo>
                  <a:pt x="405196" y="761431"/>
                  <a:pt x="358142" y="744382"/>
                  <a:pt x="350522" y="704853"/>
                </a:cubicBezTo>
                <a:cubicBezTo>
                  <a:pt x="346046" y="682183"/>
                  <a:pt x="356904" y="656466"/>
                  <a:pt x="379097" y="636082"/>
                </a:cubicBezTo>
                <a:cubicBezTo>
                  <a:pt x="425389" y="594077"/>
                  <a:pt x="499208" y="587981"/>
                  <a:pt x="560072" y="617032"/>
                </a:cubicBezTo>
                <a:cubicBezTo>
                  <a:pt x="568953" y="584581"/>
                  <a:pt x="571984" y="550814"/>
                  <a:pt x="569026" y="517305"/>
                </a:cubicBezTo>
                <a:cubicBezTo>
                  <a:pt x="562454" y="429676"/>
                  <a:pt x="524354" y="351380"/>
                  <a:pt x="464251" y="302612"/>
                </a:cubicBezTo>
                <a:cubicBezTo>
                  <a:pt x="438765" y="281905"/>
                  <a:pt x="409196" y="266817"/>
                  <a:pt x="377478" y="258321"/>
                </a:cubicBezTo>
                <a:cubicBezTo>
                  <a:pt x="373918" y="299021"/>
                  <a:pt x="359728" y="338074"/>
                  <a:pt x="336330" y="371573"/>
                </a:cubicBezTo>
                <a:cubicBezTo>
                  <a:pt x="318810" y="398357"/>
                  <a:pt x="293025" y="418693"/>
                  <a:pt x="262892" y="429485"/>
                </a:cubicBezTo>
                <a:cubicBezTo>
                  <a:pt x="230531" y="440667"/>
                  <a:pt x="194619" y="431961"/>
                  <a:pt x="170976" y="407196"/>
                </a:cubicBezTo>
                <a:cubicBezTo>
                  <a:pt x="150017" y="380765"/>
                  <a:pt x="146301" y="344570"/>
                  <a:pt x="161451" y="314423"/>
                </a:cubicBezTo>
                <a:cubicBezTo>
                  <a:pt x="176099" y="286467"/>
                  <a:pt x="199763" y="264283"/>
                  <a:pt x="228602" y="251463"/>
                </a:cubicBezTo>
                <a:cubicBezTo>
                  <a:pt x="269116" y="232641"/>
                  <a:pt x="314406" y="226631"/>
                  <a:pt x="358428" y="234222"/>
                </a:cubicBezTo>
                <a:cubicBezTo>
                  <a:pt x="358821" y="187207"/>
                  <a:pt x="343910" y="141335"/>
                  <a:pt x="315947" y="103539"/>
                </a:cubicBezTo>
                <a:cubicBezTo>
                  <a:pt x="256954" y="30225"/>
                  <a:pt x="158326" y="1765"/>
                  <a:pt x="69344" y="32388"/>
                </a:cubicBezTo>
                <a:cubicBezTo>
                  <a:pt x="64474" y="34378"/>
                  <a:pt x="58914" y="32035"/>
                  <a:pt x="56926" y="27168"/>
                </a:cubicBezTo>
                <a:cubicBezTo>
                  <a:pt x="56834" y="26939"/>
                  <a:pt x="56751" y="26711"/>
                  <a:pt x="56676" y="26482"/>
                </a:cubicBezTo>
                <a:cubicBezTo>
                  <a:pt x="54673" y="21615"/>
                  <a:pt x="56992" y="16052"/>
                  <a:pt x="61856" y="14052"/>
                </a:cubicBezTo>
                <a:cubicBezTo>
                  <a:pt x="62064" y="13966"/>
                  <a:pt x="62274" y="13881"/>
                  <a:pt x="62486" y="13814"/>
                </a:cubicBezTo>
                <a:cubicBezTo>
                  <a:pt x="159600" y="-20514"/>
                  <a:pt x="267797" y="10728"/>
                  <a:pt x="331663" y="91538"/>
                </a:cubicBezTo>
                <a:cubicBezTo>
                  <a:pt x="363470" y="133819"/>
                  <a:pt x="380233" y="185512"/>
                  <a:pt x="379288" y="238413"/>
                </a:cubicBezTo>
                <a:cubicBezTo>
                  <a:pt x="415204" y="247291"/>
                  <a:pt x="448708" y="264007"/>
                  <a:pt x="477395" y="287372"/>
                </a:cubicBezTo>
                <a:cubicBezTo>
                  <a:pt x="541499" y="339569"/>
                  <a:pt x="582170" y="422913"/>
                  <a:pt x="589314" y="515972"/>
                </a:cubicBezTo>
                <a:cubicBezTo>
                  <a:pt x="592698" y="553262"/>
                  <a:pt x="588982" y="590848"/>
                  <a:pt x="578360" y="626748"/>
                </a:cubicBezTo>
                <a:cubicBezTo>
                  <a:pt x="586014" y="631425"/>
                  <a:pt x="593277" y="636711"/>
                  <a:pt x="600077" y="642559"/>
                </a:cubicBezTo>
                <a:cubicBezTo>
                  <a:pt x="655418" y="690184"/>
                  <a:pt x="685136" y="769432"/>
                  <a:pt x="679421" y="855252"/>
                </a:cubicBezTo>
                <a:cubicBezTo>
                  <a:pt x="675429" y="933529"/>
                  <a:pt x="641294" y="1007224"/>
                  <a:pt x="584171" y="1060897"/>
                </a:cubicBezTo>
                <a:cubicBezTo>
                  <a:pt x="556259" y="1085681"/>
                  <a:pt x="523212" y="1103998"/>
                  <a:pt x="487397" y="1114523"/>
                </a:cubicBezTo>
                <a:cubicBezTo>
                  <a:pt x="487397" y="1118238"/>
                  <a:pt x="487397" y="1121857"/>
                  <a:pt x="486920" y="1125572"/>
                </a:cubicBezTo>
                <a:cubicBezTo>
                  <a:pt x="481597" y="1176712"/>
                  <a:pt x="459646" y="1224689"/>
                  <a:pt x="424436" y="1262161"/>
                </a:cubicBezTo>
                <a:cubicBezTo>
                  <a:pt x="378234" y="1313481"/>
                  <a:pt x="316155" y="1347828"/>
                  <a:pt x="248129" y="1359696"/>
                </a:cubicBezTo>
                <a:close/>
                <a:moveTo>
                  <a:pt x="349379" y="983078"/>
                </a:moveTo>
                <a:lnTo>
                  <a:pt x="346808" y="983650"/>
                </a:lnTo>
                <a:cubicBezTo>
                  <a:pt x="322989" y="988498"/>
                  <a:pt x="305020" y="1008167"/>
                  <a:pt x="302326" y="1032322"/>
                </a:cubicBezTo>
                <a:cubicBezTo>
                  <a:pt x="301278" y="1065660"/>
                  <a:pt x="336806" y="1090234"/>
                  <a:pt x="370334" y="1098997"/>
                </a:cubicBezTo>
                <a:cubicBezTo>
                  <a:pt x="401905" y="1106932"/>
                  <a:pt x="434910" y="1107265"/>
                  <a:pt x="466632" y="1099950"/>
                </a:cubicBezTo>
                <a:cubicBezTo>
                  <a:pt x="464243" y="1062193"/>
                  <a:pt x="446352" y="1027102"/>
                  <a:pt x="417197" y="1002985"/>
                </a:cubicBezTo>
                <a:cubicBezTo>
                  <a:pt x="398349" y="987193"/>
                  <a:pt x="373771" y="979982"/>
                  <a:pt x="349379" y="983078"/>
                </a:cubicBezTo>
                <a:close/>
                <a:moveTo>
                  <a:pt x="455964" y="621128"/>
                </a:moveTo>
                <a:cubicBezTo>
                  <a:pt x="432477" y="624909"/>
                  <a:pt x="410546" y="635282"/>
                  <a:pt x="392718" y="651036"/>
                </a:cubicBezTo>
                <a:cubicBezTo>
                  <a:pt x="375383" y="666753"/>
                  <a:pt x="366810" y="685612"/>
                  <a:pt x="369953" y="701519"/>
                </a:cubicBezTo>
                <a:cubicBezTo>
                  <a:pt x="375097" y="728379"/>
                  <a:pt x="411006" y="740762"/>
                  <a:pt x="441296" y="735523"/>
                </a:cubicBezTo>
                <a:lnTo>
                  <a:pt x="441296" y="735523"/>
                </a:lnTo>
                <a:cubicBezTo>
                  <a:pt x="486663" y="725741"/>
                  <a:pt x="525038" y="695690"/>
                  <a:pt x="545404" y="653989"/>
                </a:cubicBezTo>
                <a:cubicBezTo>
                  <a:pt x="548473" y="648074"/>
                  <a:pt x="551239" y="641997"/>
                  <a:pt x="553691" y="635796"/>
                </a:cubicBezTo>
                <a:cubicBezTo>
                  <a:pt x="523429" y="620880"/>
                  <a:pt x="489263" y="615785"/>
                  <a:pt x="455964" y="621223"/>
                </a:cubicBezTo>
                <a:close/>
                <a:moveTo>
                  <a:pt x="285848" y="253939"/>
                </a:moveTo>
                <a:cubicBezTo>
                  <a:pt x="269014" y="256787"/>
                  <a:pt x="252663" y="261988"/>
                  <a:pt x="237270" y="269370"/>
                </a:cubicBezTo>
                <a:cubicBezTo>
                  <a:pt x="212476" y="280209"/>
                  <a:pt x="192070" y="299107"/>
                  <a:pt x="179358" y="322995"/>
                </a:cubicBezTo>
                <a:cubicBezTo>
                  <a:pt x="167687" y="346056"/>
                  <a:pt x="170202" y="373754"/>
                  <a:pt x="185835" y="394338"/>
                </a:cubicBezTo>
                <a:cubicBezTo>
                  <a:pt x="204423" y="413035"/>
                  <a:pt x="232072" y="419436"/>
                  <a:pt x="256987" y="410816"/>
                </a:cubicBezTo>
                <a:cubicBezTo>
                  <a:pt x="282880" y="401053"/>
                  <a:pt x="305019" y="383355"/>
                  <a:pt x="320233" y="360238"/>
                </a:cubicBezTo>
                <a:cubicBezTo>
                  <a:pt x="342060" y="328892"/>
                  <a:pt x="355025" y="292230"/>
                  <a:pt x="357761" y="254130"/>
                </a:cubicBezTo>
                <a:cubicBezTo>
                  <a:pt x="333980" y="249920"/>
                  <a:pt x="309651" y="249862"/>
                  <a:pt x="285848" y="253939"/>
                </a:cubicBezTo>
                <a:close/>
              </a:path>
            </a:pathLst>
          </a:custGeom>
          <a:solidFill>
            <a:schemeClr val="accent4"/>
          </a:solidFill>
          <a:ln w="9525" cap="flat">
            <a:noFill/>
            <a:prstDash val="solid"/>
            <a:miter/>
          </a:ln>
        </p:spPr>
        <p:txBody>
          <a:bodyPr rtlCol="0" anchor="ctr"/>
          <a:lstStyle/>
          <a:p>
            <a:endParaRPr lang="zh-CN" altLang="en-US"/>
          </a:p>
        </p:txBody>
      </p:sp>
      <p:sp>
        <p:nvSpPr>
          <p:cNvPr id="11" name="任意多边形: 形状 10"/>
          <p:cNvSpPr/>
          <p:nvPr/>
        </p:nvSpPr>
        <p:spPr>
          <a:xfrm>
            <a:off x="1814708" y="-14521"/>
            <a:ext cx="849398" cy="701918"/>
          </a:xfrm>
          <a:custGeom>
            <a:avLst/>
            <a:gdLst>
              <a:gd name="connsiteX0" fmla="*/ 286078 w 849398"/>
              <a:gd name="connsiteY0" fmla="*/ 563628 h 701918"/>
              <a:gd name="connsiteX1" fmla="*/ 281982 w 849398"/>
              <a:gd name="connsiteY1" fmla="*/ 546102 h 701918"/>
              <a:gd name="connsiteX2" fmla="*/ 256836 w 849398"/>
              <a:gd name="connsiteY2" fmla="*/ 375890 h 701918"/>
              <a:gd name="connsiteX3" fmla="*/ 270361 w 849398"/>
              <a:gd name="connsiteY3" fmla="*/ 301309 h 701918"/>
              <a:gd name="connsiteX4" fmla="*/ 290459 w 849398"/>
              <a:gd name="connsiteY4" fmla="*/ 261876 h 701918"/>
              <a:gd name="connsiteX5" fmla="*/ 340846 w 849398"/>
              <a:gd name="connsiteY5" fmla="*/ 238920 h 701918"/>
              <a:gd name="connsiteX6" fmla="*/ 359896 w 849398"/>
              <a:gd name="connsiteY6" fmla="*/ 245874 h 701918"/>
              <a:gd name="connsiteX7" fmla="*/ 384852 w 849398"/>
              <a:gd name="connsiteY7" fmla="*/ 275592 h 701918"/>
              <a:gd name="connsiteX8" fmla="*/ 399044 w 849398"/>
              <a:gd name="connsiteY8" fmla="*/ 331218 h 701918"/>
              <a:gd name="connsiteX9" fmla="*/ 364563 w 849398"/>
              <a:gd name="connsiteY9" fmla="*/ 509049 h 701918"/>
              <a:gd name="connsiteX10" fmla="*/ 337608 w 849398"/>
              <a:gd name="connsiteY10" fmla="*/ 550769 h 701918"/>
              <a:gd name="connsiteX11" fmla="*/ 327797 w 849398"/>
              <a:gd name="connsiteY11" fmla="*/ 564866 h 701918"/>
              <a:gd name="connsiteX12" fmla="*/ 341132 w 849398"/>
              <a:gd name="connsiteY12" fmla="*/ 593441 h 701918"/>
              <a:gd name="connsiteX13" fmla="*/ 460861 w 849398"/>
              <a:gd name="connsiteY13" fmla="*/ 668307 h 701918"/>
              <a:gd name="connsiteX14" fmla="*/ 532203 w 849398"/>
              <a:gd name="connsiteY14" fmla="*/ 660116 h 701918"/>
              <a:gd name="connsiteX15" fmla="*/ 551253 w 849398"/>
              <a:gd name="connsiteY15" fmla="*/ 646781 h 701918"/>
              <a:gd name="connsiteX16" fmla="*/ 608403 w 849398"/>
              <a:gd name="connsiteY16" fmla="*/ 559913 h 701918"/>
              <a:gd name="connsiteX17" fmla="*/ 603260 w 849398"/>
              <a:gd name="connsiteY17" fmla="*/ 533433 h 701918"/>
              <a:gd name="connsiteX18" fmla="*/ 558111 w 849398"/>
              <a:gd name="connsiteY18" fmla="*/ 457233 h 701918"/>
              <a:gd name="connsiteX19" fmla="*/ 547158 w 849398"/>
              <a:gd name="connsiteY19" fmla="*/ 364650 h 701918"/>
              <a:gd name="connsiteX20" fmla="*/ 553635 w 849398"/>
              <a:gd name="connsiteY20" fmla="*/ 342076 h 701918"/>
              <a:gd name="connsiteX21" fmla="*/ 601288 w 849398"/>
              <a:gd name="connsiteY21" fmla="*/ 321280 h 701918"/>
              <a:gd name="connsiteX22" fmla="*/ 610023 w 849398"/>
              <a:gd name="connsiteY22" fmla="*/ 326169 h 701918"/>
              <a:gd name="connsiteX23" fmla="*/ 639931 w 849398"/>
              <a:gd name="connsiteY23" fmla="*/ 368174 h 701918"/>
              <a:gd name="connsiteX24" fmla="*/ 654790 w 849398"/>
              <a:gd name="connsiteY24" fmla="*/ 492000 h 701918"/>
              <a:gd name="connsiteX25" fmla="*/ 648980 w 849398"/>
              <a:gd name="connsiteY25" fmla="*/ 534576 h 701918"/>
              <a:gd name="connsiteX26" fmla="*/ 738325 w 849398"/>
              <a:gd name="connsiteY26" fmla="*/ 562675 h 701918"/>
              <a:gd name="connsiteX27" fmla="*/ 773948 w 849398"/>
              <a:gd name="connsiteY27" fmla="*/ 542006 h 701918"/>
              <a:gd name="connsiteX28" fmla="*/ 812048 w 849398"/>
              <a:gd name="connsiteY28" fmla="*/ 476950 h 701918"/>
              <a:gd name="connsiteX29" fmla="*/ 819096 w 849398"/>
              <a:gd name="connsiteY29" fmla="*/ 433135 h 701918"/>
              <a:gd name="connsiteX30" fmla="*/ 806143 w 849398"/>
              <a:gd name="connsiteY30" fmla="*/ 329598 h 701918"/>
              <a:gd name="connsiteX31" fmla="*/ 795475 w 849398"/>
              <a:gd name="connsiteY31" fmla="*/ 286260 h 701918"/>
              <a:gd name="connsiteX32" fmla="*/ 801952 w 849398"/>
              <a:gd name="connsiteY32" fmla="*/ 273306 h 701918"/>
              <a:gd name="connsiteX33" fmla="*/ 816429 w 849398"/>
              <a:gd name="connsiteY33" fmla="*/ 274544 h 701918"/>
              <a:gd name="connsiteX34" fmla="*/ 827478 w 849398"/>
              <a:gd name="connsiteY34" fmla="*/ 291879 h 701918"/>
              <a:gd name="connsiteX35" fmla="*/ 849481 w 849398"/>
              <a:gd name="connsiteY35" fmla="*/ 425991 h 701918"/>
              <a:gd name="connsiteX36" fmla="*/ 800618 w 849398"/>
              <a:gd name="connsiteY36" fmla="*/ 546673 h 701918"/>
              <a:gd name="connsiteX37" fmla="*/ 773757 w 849398"/>
              <a:gd name="connsiteY37" fmla="*/ 571343 h 701918"/>
              <a:gd name="connsiteX38" fmla="*/ 664315 w 849398"/>
              <a:gd name="connsiteY38" fmla="*/ 580106 h 701918"/>
              <a:gd name="connsiteX39" fmla="*/ 639455 w 849398"/>
              <a:gd name="connsiteY39" fmla="*/ 568866 h 701918"/>
              <a:gd name="connsiteX40" fmla="*/ 628120 w 849398"/>
              <a:gd name="connsiteY40" fmla="*/ 590488 h 701918"/>
              <a:gd name="connsiteX41" fmla="*/ 563064 w 849398"/>
              <a:gd name="connsiteY41" fmla="*/ 670879 h 701918"/>
              <a:gd name="connsiteX42" fmla="*/ 459813 w 849398"/>
              <a:gd name="connsiteY42" fmla="*/ 700788 h 701918"/>
              <a:gd name="connsiteX43" fmla="*/ 427048 w 849398"/>
              <a:gd name="connsiteY43" fmla="*/ 692025 h 701918"/>
              <a:gd name="connsiteX44" fmla="*/ 308842 w 849398"/>
              <a:gd name="connsiteY44" fmla="*/ 600966 h 701918"/>
              <a:gd name="connsiteX45" fmla="*/ 298365 w 849398"/>
              <a:gd name="connsiteY45" fmla="*/ 590012 h 701918"/>
              <a:gd name="connsiteX46" fmla="*/ 278267 w 849398"/>
              <a:gd name="connsiteY46" fmla="*/ 598299 h 701918"/>
              <a:gd name="connsiteX47" fmla="*/ 134630 w 849398"/>
              <a:gd name="connsiteY47" fmla="*/ 591441 h 701918"/>
              <a:gd name="connsiteX48" fmla="*/ 58430 w 849398"/>
              <a:gd name="connsiteY48" fmla="*/ 509811 h 701918"/>
              <a:gd name="connsiteX49" fmla="*/ 708 w 849398"/>
              <a:gd name="connsiteY49" fmla="*/ 319311 h 701918"/>
              <a:gd name="connsiteX50" fmla="*/ 16901 w 849398"/>
              <a:gd name="connsiteY50" fmla="*/ 118429 h 701918"/>
              <a:gd name="connsiteX51" fmla="*/ 55001 w 849398"/>
              <a:gd name="connsiteY51" fmla="*/ 18417 h 701918"/>
              <a:gd name="connsiteX52" fmla="*/ 75003 w 849398"/>
              <a:gd name="connsiteY52" fmla="*/ 33 h 701918"/>
              <a:gd name="connsiteX53" fmla="*/ 74432 w 849398"/>
              <a:gd name="connsiteY53" fmla="*/ 10416 h 701918"/>
              <a:gd name="connsiteX54" fmla="*/ 30427 w 849398"/>
              <a:gd name="connsiteY54" fmla="*/ 243302 h 701918"/>
              <a:gd name="connsiteX55" fmla="*/ 38904 w 849398"/>
              <a:gd name="connsiteY55" fmla="*/ 376652 h 701918"/>
              <a:gd name="connsiteX56" fmla="*/ 119676 w 849398"/>
              <a:gd name="connsiteY56" fmla="*/ 538577 h 701918"/>
              <a:gd name="connsiteX57" fmla="*/ 193780 w 849398"/>
              <a:gd name="connsiteY57" fmla="*/ 586202 h 701918"/>
              <a:gd name="connsiteX58" fmla="*/ 286078 w 849398"/>
              <a:gd name="connsiteY58" fmla="*/ 563628 h 701918"/>
              <a:gd name="connsiteX59" fmla="*/ 315129 w 849398"/>
              <a:gd name="connsiteY59" fmla="*/ 534386 h 701918"/>
              <a:gd name="connsiteX60" fmla="*/ 329797 w 849398"/>
              <a:gd name="connsiteY60" fmla="*/ 514288 h 701918"/>
              <a:gd name="connsiteX61" fmla="*/ 367040 w 849398"/>
              <a:gd name="connsiteY61" fmla="*/ 416847 h 701918"/>
              <a:gd name="connsiteX62" fmla="*/ 369231 w 849398"/>
              <a:gd name="connsiteY62" fmla="*/ 323121 h 701918"/>
              <a:gd name="connsiteX63" fmla="*/ 358372 w 849398"/>
              <a:gd name="connsiteY63" fmla="*/ 288641 h 701918"/>
              <a:gd name="connsiteX64" fmla="*/ 344085 w 849398"/>
              <a:gd name="connsiteY64" fmla="*/ 269591 h 701918"/>
              <a:gd name="connsiteX65" fmla="*/ 319977 w 849398"/>
              <a:gd name="connsiteY65" fmla="*/ 269985 h 701918"/>
              <a:gd name="connsiteX66" fmla="*/ 318462 w 849398"/>
              <a:gd name="connsiteY66" fmla="*/ 271782 h 701918"/>
              <a:gd name="connsiteX67" fmla="*/ 301413 w 849398"/>
              <a:gd name="connsiteY67" fmla="*/ 300928 h 701918"/>
              <a:gd name="connsiteX68" fmla="*/ 288935 w 849398"/>
              <a:gd name="connsiteY68" fmla="*/ 357030 h 701918"/>
              <a:gd name="connsiteX69" fmla="*/ 306461 w 849398"/>
              <a:gd name="connsiteY69" fmla="*/ 520098 h 701918"/>
              <a:gd name="connsiteX70" fmla="*/ 315129 w 849398"/>
              <a:gd name="connsiteY70" fmla="*/ 534386 h 701918"/>
              <a:gd name="connsiteX71" fmla="*/ 621643 w 849398"/>
              <a:gd name="connsiteY71" fmla="*/ 500667 h 701918"/>
              <a:gd name="connsiteX72" fmla="*/ 624977 w 849398"/>
              <a:gd name="connsiteY72" fmla="*/ 487047 h 701918"/>
              <a:gd name="connsiteX73" fmla="*/ 621929 w 849398"/>
              <a:gd name="connsiteY73" fmla="*/ 411609 h 701918"/>
              <a:gd name="connsiteX74" fmla="*/ 606594 w 849398"/>
              <a:gd name="connsiteY74" fmla="*/ 367222 h 701918"/>
              <a:gd name="connsiteX75" fmla="*/ 583067 w 849398"/>
              <a:gd name="connsiteY75" fmla="*/ 348172 h 701918"/>
              <a:gd name="connsiteX76" fmla="*/ 577257 w 849398"/>
              <a:gd name="connsiteY76" fmla="*/ 356268 h 701918"/>
              <a:gd name="connsiteX77" fmla="*/ 572685 w 849398"/>
              <a:gd name="connsiteY77" fmla="*/ 381891 h 701918"/>
              <a:gd name="connsiteX78" fmla="*/ 613547 w 849398"/>
              <a:gd name="connsiteY78" fmla="*/ 498191 h 701918"/>
              <a:gd name="connsiteX79" fmla="*/ 621643 w 849398"/>
              <a:gd name="connsiteY79" fmla="*/ 500667 h 701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849398" h="701918">
                <a:moveTo>
                  <a:pt x="286078" y="563628"/>
                </a:moveTo>
                <a:cubicBezTo>
                  <a:pt x="285020" y="557719"/>
                  <a:pt x="283649" y="551869"/>
                  <a:pt x="281982" y="546102"/>
                </a:cubicBezTo>
                <a:cubicBezTo>
                  <a:pt x="263008" y="491441"/>
                  <a:pt x="254473" y="433702"/>
                  <a:pt x="256836" y="375890"/>
                </a:cubicBezTo>
                <a:cubicBezTo>
                  <a:pt x="257207" y="350454"/>
                  <a:pt x="261779" y="325255"/>
                  <a:pt x="270361" y="301309"/>
                </a:cubicBezTo>
                <a:cubicBezTo>
                  <a:pt x="275676" y="287504"/>
                  <a:pt x="282410" y="274288"/>
                  <a:pt x="290459" y="261876"/>
                </a:cubicBezTo>
                <a:cubicBezTo>
                  <a:pt x="302079" y="243873"/>
                  <a:pt x="321225" y="239492"/>
                  <a:pt x="340846" y="238920"/>
                </a:cubicBezTo>
                <a:cubicBezTo>
                  <a:pt x="347704" y="239475"/>
                  <a:pt x="354296" y="241877"/>
                  <a:pt x="359896" y="245874"/>
                </a:cubicBezTo>
                <a:cubicBezTo>
                  <a:pt x="370888" y="253191"/>
                  <a:pt x="379546" y="263504"/>
                  <a:pt x="384852" y="275592"/>
                </a:cubicBezTo>
                <a:cubicBezTo>
                  <a:pt x="392738" y="293183"/>
                  <a:pt x="397539" y="311999"/>
                  <a:pt x="399044" y="331218"/>
                </a:cubicBezTo>
                <a:cubicBezTo>
                  <a:pt x="404540" y="392560"/>
                  <a:pt x="392586" y="454207"/>
                  <a:pt x="364563" y="509049"/>
                </a:cubicBezTo>
                <a:cubicBezTo>
                  <a:pt x="357563" y="524143"/>
                  <a:pt x="348495" y="538185"/>
                  <a:pt x="337608" y="550769"/>
                </a:cubicBezTo>
                <a:cubicBezTo>
                  <a:pt x="334064" y="555272"/>
                  <a:pt x="330788" y="559979"/>
                  <a:pt x="327797" y="564866"/>
                </a:cubicBezTo>
                <a:cubicBezTo>
                  <a:pt x="329407" y="575475"/>
                  <a:pt x="334036" y="585395"/>
                  <a:pt x="341132" y="593441"/>
                </a:cubicBezTo>
                <a:cubicBezTo>
                  <a:pt x="370545" y="632195"/>
                  <a:pt x="413141" y="658829"/>
                  <a:pt x="460861" y="668307"/>
                </a:cubicBezTo>
                <a:cubicBezTo>
                  <a:pt x="484855" y="674279"/>
                  <a:pt x="510191" y="671370"/>
                  <a:pt x="532203" y="660116"/>
                </a:cubicBezTo>
                <a:cubicBezTo>
                  <a:pt x="539109" y="656518"/>
                  <a:pt x="545510" y="652036"/>
                  <a:pt x="551253" y="646781"/>
                </a:cubicBezTo>
                <a:cubicBezTo>
                  <a:pt x="577000" y="622831"/>
                  <a:pt x="596602" y="593036"/>
                  <a:pt x="608403" y="559913"/>
                </a:cubicBezTo>
                <a:cubicBezTo>
                  <a:pt x="612223" y="550860"/>
                  <a:pt x="610194" y="540396"/>
                  <a:pt x="603260" y="533433"/>
                </a:cubicBezTo>
                <a:cubicBezTo>
                  <a:pt x="583772" y="510938"/>
                  <a:pt x="568484" y="485129"/>
                  <a:pt x="558111" y="457233"/>
                </a:cubicBezTo>
                <a:cubicBezTo>
                  <a:pt x="546196" y="427921"/>
                  <a:pt x="542405" y="395935"/>
                  <a:pt x="547158" y="364650"/>
                </a:cubicBezTo>
                <a:cubicBezTo>
                  <a:pt x="548387" y="356889"/>
                  <a:pt x="550558" y="349307"/>
                  <a:pt x="553635" y="342076"/>
                </a:cubicBezTo>
                <a:cubicBezTo>
                  <a:pt x="561055" y="323173"/>
                  <a:pt x="582391" y="313863"/>
                  <a:pt x="601288" y="321280"/>
                </a:cubicBezTo>
                <a:cubicBezTo>
                  <a:pt x="604412" y="322504"/>
                  <a:pt x="607346" y="324149"/>
                  <a:pt x="610023" y="326169"/>
                </a:cubicBezTo>
                <a:cubicBezTo>
                  <a:pt x="624215" y="336625"/>
                  <a:pt x="634693" y="351342"/>
                  <a:pt x="639931" y="368174"/>
                </a:cubicBezTo>
                <a:cubicBezTo>
                  <a:pt x="654628" y="407689"/>
                  <a:pt x="659715" y="450131"/>
                  <a:pt x="654790" y="492000"/>
                </a:cubicBezTo>
                <a:cubicBezTo>
                  <a:pt x="653171" y="505811"/>
                  <a:pt x="651076" y="519622"/>
                  <a:pt x="648980" y="534576"/>
                </a:cubicBezTo>
                <a:cubicBezTo>
                  <a:pt x="674317" y="558389"/>
                  <a:pt x="705178" y="565056"/>
                  <a:pt x="738325" y="562675"/>
                </a:cubicBezTo>
                <a:cubicBezTo>
                  <a:pt x="752498" y="560874"/>
                  <a:pt x="765347" y="553420"/>
                  <a:pt x="773948" y="542006"/>
                </a:cubicBezTo>
                <a:cubicBezTo>
                  <a:pt x="791398" y="523477"/>
                  <a:pt x="804428" y="501235"/>
                  <a:pt x="812048" y="476950"/>
                </a:cubicBezTo>
                <a:cubicBezTo>
                  <a:pt x="815772" y="462601"/>
                  <a:pt x="818135" y="447930"/>
                  <a:pt x="819096" y="433135"/>
                </a:cubicBezTo>
                <a:cubicBezTo>
                  <a:pt x="820373" y="398151"/>
                  <a:pt x="815991" y="363191"/>
                  <a:pt x="806143" y="329598"/>
                </a:cubicBezTo>
                <a:cubicBezTo>
                  <a:pt x="802237" y="315216"/>
                  <a:pt x="798808" y="301023"/>
                  <a:pt x="795475" y="286260"/>
                </a:cubicBezTo>
                <a:cubicBezTo>
                  <a:pt x="794151" y="280936"/>
                  <a:pt x="796903" y="275441"/>
                  <a:pt x="801952" y="273306"/>
                </a:cubicBezTo>
                <a:cubicBezTo>
                  <a:pt x="806409" y="270041"/>
                  <a:pt x="812591" y="270569"/>
                  <a:pt x="816429" y="274544"/>
                </a:cubicBezTo>
                <a:cubicBezTo>
                  <a:pt x="821382" y="279407"/>
                  <a:pt x="825164" y="285336"/>
                  <a:pt x="827478" y="291879"/>
                </a:cubicBezTo>
                <a:cubicBezTo>
                  <a:pt x="838909" y="335885"/>
                  <a:pt x="849672" y="379986"/>
                  <a:pt x="849481" y="425991"/>
                </a:cubicBezTo>
                <a:cubicBezTo>
                  <a:pt x="850196" y="471173"/>
                  <a:pt x="832565" y="514715"/>
                  <a:pt x="800618" y="546673"/>
                </a:cubicBezTo>
                <a:cubicBezTo>
                  <a:pt x="792417" y="555677"/>
                  <a:pt x="783425" y="563933"/>
                  <a:pt x="773757" y="571343"/>
                </a:cubicBezTo>
                <a:cubicBezTo>
                  <a:pt x="739182" y="595822"/>
                  <a:pt x="702225" y="595441"/>
                  <a:pt x="664315" y="580106"/>
                </a:cubicBezTo>
                <a:cubicBezTo>
                  <a:pt x="656314" y="576772"/>
                  <a:pt x="648599" y="572962"/>
                  <a:pt x="639455" y="568866"/>
                </a:cubicBezTo>
                <a:cubicBezTo>
                  <a:pt x="635264" y="576867"/>
                  <a:pt x="631645" y="583630"/>
                  <a:pt x="628120" y="590488"/>
                </a:cubicBezTo>
                <a:cubicBezTo>
                  <a:pt x="612213" y="621921"/>
                  <a:pt x="594021" y="652020"/>
                  <a:pt x="563064" y="670879"/>
                </a:cubicBezTo>
                <a:cubicBezTo>
                  <a:pt x="532108" y="689739"/>
                  <a:pt x="498580" y="706598"/>
                  <a:pt x="459813" y="700788"/>
                </a:cubicBezTo>
                <a:cubicBezTo>
                  <a:pt x="448622" y="698967"/>
                  <a:pt x="437649" y="696032"/>
                  <a:pt x="427048" y="692025"/>
                </a:cubicBezTo>
                <a:cubicBezTo>
                  <a:pt x="378375" y="673737"/>
                  <a:pt x="336560" y="646590"/>
                  <a:pt x="308842" y="600966"/>
                </a:cubicBezTo>
                <a:cubicBezTo>
                  <a:pt x="305804" y="596906"/>
                  <a:pt x="302289" y="593227"/>
                  <a:pt x="298365" y="590012"/>
                </a:cubicBezTo>
                <a:cubicBezTo>
                  <a:pt x="291507" y="592373"/>
                  <a:pt x="284792" y="595140"/>
                  <a:pt x="278267" y="598299"/>
                </a:cubicBezTo>
                <a:cubicBezTo>
                  <a:pt x="228927" y="625254"/>
                  <a:pt x="180921" y="621540"/>
                  <a:pt x="134630" y="591441"/>
                </a:cubicBezTo>
                <a:cubicBezTo>
                  <a:pt x="103750" y="569913"/>
                  <a:pt x="77785" y="542093"/>
                  <a:pt x="58430" y="509811"/>
                </a:cubicBezTo>
                <a:cubicBezTo>
                  <a:pt x="22216" y="452744"/>
                  <a:pt x="2261" y="386880"/>
                  <a:pt x="708" y="319311"/>
                </a:cubicBezTo>
                <a:cubicBezTo>
                  <a:pt x="-1825" y="251947"/>
                  <a:pt x="3614" y="184519"/>
                  <a:pt x="16901" y="118429"/>
                </a:cubicBezTo>
                <a:cubicBezTo>
                  <a:pt x="24130" y="83257"/>
                  <a:pt x="36999" y="49484"/>
                  <a:pt x="55001" y="18417"/>
                </a:cubicBezTo>
                <a:cubicBezTo>
                  <a:pt x="58220" y="9356"/>
                  <a:pt x="65707" y="2474"/>
                  <a:pt x="75003" y="33"/>
                </a:cubicBezTo>
                <a:cubicBezTo>
                  <a:pt x="75346" y="3503"/>
                  <a:pt x="75156" y="7005"/>
                  <a:pt x="74432" y="10416"/>
                </a:cubicBezTo>
                <a:cubicBezTo>
                  <a:pt x="39761" y="84234"/>
                  <a:pt x="33379" y="163482"/>
                  <a:pt x="30427" y="243302"/>
                </a:cubicBezTo>
                <a:cubicBezTo>
                  <a:pt x="28074" y="287930"/>
                  <a:pt x="30922" y="332681"/>
                  <a:pt x="38904" y="376652"/>
                </a:cubicBezTo>
                <a:cubicBezTo>
                  <a:pt x="49848" y="437222"/>
                  <a:pt x="77870" y="493404"/>
                  <a:pt x="119676" y="538577"/>
                </a:cubicBezTo>
                <a:cubicBezTo>
                  <a:pt x="139373" y="561143"/>
                  <a:pt x="165072" y="577658"/>
                  <a:pt x="193780" y="586202"/>
                </a:cubicBezTo>
                <a:cubicBezTo>
                  <a:pt x="226356" y="596395"/>
                  <a:pt x="261884" y="587704"/>
                  <a:pt x="286078" y="563628"/>
                </a:cubicBezTo>
                <a:close/>
                <a:moveTo>
                  <a:pt x="315129" y="534386"/>
                </a:moveTo>
                <a:cubicBezTo>
                  <a:pt x="321701" y="525528"/>
                  <a:pt x="326178" y="520194"/>
                  <a:pt x="329797" y="514288"/>
                </a:cubicBezTo>
                <a:cubicBezTo>
                  <a:pt x="347895" y="484276"/>
                  <a:pt x="360506" y="451280"/>
                  <a:pt x="367040" y="416847"/>
                </a:cubicBezTo>
                <a:cubicBezTo>
                  <a:pt x="373669" y="386022"/>
                  <a:pt x="374412" y="354222"/>
                  <a:pt x="369231" y="323121"/>
                </a:cubicBezTo>
                <a:cubicBezTo>
                  <a:pt x="367021" y="311231"/>
                  <a:pt x="363373" y="299653"/>
                  <a:pt x="358372" y="288641"/>
                </a:cubicBezTo>
                <a:cubicBezTo>
                  <a:pt x="355038" y="281337"/>
                  <a:pt x="350162" y="274839"/>
                  <a:pt x="344085" y="269591"/>
                </a:cubicBezTo>
                <a:cubicBezTo>
                  <a:pt x="337322" y="263042"/>
                  <a:pt x="326521" y="263219"/>
                  <a:pt x="319977" y="269985"/>
                </a:cubicBezTo>
                <a:cubicBezTo>
                  <a:pt x="319434" y="270548"/>
                  <a:pt x="318929" y="271149"/>
                  <a:pt x="318462" y="271782"/>
                </a:cubicBezTo>
                <a:cubicBezTo>
                  <a:pt x="311204" y="280489"/>
                  <a:pt x="305451" y="290337"/>
                  <a:pt x="301413" y="300928"/>
                </a:cubicBezTo>
                <a:cubicBezTo>
                  <a:pt x="295383" y="319162"/>
                  <a:pt x="291202" y="337958"/>
                  <a:pt x="288935" y="357030"/>
                </a:cubicBezTo>
                <a:cubicBezTo>
                  <a:pt x="283725" y="412012"/>
                  <a:pt x="289687" y="467480"/>
                  <a:pt x="306461" y="520098"/>
                </a:cubicBezTo>
                <a:cubicBezTo>
                  <a:pt x="308880" y="525128"/>
                  <a:pt x="311785" y="529913"/>
                  <a:pt x="315129" y="534386"/>
                </a:cubicBezTo>
                <a:close/>
                <a:moveTo>
                  <a:pt x="621643" y="500667"/>
                </a:moveTo>
                <a:cubicBezTo>
                  <a:pt x="622977" y="495238"/>
                  <a:pt x="624405" y="491142"/>
                  <a:pt x="624977" y="487047"/>
                </a:cubicBezTo>
                <a:cubicBezTo>
                  <a:pt x="628501" y="461922"/>
                  <a:pt x="627463" y="436368"/>
                  <a:pt x="621929" y="411609"/>
                </a:cubicBezTo>
                <a:cubicBezTo>
                  <a:pt x="618024" y="396425"/>
                  <a:pt x="612890" y="381581"/>
                  <a:pt x="606594" y="367222"/>
                </a:cubicBezTo>
                <a:cubicBezTo>
                  <a:pt x="603031" y="356898"/>
                  <a:pt x="593906" y="349505"/>
                  <a:pt x="583067" y="348172"/>
                </a:cubicBezTo>
                <a:cubicBezTo>
                  <a:pt x="580971" y="350934"/>
                  <a:pt x="577923" y="353316"/>
                  <a:pt x="577257" y="356268"/>
                </a:cubicBezTo>
                <a:cubicBezTo>
                  <a:pt x="574656" y="364583"/>
                  <a:pt x="573123" y="373191"/>
                  <a:pt x="572685" y="381891"/>
                </a:cubicBezTo>
                <a:cubicBezTo>
                  <a:pt x="572913" y="424136"/>
                  <a:pt x="587306" y="465085"/>
                  <a:pt x="613547" y="498191"/>
                </a:cubicBezTo>
                <a:cubicBezTo>
                  <a:pt x="614309" y="498953"/>
                  <a:pt x="616595" y="498953"/>
                  <a:pt x="621643" y="500667"/>
                </a:cubicBezTo>
                <a:close/>
              </a:path>
            </a:pathLst>
          </a:custGeom>
          <a:solidFill>
            <a:schemeClr val="accent2"/>
          </a:solidFill>
          <a:ln w="9525" cap="flat">
            <a:noFill/>
            <a:prstDash val="solid"/>
            <a:miter/>
          </a:ln>
        </p:spPr>
        <p:txBody>
          <a:bodyPr rtlCol="0" anchor="ctr"/>
          <a:lstStyle/>
          <a:p>
            <a:endParaRPr lang="zh-CN" altLang="en-US"/>
          </a:p>
        </p:txBody>
      </p:sp>
      <p:sp>
        <p:nvSpPr>
          <p:cNvPr id="18" name="任意多边形: 形状 17"/>
          <p:cNvSpPr/>
          <p:nvPr/>
        </p:nvSpPr>
        <p:spPr>
          <a:xfrm>
            <a:off x="5457048" y="1143429"/>
            <a:ext cx="883671" cy="619234"/>
          </a:xfrm>
          <a:custGeom>
            <a:avLst/>
            <a:gdLst>
              <a:gd name="connsiteX0" fmla="*/ 737258 w 883671"/>
              <a:gd name="connsiteY0" fmla="*/ 240586 h 619234"/>
              <a:gd name="connsiteX1" fmla="*/ 674488 w 883671"/>
              <a:gd name="connsiteY1" fmla="*/ 68374 h 619234"/>
              <a:gd name="connsiteX2" fmla="*/ 494275 w 883671"/>
              <a:gd name="connsiteY2" fmla="*/ 144574 h 619234"/>
              <a:gd name="connsiteX3" fmla="*/ 240338 w 883671"/>
              <a:gd name="connsiteY3" fmla="*/ 19035 h 619234"/>
              <a:gd name="connsiteX4" fmla="*/ 147469 w 883671"/>
              <a:gd name="connsiteY4" fmla="*/ 221536 h 619234"/>
              <a:gd name="connsiteX5" fmla="*/ 4594 w 883671"/>
              <a:gd name="connsiteY5" fmla="*/ 295260 h 619234"/>
              <a:gd name="connsiteX6" fmla="*/ 30788 w 883671"/>
              <a:gd name="connsiteY6" fmla="*/ 379842 h 619234"/>
              <a:gd name="connsiteX7" fmla="*/ 148041 w 883671"/>
              <a:gd name="connsiteY7" fmla="*/ 395558 h 619234"/>
              <a:gd name="connsiteX8" fmla="*/ 256435 w 883671"/>
              <a:gd name="connsiteY8" fmla="*/ 609299 h 619234"/>
              <a:gd name="connsiteX9" fmla="*/ 501609 w 883671"/>
              <a:gd name="connsiteY9" fmla="*/ 508620 h 619234"/>
              <a:gd name="connsiteX10" fmla="*/ 598859 w 883671"/>
              <a:gd name="connsiteY10" fmla="*/ 551006 h 619234"/>
              <a:gd name="connsiteX11" fmla="*/ 685918 w 883671"/>
              <a:gd name="connsiteY11" fmla="*/ 448231 h 619234"/>
              <a:gd name="connsiteX12" fmla="*/ 875180 w 883671"/>
              <a:gd name="connsiteY12" fmla="*/ 401463 h 619234"/>
              <a:gd name="connsiteX13" fmla="*/ 737258 w 883671"/>
              <a:gd name="connsiteY13" fmla="*/ 240586 h 619234"/>
              <a:gd name="connsiteX14" fmla="*/ 835651 w 883671"/>
              <a:gd name="connsiteY14" fmla="*/ 401654 h 619234"/>
              <a:gd name="connsiteX15" fmla="*/ 683822 w 883671"/>
              <a:gd name="connsiteY15" fmla="*/ 414036 h 619234"/>
              <a:gd name="connsiteX16" fmla="*/ 681346 w 883671"/>
              <a:gd name="connsiteY16" fmla="*/ 404511 h 619234"/>
              <a:gd name="connsiteX17" fmla="*/ 662029 w 883671"/>
              <a:gd name="connsiteY17" fmla="*/ 394647 h 619234"/>
              <a:gd name="connsiteX18" fmla="*/ 651818 w 883671"/>
              <a:gd name="connsiteY18" fmla="*/ 412703 h 619234"/>
              <a:gd name="connsiteX19" fmla="*/ 599717 w 883671"/>
              <a:gd name="connsiteY19" fmla="*/ 518240 h 619234"/>
              <a:gd name="connsiteX20" fmla="*/ 517801 w 883671"/>
              <a:gd name="connsiteY20" fmla="*/ 472425 h 619234"/>
              <a:gd name="connsiteX21" fmla="*/ 519516 w 883671"/>
              <a:gd name="connsiteY21" fmla="*/ 468043 h 619234"/>
              <a:gd name="connsiteX22" fmla="*/ 490941 w 883671"/>
              <a:gd name="connsiteY22" fmla="*/ 460138 h 619234"/>
              <a:gd name="connsiteX23" fmla="*/ 303584 w 883671"/>
              <a:gd name="connsiteY23" fmla="*/ 586439 h 619234"/>
              <a:gd name="connsiteX24" fmla="*/ 174711 w 883671"/>
              <a:gd name="connsiteY24" fmla="*/ 395939 h 619234"/>
              <a:gd name="connsiteX25" fmla="*/ 160138 w 883671"/>
              <a:gd name="connsiteY25" fmla="*/ 381747 h 619234"/>
              <a:gd name="connsiteX26" fmla="*/ 147965 w 883671"/>
              <a:gd name="connsiteY26" fmla="*/ 365956 h 619234"/>
              <a:gd name="connsiteX27" fmla="*/ 146041 w 883671"/>
              <a:gd name="connsiteY27" fmla="*/ 365840 h 619234"/>
              <a:gd name="connsiteX28" fmla="*/ 74317 w 883671"/>
              <a:gd name="connsiteY28" fmla="*/ 364983 h 619234"/>
              <a:gd name="connsiteX29" fmla="*/ 40694 w 883671"/>
              <a:gd name="connsiteY29" fmla="*/ 294879 h 619234"/>
              <a:gd name="connsiteX30" fmla="*/ 176521 w 883671"/>
              <a:gd name="connsiteY30" fmla="*/ 258874 h 619234"/>
              <a:gd name="connsiteX31" fmla="*/ 189513 w 883671"/>
              <a:gd name="connsiteY31" fmla="*/ 255304 h 619234"/>
              <a:gd name="connsiteX32" fmla="*/ 190618 w 883671"/>
              <a:gd name="connsiteY32" fmla="*/ 252207 h 619234"/>
              <a:gd name="connsiteX33" fmla="*/ 192999 w 883671"/>
              <a:gd name="connsiteY33" fmla="*/ 238491 h 619234"/>
              <a:gd name="connsiteX34" fmla="*/ 278724 w 883671"/>
              <a:gd name="connsiteY34" fmla="*/ 40561 h 619234"/>
              <a:gd name="connsiteX35" fmla="*/ 413026 w 883671"/>
              <a:gd name="connsiteY35" fmla="*/ 57420 h 619234"/>
              <a:gd name="connsiteX36" fmla="*/ 470939 w 883671"/>
              <a:gd name="connsiteY36" fmla="*/ 183151 h 619234"/>
              <a:gd name="connsiteX37" fmla="*/ 500561 w 883671"/>
              <a:gd name="connsiteY37" fmla="*/ 178388 h 619234"/>
              <a:gd name="connsiteX38" fmla="*/ 625815 w 883671"/>
              <a:gd name="connsiteY38" fmla="*/ 94854 h 619234"/>
              <a:gd name="connsiteX39" fmla="*/ 702682 w 883671"/>
              <a:gd name="connsiteY39" fmla="*/ 239062 h 619234"/>
              <a:gd name="connsiteX40" fmla="*/ 707444 w 883671"/>
              <a:gd name="connsiteY40" fmla="*/ 258112 h 619234"/>
              <a:gd name="connsiteX41" fmla="*/ 721675 w 883671"/>
              <a:gd name="connsiteY41" fmla="*/ 273575 h 619234"/>
              <a:gd name="connsiteX42" fmla="*/ 723446 w 883671"/>
              <a:gd name="connsiteY42" fmla="*/ 273543 h 619234"/>
              <a:gd name="connsiteX43" fmla="*/ 835651 w 883671"/>
              <a:gd name="connsiteY43" fmla="*/ 401178 h 619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83671" h="619234">
                <a:moveTo>
                  <a:pt x="737258" y="240586"/>
                </a:moveTo>
                <a:cubicBezTo>
                  <a:pt x="774881" y="178864"/>
                  <a:pt x="744401" y="94092"/>
                  <a:pt x="674488" y="68374"/>
                </a:cubicBezTo>
                <a:cubicBezTo>
                  <a:pt x="607813" y="43990"/>
                  <a:pt x="531613" y="85424"/>
                  <a:pt x="494275" y="144574"/>
                </a:cubicBezTo>
                <a:cubicBezTo>
                  <a:pt x="464461" y="25988"/>
                  <a:pt x="365592" y="-32972"/>
                  <a:pt x="240338" y="19035"/>
                </a:cubicBezTo>
                <a:cubicBezTo>
                  <a:pt x="163662" y="50943"/>
                  <a:pt x="103274" y="149337"/>
                  <a:pt x="147469" y="221536"/>
                </a:cubicBezTo>
                <a:cubicBezTo>
                  <a:pt x="92701" y="206963"/>
                  <a:pt x="24311" y="240586"/>
                  <a:pt x="4594" y="295260"/>
                </a:cubicBezTo>
                <a:cubicBezTo>
                  <a:pt x="-6769" y="326134"/>
                  <a:pt x="3966" y="360794"/>
                  <a:pt x="30788" y="379842"/>
                </a:cubicBezTo>
                <a:cubicBezTo>
                  <a:pt x="63840" y="404988"/>
                  <a:pt x="109274" y="403178"/>
                  <a:pt x="148041" y="395558"/>
                </a:cubicBezTo>
                <a:cubicBezTo>
                  <a:pt x="86033" y="478235"/>
                  <a:pt x="170425" y="581676"/>
                  <a:pt x="256435" y="609299"/>
                </a:cubicBezTo>
                <a:cubicBezTo>
                  <a:pt x="355210" y="641017"/>
                  <a:pt x="454175" y="594249"/>
                  <a:pt x="501609" y="508620"/>
                </a:cubicBezTo>
                <a:cubicBezTo>
                  <a:pt x="523317" y="540103"/>
                  <a:pt x="561017" y="556533"/>
                  <a:pt x="598859" y="551006"/>
                </a:cubicBezTo>
                <a:cubicBezTo>
                  <a:pt x="647799" y="540410"/>
                  <a:pt x="683518" y="498249"/>
                  <a:pt x="685918" y="448231"/>
                </a:cubicBezTo>
                <a:cubicBezTo>
                  <a:pt x="748592" y="488236"/>
                  <a:pt x="844414" y="478711"/>
                  <a:pt x="875180" y="401463"/>
                </a:cubicBezTo>
                <a:cubicBezTo>
                  <a:pt x="912708" y="308404"/>
                  <a:pt x="820125" y="242301"/>
                  <a:pt x="737258" y="240586"/>
                </a:cubicBezTo>
                <a:close/>
                <a:moveTo>
                  <a:pt x="835651" y="401654"/>
                </a:moveTo>
                <a:cubicBezTo>
                  <a:pt x="797551" y="458804"/>
                  <a:pt x="733733" y="440897"/>
                  <a:pt x="683822" y="414036"/>
                </a:cubicBezTo>
                <a:cubicBezTo>
                  <a:pt x="683060" y="410893"/>
                  <a:pt x="682393" y="407750"/>
                  <a:pt x="681346" y="404511"/>
                </a:cubicBezTo>
                <a:cubicBezTo>
                  <a:pt x="678736" y="396454"/>
                  <a:pt x="670087" y="392038"/>
                  <a:pt x="662029" y="394647"/>
                </a:cubicBezTo>
                <a:cubicBezTo>
                  <a:pt x="654457" y="397101"/>
                  <a:pt x="650018" y="404946"/>
                  <a:pt x="651818" y="412703"/>
                </a:cubicBezTo>
                <a:cubicBezTo>
                  <a:pt x="658295" y="455756"/>
                  <a:pt x="646770" y="504048"/>
                  <a:pt x="599717" y="518240"/>
                </a:cubicBezTo>
                <a:cubicBezTo>
                  <a:pt x="557616" y="530813"/>
                  <a:pt x="533042" y="505286"/>
                  <a:pt x="517801" y="472425"/>
                </a:cubicBezTo>
                <a:lnTo>
                  <a:pt x="519516" y="468043"/>
                </a:lnTo>
                <a:cubicBezTo>
                  <a:pt x="525422" y="449565"/>
                  <a:pt x="497227" y="442326"/>
                  <a:pt x="490941" y="460138"/>
                </a:cubicBezTo>
                <a:cubicBezTo>
                  <a:pt x="461509" y="540528"/>
                  <a:pt x="391309" y="595202"/>
                  <a:pt x="303584" y="586439"/>
                </a:cubicBezTo>
                <a:cubicBezTo>
                  <a:pt x="215859" y="577676"/>
                  <a:pt x="112036" y="488617"/>
                  <a:pt x="174711" y="395939"/>
                </a:cubicBezTo>
                <a:cubicBezTo>
                  <a:pt x="180998" y="386414"/>
                  <a:pt x="168520" y="376889"/>
                  <a:pt x="160138" y="381747"/>
                </a:cubicBezTo>
                <a:cubicBezTo>
                  <a:pt x="161138" y="374026"/>
                  <a:pt x="155690" y="366956"/>
                  <a:pt x="147965" y="365956"/>
                </a:cubicBezTo>
                <a:cubicBezTo>
                  <a:pt x="147327" y="365873"/>
                  <a:pt x="146688" y="365834"/>
                  <a:pt x="146041" y="365840"/>
                </a:cubicBezTo>
                <a:cubicBezTo>
                  <a:pt x="122419" y="367078"/>
                  <a:pt x="97558" y="371745"/>
                  <a:pt x="74317" y="364983"/>
                </a:cubicBezTo>
                <a:cubicBezTo>
                  <a:pt x="42218" y="355458"/>
                  <a:pt x="22121" y="327835"/>
                  <a:pt x="40694" y="294879"/>
                </a:cubicBezTo>
                <a:cubicBezTo>
                  <a:pt x="66507" y="248968"/>
                  <a:pt x="132325" y="234205"/>
                  <a:pt x="176521" y="258874"/>
                </a:cubicBezTo>
                <a:cubicBezTo>
                  <a:pt x="181093" y="261476"/>
                  <a:pt x="186913" y="259877"/>
                  <a:pt x="189513" y="255304"/>
                </a:cubicBezTo>
                <a:cubicBezTo>
                  <a:pt x="190056" y="254344"/>
                  <a:pt x="190427" y="253295"/>
                  <a:pt x="190618" y="252207"/>
                </a:cubicBezTo>
                <a:cubicBezTo>
                  <a:pt x="194894" y="248973"/>
                  <a:pt x="195942" y="242977"/>
                  <a:pt x="192999" y="238491"/>
                </a:cubicBezTo>
                <a:cubicBezTo>
                  <a:pt x="131467" y="157147"/>
                  <a:pt x="187665" y="64374"/>
                  <a:pt x="278724" y="40561"/>
                </a:cubicBezTo>
                <a:cubicBezTo>
                  <a:pt x="324825" y="28464"/>
                  <a:pt x="373974" y="25988"/>
                  <a:pt x="413026" y="57420"/>
                </a:cubicBezTo>
                <a:cubicBezTo>
                  <a:pt x="452079" y="88853"/>
                  <a:pt x="461604" y="137145"/>
                  <a:pt x="470939" y="183151"/>
                </a:cubicBezTo>
                <a:cubicBezTo>
                  <a:pt x="474749" y="202201"/>
                  <a:pt x="499514" y="194961"/>
                  <a:pt x="500561" y="178388"/>
                </a:cubicBezTo>
                <a:cubicBezTo>
                  <a:pt x="529613" y="138097"/>
                  <a:pt x="575047" y="97616"/>
                  <a:pt x="625815" y="94854"/>
                </a:cubicBezTo>
                <a:cubicBezTo>
                  <a:pt x="710302" y="90282"/>
                  <a:pt x="736210" y="174483"/>
                  <a:pt x="702682" y="239062"/>
                </a:cubicBezTo>
                <a:cubicBezTo>
                  <a:pt x="699462" y="245730"/>
                  <a:pt x="701463" y="253744"/>
                  <a:pt x="707444" y="258112"/>
                </a:cubicBezTo>
                <a:cubicBezTo>
                  <a:pt x="707102" y="266311"/>
                  <a:pt x="713474" y="273234"/>
                  <a:pt x="721675" y="273575"/>
                </a:cubicBezTo>
                <a:cubicBezTo>
                  <a:pt x="722265" y="273600"/>
                  <a:pt x="722856" y="273588"/>
                  <a:pt x="723446" y="273543"/>
                </a:cubicBezTo>
                <a:cubicBezTo>
                  <a:pt x="787264" y="271161"/>
                  <a:pt x="886800" y="324025"/>
                  <a:pt x="835651" y="401178"/>
                </a:cubicBezTo>
                <a:close/>
              </a:path>
            </a:pathLst>
          </a:custGeom>
          <a:solidFill>
            <a:srgbClr val="FFFFFF"/>
          </a:solidFill>
          <a:ln w="9525" cap="flat">
            <a:noFill/>
            <a:prstDash val="solid"/>
            <a:miter/>
          </a:ln>
        </p:spPr>
        <p:txBody>
          <a:bodyPr rtlCol="0" anchor="ctr"/>
          <a:lstStyle/>
          <a:p>
            <a:endParaRPr lang="zh-CN" altLang="en-US"/>
          </a:p>
        </p:txBody>
      </p:sp>
      <p:sp>
        <p:nvSpPr>
          <p:cNvPr id="24" name="任意多边形: 形状 23"/>
          <p:cNvSpPr/>
          <p:nvPr/>
        </p:nvSpPr>
        <p:spPr>
          <a:xfrm>
            <a:off x="2427340" y="1239249"/>
            <a:ext cx="948120" cy="577889"/>
          </a:xfrm>
          <a:custGeom>
            <a:avLst/>
            <a:gdLst>
              <a:gd name="connsiteX0" fmla="*/ 3878 w 948120"/>
              <a:gd name="connsiteY0" fmla="*/ 365437 h 577889"/>
              <a:gd name="connsiteX1" fmla="*/ 32453 w 948120"/>
              <a:gd name="connsiteY1" fmla="*/ 445638 h 577889"/>
              <a:gd name="connsiteX2" fmla="*/ 146753 w 948120"/>
              <a:gd name="connsiteY2" fmla="*/ 560985 h 577889"/>
              <a:gd name="connsiteX3" fmla="*/ 322299 w 948120"/>
              <a:gd name="connsiteY3" fmla="*/ 548127 h 577889"/>
              <a:gd name="connsiteX4" fmla="*/ 368971 w 948120"/>
              <a:gd name="connsiteY4" fmla="*/ 420682 h 577889"/>
              <a:gd name="connsiteX5" fmla="*/ 327538 w 948120"/>
              <a:gd name="connsiteY5" fmla="*/ 313716 h 577889"/>
              <a:gd name="connsiteX6" fmla="*/ 288199 w 948120"/>
              <a:gd name="connsiteY6" fmla="*/ 310764 h 577889"/>
              <a:gd name="connsiteX7" fmla="*/ 278370 w 948120"/>
              <a:gd name="connsiteY7" fmla="*/ 356874 h 577889"/>
              <a:gd name="connsiteX8" fmla="*/ 278674 w 948120"/>
              <a:gd name="connsiteY8" fmla="*/ 357341 h 577889"/>
              <a:gd name="connsiteX9" fmla="*/ 335824 w 948120"/>
              <a:gd name="connsiteY9" fmla="*/ 408681 h 577889"/>
              <a:gd name="connsiteX10" fmla="*/ 425741 w 948120"/>
              <a:gd name="connsiteY10" fmla="*/ 443923 h 577889"/>
              <a:gd name="connsiteX11" fmla="*/ 570140 w 948120"/>
              <a:gd name="connsiteY11" fmla="*/ 387535 h 577889"/>
              <a:gd name="connsiteX12" fmla="*/ 536992 w 948120"/>
              <a:gd name="connsiteY12" fmla="*/ 237135 h 577889"/>
              <a:gd name="connsiteX13" fmla="*/ 494320 w 948120"/>
              <a:gd name="connsiteY13" fmla="*/ 214275 h 577889"/>
              <a:gd name="connsiteX14" fmla="*/ 471079 w 948120"/>
              <a:gd name="connsiteY14" fmla="*/ 250661 h 577889"/>
              <a:gd name="connsiteX15" fmla="*/ 496130 w 948120"/>
              <a:gd name="connsiteY15" fmla="*/ 287332 h 577889"/>
              <a:gd name="connsiteX16" fmla="*/ 554233 w 948120"/>
              <a:gd name="connsiteY16" fmla="*/ 315907 h 577889"/>
              <a:gd name="connsiteX17" fmla="*/ 728064 w 948120"/>
              <a:gd name="connsiteY17" fmla="*/ 337243 h 577889"/>
              <a:gd name="connsiteX18" fmla="*/ 891037 w 948120"/>
              <a:gd name="connsiteY18" fmla="*/ 276569 h 577889"/>
              <a:gd name="connsiteX19" fmla="*/ 948187 w 948120"/>
              <a:gd name="connsiteY19" fmla="*/ 156554 h 577889"/>
              <a:gd name="connsiteX20" fmla="*/ 793215 w 948120"/>
              <a:gd name="connsiteY20" fmla="*/ 13107 h 577889"/>
              <a:gd name="connsiteX21" fmla="*/ 631290 w 948120"/>
              <a:gd name="connsiteY21" fmla="*/ 1392 h 577889"/>
              <a:gd name="connsiteX22" fmla="*/ 442124 w 948120"/>
              <a:gd name="connsiteY22" fmla="*/ 34253 h 577889"/>
              <a:gd name="connsiteX23" fmla="*/ 73030 w 948120"/>
              <a:gd name="connsiteY23" fmla="*/ 250566 h 577889"/>
              <a:gd name="connsiteX24" fmla="*/ 1783 w 948120"/>
              <a:gd name="connsiteY24" fmla="*/ 335719 h 577889"/>
              <a:gd name="connsiteX25" fmla="*/ 3783 w 948120"/>
              <a:gd name="connsiteY25" fmla="*/ 348102 h 577889"/>
              <a:gd name="connsiteX26" fmla="*/ 16166 w 948120"/>
              <a:gd name="connsiteY26" fmla="*/ 346101 h 577889"/>
              <a:gd name="connsiteX27" fmla="*/ 335634 w 948120"/>
              <a:gd name="connsiteY27" fmla="*/ 91689 h 577889"/>
              <a:gd name="connsiteX28" fmla="*/ 683392 w 948120"/>
              <a:gd name="connsiteY28" fmla="*/ 17870 h 577889"/>
              <a:gd name="connsiteX29" fmla="*/ 822076 w 948120"/>
              <a:gd name="connsiteY29" fmla="*/ 39206 h 577889"/>
              <a:gd name="connsiteX30" fmla="*/ 909896 w 948120"/>
              <a:gd name="connsiteY30" fmla="*/ 94260 h 577889"/>
              <a:gd name="connsiteX31" fmla="*/ 851794 w 948120"/>
              <a:gd name="connsiteY31" fmla="*/ 283808 h 577889"/>
              <a:gd name="connsiteX32" fmla="*/ 691583 w 948120"/>
              <a:gd name="connsiteY32" fmla="*/ 320384 h 577889"/>
              <a:gd name="connsiteX33" fmla="*/ 539183 w 948120"/>
              <a:gd name="connsiteY33" fmla="*/ 291333 h 577889"/>
              <a:gd name="connsiteX34" fmla="*/ 496321 w 948120"/>
              <a:gd name="connsiteY34" fmla="*/ 264853 h 577889"/>
              <a:gd name="connsiteX35" fmla="*/ 491558 w 948120"/>
              <a:gd name="connsiteY35" fmla="*/ 258852 h 577889"/>
              <a:gd name="connsiteX36" fmla="*/ 488605 w 948120"/>
              <a:gd name="connsiteY36" fmla="*/ 252375 h 577889"/>
              <a:gd name="connsiteX37" fmla="*/ 490034 w 948120"/>
              <a:gd name="connsiteY37" fmla="*/ 241422 h 577889"/>
              <a:gd name="connsiteX38" fmla="*/ 494987 w 948120"/>
              <a:gd name="connsiteY38" fmla="*/ 235230 h 577889"/>
              <a:gd name="connsiteX39" fmla="*/ 498988 w 948120"/>
              <a:gd name="connsiteY39" fmla="*/ 231801 h 577889"/>
              <a:gd name="connsiteX40" fmla="*/ 500131 w 948120"/>
              <a:gd name="connsiteY40" fmla="*/ 230849 h 577889"/>
              <a:gd name="connsiteX41" fmla="*/ 504322 w 948120"/>
              <a:gd name="connsiteY41" fmla="*/ 230849 h 577889"/>
              <a:gd name="connsiteX42" fmla="*/ 511942 w 948120"/>
              <a:gd name="connsiteY42" fmla="*/ 235897 h 577889"/>
              <a:gd name="connsiteX43" fmla="*/ 543565 w 948120"/>
              <a:gd name="connsiteY43" fmla="*/ 286951 h 577889"/>
              <a:gd name="connsiteX44" fmla="*/ 525848 w 948120"/>
              <a:gd name="connsiteY44" fmla="*/ 417920 h 577889"/>
              <a:gd name="connsiteX45" fmla="*/ 447076 w 948120"/>
              <a:gd name="connsiteY45" fmla="*/ 429540 h 577889"/>
              <a:gd name="connsiteX46" fmla="*/ 360018 w 948120"/>
              <a:gd name="connsiteY46" fmla="*/ 401823 h 577889"/>
              <a:gd name="connsiteX47" fmla="*/ 299439 w 948120"/>
              <a:gd name="connsiteY47" fmla="*/ 357531 h 577889"/>
              <a:gd name="connsiteX48" fmla="*/ 289914 w 948120"/>
              <a:gd name="connsiteY48" fmla="*/ 337624 h 577889"/>
              <a:gd name="connsiteX49" fmla="*/ 291438 w 948120"/>
              <a:gd name="connsiteY49" fmla="*/ 331147 h 577889"/>
              <a:gd name="connsiteX50" fmla="*/ 298296 w 948120"/>
              <a:gd name="connsiteY50" fmla="*/ 324670 h 577889"/>
              <a:gd name="connsiteX51" fmla="*/ 308583 w 948120"/>
              <a:gd name="connsiteY51" fmla="*/ 323146 h 577889"/>
              <a:gd name="connsiteX52" fmla="*/ 312679 w 948120"/>
              <a:gd name="connsiteY52" fmla="*/ 324956 h 577889"/>
              <a:gd name="connsiteX53" fmla="*/ 319060 w 948120"/>
              <a:gd name="connsiteY53" fmla="*/ 329814 h 577889"/>
              <a:gd name="connsiteX54" fmla="*/ 341444 w 948120"/>
              <a:gd name="connsiteY54" fmla="*/ 370390 h 577889"/>
              <a:gd name="connsiteX55" fmla="*/ 341444 w 948120"/>
              <a:gd name="connsiteY55" fmla="*/ 490310 h 577889"/>
              <a:gd name="connsiteX56" fmla="*/ 303820 w 948120"/>
              <a:gd name="connsiteY56" fmla="*/ 539364 h 577889"/>
              <a:gd name="connsiteX57" fmla="*/ 228668 w 948120"/>
              <a:gd name="connsiteY57" fmla="*/ 559271 h 577889"/>
              <a:gd name="connsiteX58" fmla="*/ 80650 w 948120"/>
              <a:gd name="connsiteY58" fmla="*/ 488691 h 577889"/>
              <a:gd name="connsiteX59" fmla="*/ 26357 w 948120"/>
              <a:gd name="connsiteY59" fmla="*/ 382201 h 577889"/>
              <a:gd name="connsiteX60" fmla="*/ 21499 w 948120"/>
              <a:gd name="connsiteY60" fmla="*/ 362675 h 577889"/>
              <a:gd name="connsiteX61" fmla="*/ 10755 w 948120"/>
              <a:gd name="connsiteY61" fmla="*/ 356226 h 577889"/>
              <a:gd name="connsiteX62" fmla="*/ 4069 w 948120"/>
              <a:gd name="connsiteY62" fmla="*/ 365437 h 57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948120" h="577889">
                <a:moveTo>
                  <a:pt x="3878" y="365437"/>
                </a:moveTo>
                <a:cubicBezTo>
                  <a:pt x="9688" y="393355"/>
                  <a:pt x="19299" y="420339"/>
                  <a:pt x="32453" y="445638"/>
                </a:cubicBezTo>
                <a:cubicBezTo>
                  <a:pt x="57123" y="494977"/>
                  <a:pt x="94937" y="538792"/>
                  <a:pt x="146753" y="560985"/>
                </a:cubicBezTo>
                <a:cubicBezTo>
                  <a:pt x="200188" y="584036"/>
                  <a:pt x="275150" y="586989"/>
                  <a:pt x="322299" y="548127"/>
                </a:cubicBezTo>
                <a:cubicBezTo>
                  <a:pt x="359542" y="517456"/>
                  <a:pt x="371353" y="467069"/>
                  <a:pt x="368971" y="420682"/>
                </a:cubicBezTo>
                <a:cubicBezTo>
                  <a:pt x="367162" y="385059"/>
                  <a:pt x="357256" y="337338"/>
                  <a:pt x="327538" y="313716"/>
                </a:cubicBezTo>
                <a:cubicBezTo>
                  <a:pt x="316536" y="304096"/>
                  <a:pt x="300506" y="302896"/>
                  <a:pt x="288199" y="310764"/>
                </a:cubicBezTo>
                <a:cubicBezTo>
                  <a:pt x="272750" y="320784"/>
                  <a:pt x="268349" y="341425"/>
                  <a:pt x="278370" y="356874"/>
                </a:cubicBezTo>
                <a:cubicBezTo>
                  <a:pt x="278465" y="357027"/>
                  <a:pt x="278570" y="357188"/>
                  <a:pt x="278674" y="357341"/>
                </a:cubicBezTo>
                <a:cubicBezTo>
                  <a:pt x="291152" y="379820"/>
                  <a:pt x="314488" y="396012"/>
                  <a:pt x="335824" y="408681"/>
                </a:cubicBezTo>
                <a:cubicBezTo>
                  <a:pt x="363780" y="425035"/>
                  <a:pt x="394117" y="436922"/>
                  <a:pt x="425741" y="443923"/>
                </a:cubicBezTo>
                <a:cubicBezTo>
                  <a:pt x="479557" y="455734"/>
                  <a:pt x="551470" y="449448"/>
                  <a:pt x="570140" y="387535"/>
                </a:cubicBezTo>
                <a:cubicBezTo>
                  <a:pt x="584999" y="338386"/>
                  <a:pt x="566901" y="277331"/>
                  <a:pt x="536992" y="237135"/>
                </a:cubicBezTo>
                <a:cubicBezTo>
                  <a:pt x="527944" y="224943"/>
                  <a:pt x="511466" y="207227"/>
                  <a:pt x="494320" y="214275"/>
                </a:cubicBezTo>
                <a:cubicBezTo>
                  <a:pt x="480081" y="220771"/>
                  <a:pt x="470984" y="235011"/>
                  <a:pt x="471079" y="250661"/>
                </a:cubicBezTo>
                <a:cubicBezTo>
                  <a:pt x="472127" y="266187"/>
                  <a:pt x="484224" y="278474"/>
                  <a:pt x="496130" y="287332"/>
                </a:cubicBezTo>
                <a:cubicBezTo>
                  <a:pt x="513885" y="299838"/>
                  <a:pt x="533487" y="309478"/>
                  <a:pt x="554233" y="315907"/>
                </a:cubicBezTo>
                <a:cubicBezTo>
                  <a:pt x="610249" y="334195"/>
                  <a:pt x="669285" y="341444"/>
                  <a:pt x="728064" y="337243"/>
                </a:cubicBezTo>
                <a:cubicBezTo>
                  <a:pt x="785881" y="333338"/>
                  <a:pt x="847698" y="317241"/>
                  <a:pt x="891037" y="276569"/>
                </a:cubicBezTo>
                <a:cubicBezTo>
                  <a:pt x="922660" y="246946"/>
                  <a:pt x="947520" y="200369"/>
                  <a:pt x="948187" y="156554"/>
                </a:cubicBezTo>
                <a:cubicBezTo>
                  <a:pt x="950282" y="71686"/>
                  <a:pt x="864462" y="29681"/>
                  <a:pt x="793215" y="13107"/>
                </a:cubicBezTo>
                <a:cubicBezTo>
                  <a:pt x="740056" y="1611"/>
                  <a:pt x="685544" y="-2333"/>
                  <a:pt x="631290" y="1392"/>
                </a:cubicBezTo>
                <a:cubicBezTo>
                  <a:pt x="567196" y="5173"/>
                  <a:pt x="503741" y="16203"/>
                  <a:pt x="442124" y="34253"/>
                </a:cubicBezTo>
                <a:cubicBezTo>
                  <a:pt x="303916" y="74448"/>
                  <a:pt x="173804" y="147029"/>
                  <a:pt x="73030" y="250566"/>
                </a:cubicBezTo>
                <a:cubicBezTo>
                  <a:pt x="47188" y="277131"/>
                  <a:pt x="23376" y="305601"/>
                  <a:pt x="1783" y="335719"/>
                </a:cubicBezTo>
                <a:cubicBezTo>
                  <a:pt x="-1084" y="339691"/>
                  <a:pt x="-189" y="345235"/>
                  <a:pt x="3783" y="348102"/>
                </a:cubicBezTo>
                <a:cubicBezTo>
                  <a:pt x="7755" y="350969"/>
                  <a:pt x="13298" y="350073"/>
                  <a:pt x="16166" y="346101"/>
                </a:cubicBezTo>
                <a:cubicBezTo>
                  <a:pt x="98014" y="234278"/>
                  <a:pt x="208323" y="146429"/>
                  <a:pt x="335634" y="91689"/>
                </a:cubicBezTo>
                <a:cubicBezTo>
                  <a:pt x="444847" y="42216"/>
                  <a:pt x="563500" y="17032"/>
                  <a:pt x="683392" y="17870"/>
                </a:cubicBezTo>
                <a:cubicBezTo>
                  <a:pt x="730426" y="17975"/>
                  <a:pt x="777184" y="25166"/>
                  <a:pt x="822076" y="39206"/>
                </a:cubicBezTo>
                <a:cubicBezTo>
                  <a:pt x="854842" y="50255"/>
                  <a:pt x="887989" y="66733"/>
                  <a:pt x="909896" y="94260"/>
                </a:cubicBezTo>
                <a:cubicBezTo>
                  <a:pt x="958759" y="155792"/>
                  <a:pt x="911896" y="246660"/>
                  <a:pt x="851794" y="283808"/>
                </a:cubicBezTo>
                <a:cubicBezTo>
                  <a:pt x="804169" y="312383"/>
                  <a:pt x="746161" y="321241"/>
                  <a:pt x="691583" y="320384"/>
                </a:cubicBezTo>
                <a:cubicBezTo>
                  <a:pt x="639396" y="320498"/>
                  <a:pt x="587666" y="310640"/>
                  <a:pt x="539183" y="291333"/>
                </a:cubicBezTo>
                <a:cubicBezTo>
                  <a:pt x="523248" y="285503"/>
                  <a:pt x="508665" y="276493"/>
                  <a:pt x="496321" y="264853"/>
                </a:cubicBezTo>
                <a:cubicBezTo>
                  <a:pt x="494797" y="263139"/>
                  <a:pt x="491749" y="259233"/>
                  <a:pt x="491558" y="258852"/>
                </a:cubicBezTo>
                <a:cubicBezTo>
                  <a:pt x="490387" y="256785"/>
                  <a:pt x="489396" y="254614"/>
                  <a:pt x="488605" y="252375"/>
                </a:cubicBezTo>
                <a:cubicBezTo>
                  <a:pt x="487586" y="248680"/>
                  <a:pt x="488101" y="244727"/>
                  <a:pt x="490034" y="241422"/>
                </a:cubicBezTo>
                <a:cubicBezTo>
                  <a:pt x="491387" y="239136"/>
                  <a:pt x="493054" y="237050"/>
                  <a:pt x="494987" y="235230"/>
                </a:cubicBezTo>
                <a:cubicBezTo>
                  <a:pt x="496254" y="234011"/>
                  <a:pt x="497588" y="232868"/>
                  <a:pt x="498988" y="231801"/>
                </a:cubicBezTo>
                <a:cubicBezTo>
                  <a:pt x="500512" y="230658"/>
                  <a:pt x="500702" y="230754"/>
                  <a:pt x="500131" y="230849"/>
                </a:cubicBezTo>
                <a:cubicBezTo>
                  <a:pt x="501483" y="230363"/>
                  <a:pt x="502969" y="230363"/>
                  <a:pt x="504322" y="230849"/>
                </a:cubicBezTo>
                <a:cubicBezTo>
                  <a:pt x="507160" y="232030"/>
                  <a:pt x="509751" y="233745"/>
                  <a:pt x="511942" y="235897"/>
                </a:cubicBezTo>
                <a:cubicBezTo>
                  <a:pt x="526315" y="250223"/>
                  <a:pt x="537145" y="267701"/>
                  <a:pt x="543565" y="286951"/>
                </a:cubicBezTo>
                <a:cubicBezTo>
                  <a:pt x="559471" y="327337"/>
                  <a:pt x="569282" y="390678"/>
                  <a:pt x="525848" y="417920"/>
                </a:cubicBezTo>
                <a:cubicBezTo>
                  <a:pt x="502798" y="432398"/>
                  <a:pt x="473175" y="432969"/>
                  <a:pt x="447076" y="429540"/>
                </a:cubicBezTo>
                <a:cubicBezTo>
                  <a:pt x="416730" y="425168"/>
                  <a:pt x="387307" y="415805"/>
                  <a:pt x="360018" y="401823"/>
                </a:cubicBezTo>
                <a:cubicBezTo>
                  <a:pt x="336996" y="391383"/>
                  <a:pt x="316365" y="376305"/>
                  <a:pt x="299439" y="357531"/>
                </a:cubicBezTo>
                <a:cubicBezTo>
                  <a:pt x="294372" y="351978"/>
                  <a:pt x="291057" y="345054"/>
                  <a:pt x="289914" y="337624"/>
                </a:cubicBezTo>
                <a:cubicBezTo>
                  <a:pt x="289895" y="335376"/>
                  <a:pt x="290419" y="333157"/>
                  <a:pt x="291438" y="331147"/>
                </a:cubicBezTo>
                <a:cubicBezTo>
                  <a:pt x="293238" y="328528"/>
                  <a:pt x="295581" y="326318"/>
                  <a:pt x="298296" y="324670"/>
                </a:cubicBezTo>
                <a:cubicBezTo>
                  <a:pt x="301344" y="322689"/>
                  <a:pt x="305097" y="322137"/>
                  <a:pt x="308583" y="323146"/>
                </a:cubicBezTo>
                <a:cubicBezTo>
                  <a:pt x="307345" y="323146"/>
                  <a:pt x="313250" y="325242"/>
                  <a:pt x="312679" y="324956"/>
                </a:cubicBezTo>
                <a:cubicBezTo>
                  <a:pt x="314955" y="326375"/>
                  <a:pt x="317089" y="328004"/>
                  <a:pt x="319060" y="329814"/>
                </a:cubicBezTo>
                <a:cubicBezTo>
                  <a:pt x="329548" y="341434"/>
                  <a:pt x="337206" y="355322"/>
                  <a:pt x="341444" y="370390"/>
                </a:cubicBezTo>
                <a:cubicBezTo>
                  <a:pt x="354970" y="409224"/>
                  <a:pt x="354970" y="451476"/>
                  <a:pt x="341444" y="490310"/>
                </a:cubicBezTo>
                <a:cubicBezTo>
                  <a:pt x="334177" y="510103"/>
                  <a:pt x="321051" y="527210"/>
                  <a:pt x="303820" y="539364"/>
                </a:cubicBezTo>
                <a:cubicBezTo>
                  <a:pt x="281380" y="553499"/>
                  <a:pt x="255157" y="560442"/>
                  <a:pt x="228668" y="559271"/>
                </a:cubicBezTo>
                <a:cubicBezTo>
                  <a:pt x="171156" y="559509"/>
                  <a:pt x="116673" y="533525"/>
                  <a:pt x="80650" y="488691"/>
                </a:cubicBezTo>
                <a:cubicBezTo>
                  <a:pt x="55704" y="457125"/>
                  <a:pt x="37244" y="420930"/>
                  <a:pt x="26357" y="382201"/>
                </a:cubicBezTo>
                <a:cubicBezTo>
                  <a:pt x="24547" y="375819"/>
                  <a:pt x="22738" y="369247"/>
                  <a:pt x="21499" y="362675"/>
                </a:cubicBezTo>
                <a:cubicBezTo>
                  <a:pt x="20309" y="357931"/>
                  <a:pt x="15508" y="355045"/>
                  <a:pt x="10755" y="356226"/>
                </a:cubicBezTo>
                <a:cubicBezTo>
                  <a:pt x="6593" y="357274"/>
                  <a:pt x="3773" y="361151"/>
                  <a:pt x="4069" y="365437"/>
                </a:cubicBezTo>
                <a:close/>
              </a:path>
            </a:pathLst>
          </a:custGeom>
          <a:solidFill>
            <a:schemeClr val="accent1"/>
          </a:solidFill>
          <a:ln w="9525" cap="flat">
            <a:noFill/>
            <a:prstDash val="solid"/>
            <a:miter/>
          </a:ln>
        </p:spPr>
        <p:txBody>
          <a:bodyPr rtlCol="0" anchor="ctr"/>
          <a:lstStyle/>
          <a:p>
            <a:endParaRPr lang="zh-CN" altLang="en-US"/>
          </a:p>
        </p:txBody>
      </p:sp>
      <p:grpSp>
        <p:nvGrpSpPr>
          <p:cNvPr id="89" name="组合 88"/>
          <p:cNvGrpSpPr/>
          <p:nvPr/>
        </p:nvGrpSpPr>
        <p:grpSpPr>
          <a:xfrm>
            <a:off x="381212" y="4278557"/>
            <a:ext cx="1729274" cy="1728788"/>
            <a:chOff x="5268244" y="2090784"/>
            <a:chExt cx="1729274" cy="1728788"/>
          </a:xfrm>
        </p:grpSpPr>
        <p:sp>
          <p:nvSpPr>
            <p:cNvPr id="19" name="任意多边形: 形状 18"/>
            <p:cNvSpPr/>
            <p:nvPr/>
          </p:nvSpPr>
          <p:spPr>
            <a:xfrm rot="18900000">
              <a:off x="5268730" y="2090784"/>
              <a:ext cx="1728788" cy="1728788"/>
            </a:xfrm>
            <a:custGeom>
              <a:avLst/>
              <a:gdLst>
                <a:gd name="connsiteX0" fmla="*/ 1728892 w 1728788"/>
                <a:gd name="connsiteY0" fmla="*/ 864427 h 1728788"/>
                <a:gd name="connsiteX1" fmla="*/ 864498 w 1728788"/>
                <a:gd name="connsiteY1" fmla="*/ 1728822 h 1728788"/>
                <a:gd name="connsiteX2" fmla="*/ 104 w 1728788"/>
                <a:gd name="connsiteY2" fmla="*/ 864428 h 1728788"/>
                <a:gd name="connsiteX3" fmla="*/ 864498 w 1728788"/>
                <a:gd name="connsiteY3" fmla="*/ 34 h 1728788"/>
                <a:gd name="connsiteX4" fmla="*/ 1728892 w 1728788"/>
                <a:gd name="connsiteY4" fmla="*/ 864427 h 1728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788" h="1728788">
                  <a:moveTo>
                    <a:pt x="1728892" y="864427"/>
                  </a:moveTo>
                  <a:cubicBezTo>
                    <a:pt x="1728892" y="1341819"/>
                    <a:pt x="1341890" y="1728822"/>
                    <a:pt x="864498" y="1728822"/>
                  </a:cubicBezTo>
                  <a:cubicBezTo>
                    <a:pt x="387106" y="1728822"/>
                    <a:pt x="104" y="1341819"/>
                    <a:pt x="104" y="864428"/>
                  </a:cubicBezTo>
                  <a:cubicBezTo>
                    <a:pt x="104" y="387036"/>
                    <a:pt x="387106" y="34"/>
                    <a:pt x="864498" y="34"/>
                  </a:cubicBezTo>
                  <a:cubicBezTo>
                    <a:pt x="1341890" y="34"/>
                    <a:pt x="1728892" y="387036"/>
                    <a:pt x="1728892" y="864427"/>
                  </a:cubicBezTo>
                  <a:close/>
                </a:path>
              </a:pathLst>
            </a:custGeom>
            <a:solidFill>
              <a:schemeClr val="accent1"/>
            </a:solidFill>
            <a:ln w="9525" cap="flat">
              <a:noFill/>
              <a:prstDash val="solid"/>
              <a:miter/>
            </a:ln>
          </p:spPr>
          <p:txBody>
            <a:bodyPr rtlCol="0" anchor="ctr"/>
            <a:lstStyle/>
            <a:p>
              <a:endParaRPr lang="zh-CN" altLang="en-US"/>
            </a:p>
          </p:txBody>
        </p:sp>
        <p:sp>
          <p:nvSpPr>
            <p:cNvPr id="20" name="任意多边形: 形状 19"/>
            <p:cNvSpPr/>
            <p:nvPr/>
          </p:nvSpPr>
          <p:spPr>
            <a:xfrm>
              <a:off x="5701871" y="2090852"/>
              <a:ext cx="595127" cy="339437"/>
            </a:xfrm>
            <a:custGeom>
              <a:avLst/>
              <a:gdLst>
                <a:gd name="connsiteX0" fmla="*/ 183 w 595127"/>
                <a:gd name="connsiteY0" fmla="*/ 115075 h 339437"/>
                <a:gd name="connsiteX1" fmla="*/ 275170 w 595127"/>
                <a:gd name="connsiteY1" fmla="*/ 338151 h 339437"/>
                <a:gd name="connsiteX2" fmla="*/ 582065 w 595127"/>
                <a:gd name="connsiteY2" fmla="*/ 13158 h 339437"/>
                <a:gd name="connsiteX3" fmla="*/ 420140 w 595127"/>
                <a:gd name="connsiteY3" fmla="*/ 109 h 339437"/>
                <a:gd name="connsiteX4" fmla="*/ 183 w 595127"/>
                <a:gd name="connsiteY4" fmla="*/ 115075 h 339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127" h="339437">
                  <a:moveTo>
                    <a:pt x="183" y="115075"/>
                  </a:moveTo>
                  <a:cubicBezTo>
                    <a:pt x="-1246" y="206515"/>
                    <a:pt x="13994" y="319958"/>
                    <a:pt x="275170" y="338151"/>
                  </a:cubicBezTo>
                  <a:cubicBezTo>
                    <a:pt x="543965" y="357201"/>
                    <a:pt x="631595" y="166129"/>
                    <a:pt x="582065" y="13158"/>
                  </a:cubicBezTo>
                  <a:cubicBezTo>
                    <a:pt x="528621" y="3766"/>
                    <a:pt x="474404" y="-606"/>
                    <a:pt x="420140" y="109"/>
                  </a:cubicBezTo>
                  <a:cubicBezTo>
                    <a:pt x="272617" y="1795"/>
                    <a:pt x="127999" y="41380"/>
                    <a:pt x="183" y="115075"/>
                  </a:cubicBezTo>
                  <a:close/>
                </a:path>
              </a:pathLst>
            </a:custGeom>
            <a:solidFill>
              <a:schemeClr val="accent1">
                <a:lumMod val="20000"/>
                <a:lumOff val="80000"/>
                <a:alpha val="51000"/>
              </a:schemeClr>
            </a:solidFill>
            <a:ln w="9525" cap="flat">
              <a:noFill/>
              <a:prstDash val="solid"/>
              <a:miter/>
            </a:ln>
          </p:spPr>
          <p:txBody>
            <a:bodyPr rtlCol="0" anchor="ctr"/>
            <a:lstStyle/>
            <a:p>
              <a:endParaRPr lang="zh-CN" altLang="en-US"/>
            </a:p>
          </p:txBody>
        </p:sp>
        <p:sp>
          <p:nvSpPr>
            <p:cNvPr id="21" name="任意多边形: 形状 20"/>
            <p:cNvSpPr/>
            <p:nvPr/>
          </p:nvSpPr>
          <p:spPr>
            <a:xfrm>
              <a:off x="6411559" y="2151887"/>
              <a:ext cx="569312" cy="645703"/>
            </a:xfrm>
            <a:custGeom>
              <a:avLst/>
              <a:gdLst>
                <a:gd name="connsiteX0" fmla="*/ 569417 w 569312"/>
                <a:gd name="connsiteY0" fmla="*/ 633922 h 645703"/>
                <a:gd name="connsiteX1" fmla="*/ 41351 w 569312"/>
                <a:gd name="connsiteY1" fmla="*/ 33 h 645703"/>
                <a:gd name="connsiteX2" fmla="*/ 20396 w 569312"/>
                <a:gd name="connsiteY2" fmla="*/ 321026 h 645703"/>
                <a:gd name="connsiteX3" fmla="*/ 569417 w 569312"/>
                <a:gd name="connsiteY3" fmla="*/ 633922 h 645703"/>
              </a:gdLst>
              <a:ahLst/>
              <a:cxnLst>
                <a:cxn ang="0">
                  <a:pos x="connsiteX0" y="connsiteY0"/>
                </a:cxn>
                <a:cxn ang="0">
                  <a:pos x="connsiteX1" y="connsiteY1"/>
                </a:cxn>
                <a:cxn ang="0">
                  <a:pos x="connsiteX2" y="connsiteY2"/>
                </a:cxn>
                <a:cxn ang="0">
                  <a:pos x="connsiteX3" y="connsiteY3"/>
                </a:cxn>
              </a:cxnLst>
              <a:rect l="l" t="t" r="r" b="b"/>
              <a:pathLst>
                <a:path w="569312" h="645703">
                  <a:moveTo>
                    <a:pt x="569417" y="633922"/>
                  </a:moveTo>
                  <a:cubicBezTo>
                    <a:pt x="511819" y="346972"/>
                    <a:pt x="313175" y="108523"/>
                    <a:pt x="41351" y="33"/>
                  </a:cubicBezTo>
                  <a:cubicBezTo>
                    <a:pt x="9347" y="63470"/>
                    <a:pt x="-21419" y="171483"/>
                    <a:pt x="20396" y="321026"/>
                  </a:cubicBezTo>
                  <a:cubicBezTo>
                    <a:pt x="86023" y="555436"/>
                    <a:pt x="269379" y="687357"/>
                    <a:pt x="569417" y="633922"/>
                  </a:cubicBezTo>
                  <a:close/>
                </a:path>
              </a:pathLst>
            </a:custGeom>
            <a:solidFill>
              <a:schemeClr val="accent1">
                <a:lumMod val="20000"/>
                <a:lumOff val="80000"/>
                <a:alpha val="51000"/>
              </a:schemeClr>
            </a:solidFill>
            <a:ln w="9525" cap="flat">
              <a:noFill/>
              <a:prstDash val="solid"/>
              <a:miter/>
            </a:ln>
          </p:spPr>
          <p:txBody>
            <a:bodyPr rtlCol="0" anchor="ctr"/>
            <a:lstStyle/>
            <a:p>
              <a:endParaRPr lang="zh-CN" altLang="en-US"/>
            </a:p>
          </p:txBody>
        </p:sp>
        <p:sp>
          <p:nvSpPr>
            <p:cNvPr id="22" name="任意多边形: 形状 21"/>
            <p:cNvSpPr/>
            <p:nvPr/>
          </p:nvSpPr>
          <p:spPr>
            <a:xfrm>
              <a:off x="6379392" y="2930829"/>
              <a:ext cx="617957" cy="803732"/>
            </a:xfrm>
            <a:custGeom>
              <a:avLst/>
              <a:gdLst>
                <a:gd name="connsiteX0" fmla="*/ 618062 w 617957"/>
                <a:gd name="connsiteY0" fmla="*/ 39004 h 803732"/>
                <a:gd name="connsiteX1" fmla="*/ 4937 w 617957"/>
                <a:gd name="connsiteY1" fmla="*/ 334279 h 803732"/>
                <a:gd name="connsiteX2" fmla="*/ 128762 w 617957"/>
                <a:gd name="connsiteY2" fmla="*/ 803766 h 803732"/>
                <a:gd name="connsiteX3" fmla="*/ 618062 w 617957"/>
                <a:gd name="connsiteY3" fmla="*/ 39004 h 803732"/>
              </a:gdLst>
              <a:ahLst/>
              <a:cxnLst>
                <a:cxn ang="0">
                  <a:pos x="connsiteX0" y="connsiteY0"/>
                </a:cxn>
                <a:cxn ang="0">
                  <a:pos x="connsiteX1" y="connsiteY1"/>
                </a:cxn>
                <a:cxn ang="0">
                  <a:pos x="connsiteX2" y="connsiteY2"/>
                </a:cxn>
                <a:cxn ang="0">
                  <a:pos x="connsiteX3" y="connsiteY3"/>
                </a:cxn>
              </a:cxnLst>
              <a:rect l="l" t="t" r="r" b="b"/>
              <a:pathLst>
                <a:path w="617957" h="803732">
                  <a:moveTo>
                    <a:pt x="618062" y="39004"/>
                  </a:moveTo>
                  <a:cubicBezTo>
                    <a:pt x="429943" y="-42911"/>
                    <a:pt x="43132" y="-18146"/>
                    <a:pt x="4937" y="334279"/>
                  </a:cubicBezTo>
                  <a:cubicBezTo>
                    <a:pt x="-21828" y="581357"/>
                    <a:pt x="68564" y="732614"/>
                    <a:pt x="128762" y="803766"/>
                  </a:cubicBezTo>
                  <a:cubicBezTo>
                    <a:pt x="423342" y="661862"/>
                    <a:pt x="612680" y="365930"/>
                    <a:pt x="618062" y="39004"/>
                  </a:cubicBezTo>
                  <a:close/>
                </a:path>
              </a:pathLst>
            </a:custGeom>
            <a:solidFill>
              <a:schemeClr val="accent1">
                <a:lumMod val="20000"/>
                <a:lumOff val="80000"/>
                <a:alpha val="51000"/>
              </a:schemeClr>
            </a:solidFill>
            <a:ln w="9525" cap="flat">
              <a:noFill/>
              <a:prstDash val="solid"/>
              <a:miter/>
            </a:ln>
          </p:spPr>
          <p:txBody>
            <a:bodyPr rtlCol="0" anchor="ctr"/>
            <a:lstStyle/>
            <a:p>
              <a:endParaRPr lang="zh-CN" altLang="en-US"/>
            </a:p>
          </p:txBody>
        </p:sp>
        <p:sp>
          <p:nvSpPr>
            <p:cNvPr id="23" name="任意多边形: 形状 22"/>
            <p:cNvSpPr/>
            <p:nvPr/>
          </p:nvSpPr>
          <p:spPr>
            <a:xfrm>
              <a:off x="5268244" y="2531173"/>
              <a:ext cx="879431" cy="1285875"/>
            </a:xfrm>
            <a:custGeom>
              <a:avLst/>
              <a:gdLst>
                <a:gd name="connsiteX0" fmla="*/ 778805 w 879431"/>
                <a:gd name="connsiteY0" fmla="*/ 812516 h 1285875"/>
                <a:gd name="connsiteX1" fmla="*/ 302555 w 879431"/>
                <a:gd name="connsiteY1" fmla="*/ 681071 h 1285875"/>
                <a:gd name="connsiteX2" fmla="*/ 330654 w 879431"/>
                <a:gd name="connsiteY2" fmla="*/ 142432 h 1285875"/>
                <a:gd name="connsiteX3" fmla="*/ 111579 w 879431"/>
                <a:gd name="connsiteY3" fmla="*/ 33 h 1285875"/>
                <a:gd name="connsiteX4" fmla="*/ 440458 w 879431"/>
                <a:gd name="connsiteY4" fmla="*/ 1177676 h 1285875"/>
                <a:gd name="connsiteX5" fmla="*/ 791759 w 879431"/>
                <a:gd name="connsiteY5" fmla="*/ 1285908 h 1285875"/>
                <a:gd name="connsiteX6" fmla="*/ 778805 w 879431"/>
                <a:gd name="connsiteY6" fmla="*/ 812516 h 128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9431" h="1285875">
                  <a:moveTo>
                    <a:pt x="778805" y="812516"/>
                  </a:moveTo>
                  <a:cubicBezTo>
                    <a:pt x="571255" y="648591"/>
                    <a:pt x="429142" y="874047"/>
                    <a:pt x="302555" y="681071"/>
                  </a:cubicBezTo>
                  <a:cubicBezTo>
                    <a:pt x="175968" y="488094"/>
                    <a:pt x="468766" y="409704"/>
                    <a:pt x="330654" y="142432"/>
                  </a:cubicBezTo>
                  <a:cubicBezTo>
                    <a:pt x="274170" y="33180"/>
                    <a:pt x="190541" y="510"/>
                    <a:pt x="111579" y="33"/>
                  </a:cubicBezTo>
                  <a:cubicBezTo>
                    <a:pt x="-122803" y="416047"/>
                    <a:pt x="24444" y="943294"/>
                    <a:pt x="440458" y="1177676"/>
                  </a:cubicBezTo>
                  <a:cubicBezTo>
                    <a:pt x="548443" y="1238521"/>
                    <a:pt x="668258" y="1275431"/>
                    <a:pt x="791759" y="1285908"/>
                  </a:cubicBezTo>
                  <a:cubicBezTo>
                    <a:pt x="885580" y="1149987"/>
                    <a:pt x="935015" y="935865"/>
                    <a:pt x="778805" y="812516"/>
                  </a:cubicBezTo>
                  <a:close/>
                </a:path>
              </a:pathLst>
            </a:custGeom>
            <a:solidFill>
              <a:schemeClr val="accent1">
                <a:lumMod val="20000"/>
                <a:lumOff val="80000"/>
                <a:alpha val="51000"/>
              </a:schemeClr>
            </a:solidFill>
            <a:ln w="9525" cap="flat">
              <a:noFill/>
              <a:prstDash val="solid"/>
              <a:miter/>
            </a:ln>
          </p:spPr>
          <p:txBody>
            <a:bodyPr rtlCol="0" anchor="ctr"/>
            <a:lstStyle/>
            <a:p>
              <a:endParaRPr lang="zh-CN" altLang="en-US"/>
            </a:p>
          </p:txBody>
        </p:sp>
        <p:sp>
          <p:nvSpPr>
            <p:cNvPr id="25" name="任意多边形: 形状 24"/>
            <p:cNvSpPr/>
            <p:nvPr/>
          </p:nvSpPr>
          <p:spPr>
            <a:xfrm>
              <a:off x="5682311" y="2684748"/>
              <a:ext cx="319892" cy="319900"/>
            </a:xfrm>
            <a:custGeom>
              <a:avLst/>
              <a:gdLst>
                <a:gd name="connsiteX0" fmla="*/ 318066 w 319892"/>
                <a:gd name="connsiteY0" fmla="*/ 135352 h 319900"/>
                <a:gd name="connsiteX1" fmla="*/ 184678 w 319892"/>
                <a:gd name="connsiteY1" fmla="*/ 318003 h 319900"/>
                <a:gd name="connsiteX2" fmla="*/ 2036 w 319892"/>
                <a:gd name="connsiteY2" fmla="*/ 184615 h 319900"/>
                <a:gd name="connsiteX3" fmla="*/ 135186 w 319892"/>
                <a:gd name="connsiteY3" fmla="*/ 2002 h 319900"/>
                <a:gd name="connsiteX4" fmla="*/ 318028 w 319892"/>
                <a:gd name="connsiteY4" fmla="*/ 135123 h 319900"/>
                <a:gd name="connsiteX5" fmla="*/ 318066 w 319892"/>
                <a:gd name="connsiteY5" fmla="*/ 135352 h 31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9892" h="319900">
                  <a:moveTo>
                    <a:pt x="318066" y="135352"/>
                  </a:moveTo>
                  <a:cubicBezTo>
                    <a:pt x="331668" y="222620"/>
                    <a:pt x="271946" y="304392"/>
                    <a:pt x="184678" y="318003"/>
                  </a:cubicBezTo>
                  <a:cubicBezTo>
                    <a:pt x="97410" y="331605"/>
                    <a:pt x="15638" y="271883"/>
                    <a:pt x="2036" y="184615"/>
                  </a:cubicBezTo>
                  <a:cubicBezTo>
                    <a:pt x="-11556" y="97433"/>
                    <a:pt x="48023" y="15718"/>
                    <a:pt x="135186" y="2002"/>
                  </a:cubicBezTo>
                  <a:cubicBezTo>
                    <a:pt x="222435" y="-11733"/>
                    <a:pt x="304302" y="47865"/>
                    <a:pt x="318028" y="135123"/>
                  </a:cubicBezTo>
                  <a:cubicBezTo>
                    <a:pt x="318037" y="135200"/>
                    <a:pt x="318056" y="135276"/>
                    <a:pt x="318066" y="135352"/>
                  </a:cubicBezTo>
                  <a:close/>
                </a:path>
              </a:pathLst>
            </a:custGeom>
            <a:solidFill>
              <a:schemeClr val="tx2"/>
            </a:solidFill>
            <a:ln w="9525" cap="flat">
              <a:noFill/>
              <a:prstDash val="solid"/>
              <a:miter/>
            </a:ln>
          </p:spPr>
          <p:txBody>
            <a:bodyPr rtlCol="0" anchor="ctr"/>
            <a:lstStyle/>
            <a:p>
              <a:endParaRPr lang="zh-CN" altLang="en-US"/>
            </a:p>
          </p:txBody>
        </p:sp>
        <p:sp>
          <p:nvSpPr>
            <p:cNvPr id="26" name="任意多边形: 形状 25"/>
            <p:cNvSpPr/>
            <p:nvPr/>
          </p:nvSpPr>
          <p:spPr>
            <a:xfrm rot="18671999">
              <a:off x="6262861" y="2593572"/>
              <a:ext cx="319849" cy="319849"/>
            </a:xfrm>
            <a:custGeom>
              <a:avLst/>
              <a:gdLst>
                <a:gd name="connsiteX0" fmla="*/ 319953 w 319849"/>
                <a:gd name="connsiteY0" fmla="*/ 159958 h 319849"/>
                <a:gd name="connsiteX1" fmla="*/ 160029 w 319849"/>
                <a:gd name="connsiteY1" fmla="*/ 319883 h 319849"/>
                <a:gd name="connsiteX2" fmla="*/ 104 w 319849"/>
                <a:gd name="connsiteY2" fmla="*/ 159958 h 319849"/>
                <a:gd name="connsiteX3" fmla="*/ 160029 w 319849"/>
                <a:gd name="connsiteY3" fmla="*/ 33 h 319849"/>
                <a:gd name="connsiteX4" fmla="*/ 319953 w 319849"/>
                <a:gd name="connsiteY4" fmla="*/ 159958 h 319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849" h="319849">
                  <a:moveTo>
                    <a:pt x="319953" y="159958"/>
                  </a:moveTo>
                  <a:cubicBezTo>
                    <a:pt x="319953" y="248282"/>
                    <a:pt x="248353" y="319883"/>
                    <a:pt x="160029" y="319883"/>
                  </a:cubicBezTo>
                  <a:cubicBezTo>
                    <a:pt x="71705" y="319883"/>
                    <a:pt x="104" y="248282"/>
                    <a:pt x="104" y="159958"/>
                  </a:cubicBezTo>
                  <a:cubicBezTo>
                    <a:pt x="104" y="71634"/>
                    <a:pt x="71705" y="33"/>
                    <a:pt x="160029" y="33"/>
                  </a:cubicBezTo>
                  <a:cubicBezTo>
                    <a:pt x="248353" y="33"/>
                    <a:pt x="319953" y="71634"/>
                    <a:pt x="319953" y="159958"/>
                  </a:cubicBezTo>
                  <a:close/>
                </a:path>
              </a:pathLst>
            </a:custGeom>
            <a:solidFill>
              <a:schemeClr val="tx2"/>
            </a:solidFill>
            <a:ln w="9525" cap="flat">
              <a:noFill/>
              <a:prstDash val="solid"/>
              <a:miter/>
            </a:ln>
          </p:spPr>
          <p:txBody>
            <a:bodyPr rtlCol="0" anchor="ctr"/>
            <a:lstStyle/>
            <a:p>
              <a:endParaRPr lang="zh-CN" altLang="en-US"/>
            </a:p>
          </p:txBody>
        </p:sp>
        <p:sp>
          <p:nvSpPr>
            <p:cNvPr id="27" name="任意多边形: 形状 26"/>
            <p:cNvSpPr/>
            <p:nvPr/>
          </p:nvSpPr>
          <p:spPr>
            <a:xfrm>
              <a:off x="5867069" y="2702432"/>
              <a:ext cx="135046" cy="255936"/>
            </a:xfrm>
            <a:custGeom>
              <a:avLst/>
              <a:gdLst>
                <a:gd name="connsiteX0" fmla="*/ 2053 w 135046"/>
                <a:gd name="connsiteY0" fmla="*/ 138336 h 255936"/>
                <a:gd name="connsiteX1" fmla="*/ 87778 w 135046"/>
                <a:gd name="connsiteY1" fmla="*/ 255970 h 255936"/>
                <a:gd name="connsiteX2" fmla="*/ 89064 w 135046"/>
                <a:gd name="connsiteY2" fmla="*/ 30342 h 255936"/>
                <a:gd name="connsiteX3" fmla="*/ 47392 w 135046"/>
                <a:gd name="connsiteY3" fmla="*/ 33 h 255936"/>
                <a:gd name="connsiteX4" fmla="*/ 2053 w 135046"/>
                <a:gd name="connsiteY4" fmla="*/ 138336 h 255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46" h="255936">
                  <a:moveTo>
                    <a:pt x="2053" y="138336"/>
                  </a:moveTo>
                  <a:cubicBezTo>
                    <a:pt x="10007" y="189067"/>
                    <a:pt x="41916" y="232862"/>
                    <a:pt x="87778" y="255970"/>
                  </a:cubicBezTo>
                  <a:cubicBezTo>
                    <a:pt x="150434" y="194019"/>
                    <a:pt x="151015" y="93007"/>
                    <a:pt x="89064" y="30342"/>
                  </a:cubicBezTo>
                  <a:cubicBezTo>
                    <a:pt x="76910" y="18055"/>
                    <a:pt x="62832" y="7815"/>
                    <a:pt x="47392" y="33"/>
                  </a:cubicBezTo>
                  <a:cubicBezTo>
                    <a:pt x="10931" y="36171"/>
                    <a:pt x="-5938" y="87625"/>
                    <a:pt x="2053" y="138336"/>
                  </a:cubicBezTo>
                  <a:close/>
                </a:path>
              </a:pathLst>
            </a:custGeom>
            <a:solidFill>
              <a:schemeClr val="accent1">
                <a:lumMod val="50000"/>
              </a:schemeClr>
            </a:solidFill>
            <a:ln w="9525" cap="flat">
              <a:noFill/>
              <a:prstDash val="solid"/>
              <a:miter/>
            </a:ln>
          </p:spPr>
          <p:txBody>
            <a:bodyPr rtlCol="0" anchor="ctr"/>
            <a:lstStyle/>
            <a:p>
              <a:endParaRPr lang="zh-CN" altLang="en-US"/>
            </a:p>
          </p:txBody>
        </p:sp>
        <p:sp>
          <p:nvSpPr>
            <p:cNvPr id="28" name="任意多边形: 形状 27"/>
            <p:cNvSpPr/>
            <p:nvPr/>
          </p:nvSpPr>
          <p:spPr>
            <a:xfrm>
              <a:off x="6447427" y="2610897"/>
              <a:ext cx="135046" cy="255936"/>
            </a:xfrm>
            <a:custGeom>
              <a:avLst/>
              <a:gdLst>
                <a:gd name="connsiteX0" fmla="*/ 2053 w 135046"/>
                <a:gd name="connsiteY0" fmla="*/ 138336 h 255936"/>
                <a:gd name="connsiteX1" fmla="*/ 87778 w 135046"/>
                <a:gd name="connsiteY1" fmla="*/ 255970 h 255936"/>
                <a:gd name="connsiteX2" fmla="*/ 89064 w 135046"/>
                <a:gd name="connsiteY2" fmla="*/ 30342 h 255936"/>
                <a:gd name="connsiteX3" fmla="*/ 47392 w 135046"/>
                <a:gd name="connsiteY3" fmla="*/ 33 h 255936"/>
                <a:gd name="connsiteX4" fmla="*/ 2053 w 135046"/>
                <a:gd name="connsiteY4" fmla="*/ 138336 h 255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46" h="255936">
                  <a:moveTo>
                    <a:pt x="2053" y="138336"/>
                  </a:moveTo>
                  <a:cubicBezTo>
                    <a:pt x="10007" y="189067"/>
                    <a:pt x="41915" y="232862"/>
                    <a:pt x="87778" y="255970"/>
                  </a:cubicBezTo>
                  <a:cubicBezTo>
                    <a:pt x="150434" y="194019"/>
                    <a:pt x="151015" y="93007"/>
                    <a:pt x="89064" y="30342"/>
                  </a:cubicBezTo>
                  <a:cubicBezTo>
                    <a:pt x="76910" y="18055"/>
                    <a:pt x="62832" y="7815"/>
                    <a:pt x="47392" y="33"/>
                  </a:cubicBezTo>
                  <a:cubicBezTo>
                    <a:pt x="10930" y="36171"/>
                    <a:pt x="-5938" y="87625"/>
                    <a:pt x="2053" y="138336"/>
                  </a:cubicBezTo>
                  <a:close/>
                </a:path>
              </a:pathLst>
            </a:custGeom>
            <a:solidFill>
              <a:schemeClr val="accent1">
                <a:lumMod val="50000"/>
              </a:schemeClr>
            </a:solidFill>
            <a:ln w="9525" cap="flat">
              <a:noFill/>
              <a:prstDash val="solid"/>
              <a:miter/>
            </a:ln>
          </p:spPr>
          <p:txBody>
            <a:bodyPr rtlCol="0" anchor="ctr"/>
            <a:lstStyle/>
            <a:p>
              <a:endParaRPr lang="zh-CN" altLang="en-US"/>
            </a:p>
          </p:txBody>
        </p:sp>
        <p:sp>
          <p:nvSpPr>
            <p:cNvPr id="29" name="任意多边形: 形状 28"/>
            <p:cNvSpPr/>
            <p:nvPr/>
          </p:nvSpPr>
          <p:spPr>
            <a:xfrm>
              <a:off x="6038795" y="2892068"/>
              <a:ext cx="234178" cy="129671"/>
            </a:xfrm>
            <a:custGeom>
              <a:avLst/>
              <a:gdLst>
                <a:gd name="connsiteX0" fmla="*/ 1110 w 234178"/>
                <a:gd name="connsiteY0" fmla="*/ 58810 h 129671"/>
                <a:gd name="connsiteX1" fmla="*/ 234282 w 234178"/>
                <a:gd name="connsiteY1" fmla="*/ 9852 h 129671"/>
                <a:gd name="connsiteX2" fmla="*/ 216185 w 234178"/>
                <a:gd name="connsiteY2" fmla="*/ 7851 h 129671"/>
                <a:gd name="connsiteX3" fmla="*/ 112124 w 234178"/>
                <a:gd name="connsiteY3" fmla="*/ 111817 h 129671"/>
                <a:gd name="connsiteX4" fmla="*/ 17684 w 234178"/>
                <a:gd name="connsiteY4" fmla="*/ 51285 h 129671"/>
                <a:gd name="connsiteX5" fmla="*/ 1110 w 234178"/>
                <a:gd name="connsiteY5" fmla="*/ 58810 h 1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178" h="129671">
                  <a:moveTo>
                    <a:pt x="1110" y="58810"/>
                  </a:moveTo>
                  <a:cubicBezTo>
                    <a:pt x="58260" y="175301"/>
                    <a:pt x="229710" y="140725"/>
                    <a:pt x="234282" y="9852"/>
                  </a:cubicBezTo>
                  <a:cubicBezTo>
                    <a:pt x="234282" y="-1769"/>
                    <a:pt x="216566" y="-3864"/>
                    <a:pt x="216185" y="7851"/>
                  </a:cubicBezTo>
                  <a:cubicBezTo>
                    <a:pt x="216156" y="65297"/>
                    <a:pt x="169570" y="111845"/>
                    <a:pt x="112124" y="111817"/>
                  </a:cubicBezTo>
                  <a:cubicBezTo>
                    <a:pt x="71529" y="111798"/>
                    <a:pt x="34658" y="88166"/>
                    <a:pt x="17684" y="51285"/>
                  </a:cubicBezTo>
                  <a:cubicBezTo>
                    <a:pt x="12540" y="40713"/>
                    <a:pt x="-4128" y="48237"/>
                    <a:pt x="1110" y="58810"/>
                  </a:cubicBezTo>
                  <a:close/>
                </a:path>
              </a:pathLst>
            </a:custGeom>
            <a:solidFill>
              <a:schemeClr val="tx2"/>
            </a:solidFill>
            <a:ln w="9525" cap="flat">
              <a:noFill/>
              <a:prstDash val="solid"/>
              <a:miter/>
            </a:ln>
          </p:spPr>
          <p:txBody>
            <a:bodyPr rtlCol="0" anchor="ctr"/>
            <a:lstStyle/>
            <a:p>
              <a:endParaRPr lang="zh-CN" altLang="en-US"/>
            </a:p>
          </p:txBody>
        </p:sp>
        <p:sp>
          <p:nvSpPr>
            <p:cNvPr id="30" name="任意多边形: 形状 29"/>
            <p:cNvSpPr/>
            <p:nvPr/>
          </p:nvSpPr>
          <p:spPr>
            <a:xfrm>
              <a:off x="6049898" y="2531173"/>
              <a:ext cx="178498" cy="385381"/>
            </a:xfrm>
            <a:custGeom>
              <a:avLst/>
              <a:gdLst>
                <a:gd name="connsiteX0" fmla="*/ 178498 w 178498"/>
                <a:gd name="connsiteY0" fmla="*/ 360426 h 385381"/>
                <a:gd name="connsiteX1" fmla="*/ 19812 w 178498"/>
                <a:gd name="connsiteY1" fmla="*/ 385382 h 385381"/>
                <a:gd name="connsiteX2" fmla="*/ 0 w 178498"/>
                <a:gd name="connsiteY2" fmla="*/ 13049 h 385381"/>
                <a:gd name="connsiteX3" fmla="*/ 82677 w 178498"/>
                <a:gd name="connsiteY3" fmla="*/ 0 h 385381"/>
                <a:gd name="connsiteX4" fmla="*/ 178498 w 178498"/>
                <a:gd name="connsiteY4" fmla="*/ 360426 h 38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498" h="385381">
                  <a:moveTo>
                    <a:pt x="178498" y="360426"/>
                  </a:moveTo>
                  <a:lnTo>
                    <a:pt x="19812" y="385382"/>
                  </a:lnTo>
                  <a:lnTo>
                    <a:pt x="0" y="13049"/>
                  </a:lnTo>
                  <a:lnTo>
                    <a:pt x="82677" y="0"/>
                  </a:lnTo>
                  <a:lnTo>
                    <a:pt x="178498" y="360426"/>
                  </a:lnTo>
                  <a:close/>
                </a:path>
              </a:pathLst>
            </a:custGeom>
            <a:solidFill>
              <a:srgbClr val="FE6A83"/>
            </a:solidFill>
            <a:ln w="9525" cap="flat">
              <a:noFill/>
              <a:prstDash val="solid"/>
              <a:miter/>
            </a:ln>
          </p:spPr>
          <p:txBody>
            <a:bodyPr rtlCol="0" anchor="ctr"/>
            <a:lstStyle/>
            <a:p>
              <a:endParaRPr lang="zh-CN" altLang="en-US"/>
            </a:p>
          </p:txBody>
        </p:sp>
        <p:sp>
          <p:nvSpPr>
            <p:cNvPr id="31" name="任意多边形: 形状 30"/>
            <p:cNvSpPr/>
            <p:nvPr/>
          </p:nvSpPr>
          <p:spPr>
            <a:xfrm>
              <a:off x="6065710" y="2819209"/>
              <a:ext cx="147351" cy="38004"/>
            </a:xfrm>
            <a:custGeom>
              <a:avLst/>
              <a:gdLst>
                <a:gd name="connsiteX0" fmla="*/ 104 w 147351"/>
                <a:gd name="connsiteY0" fmla="*/ 22608 h 38004"/>
                <a:gd name="connsiteX1" fmla="*/ 961 w 147351"/>
                <a:gd name="connsiteY1" fmla="*/ 38038 h 38004"/>
                <a:gd name="connsiteX2" fmla="*/ 68684 w 147351"/>
                <a:gd name="connsiteY2" fmla="*/ 27561 h 38004"/>
                <a:gd name="connsiteX3" fmla="*/ 147456 w 147351"/>
                <a:gd name="connsiteY3" fmla="*/ 14892 h 38004"/>
                <a:gd name="connsiteX4" fmla="*/ 143551 w 147351"/>
                <a:gd name="connsiteY4" fmla="*/ 33 h 38004"/>
                <a:gd name="connsiteX5" fmla="*/ 66208 w 147351"/>
                <a:gd name="connsiteY5" fmla="*/ 11940 h 3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51" h="38004">
                  <a:moveTo>
                    <a:pt x="104" y="22608"/>
                  </a:moveTo>
                  <a:lnTo>
                    <a:pt x="961" y="38038"/>
                  </a:lnTo>
                  <a:cubicBezTo>
                    <a:pt x="22774" y="34704"/>
                    <a:pt x="45443" y="31275"/>
                    <a:pt x="68684" y="27561"/>
                  </a:cubicBezTo>
                  <a:cubicBezTo>
                    <a:pt x="95926" y="23274"/>
                    <a:pt x="122310" y="19083"/>
                    <a:pt x="147456" y="14892"/>
                  </a:cubicBezTo>
                  <a:lnTo>
                    <a:pt x="143551" y="33"/>
                  </a:lnTo>
                  <a:cubicBezTo>
                    <a:pt x="118785" y="3748"/>
                    <a:pt x="92877" y="7749"/>
                    <a:pt x="66208" y="11940"/>
                  </a:cubicBezTo>
                  <a:close/>
                </a:path>
              </a:pathLst>
            </a:custGeom>
            <a:solidFill>
              <a:schemeClr val="tx2"/>
            </a:solidFill>
            <a:ln w="9525" cap="flat">
              <a:noFill/>
              <a:prstDash val="solid"/>
              <a:miter/>
            </a:ln>
          </p:spPr>
          <p:txBody>
            <a:bodyPr rtlCol="0" anchor="ctr"/>
            <a:lstStyle/>
            <a:p>
              <a:endParaRPr lang="zh-CN" altLang="en-US"/>
            </a:p>
          </p:txBody>
        </p:sp>
        <p:sp>
          <p:nvSpPr>
            <p:cNvPr id="32" name="任意多边形: 形状 31"/>
            <p:cNvSpPr/>
            <p:nvPr/>
          </p:nvSpPr>
          <p:spPr>
            <a:xfrm>
              <a:off x="6061519" y="2741199"/>
              <a:ext cx="130968" cy="35813"/>
            </a:xfrm>
            <a:custGeom>
              <a:avLst/>
              <a:gdLst>
                <a:gd name="connsiteX0" fmla="*/ 104 w 130968"/>
                <a:gd name="connsiteY0" fmla="*/ 20226 h 35813"/>
                <a:gd name="connsiteX1" fmla="*/ 866 w 130968"/>
                <a:gd name="connsiteY1" fmla="*/ 35847 h 35813"/>
                <a:gd name="connsiteX2" fmla="*/ 60397 w 130968"/>
                <a:gd name="connsiteY2" fmla="*/ 26322 h 35813"/>
                <a:gd name="connsiteX3" fmla="*/ 131073 w 130968"/>
                <a:gd name="connsiteY3" fmla="*/ 15083 h 35813"/>
                <a:gd name="connsiteX4" fmla="*/ 127072 w 130968"/>
                <a:gd name="connsiteY4" fmla="*/ 33 h 35813"/>
                <a:gd name="connsiteX5" fmla="*/ 57921 w 130968"/>
                <a:gd name="connsiteY5" fmla="*/ 10796 h 35813"/>
                <a:gd name="connsiteX6" fmla="*/ 104 w 130968"/>
                <a:gd name="connsiteY6" fmla="*/ 20226 h 3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68" h="35813">
                  <a:moveTo>
                    <a:pt x="104" y="20226"/>
                  </a:moveTo>
                  <a:lnTo>
                    <a:pt x="866" y="35847"/>
                  </a:lnTo>
                  <a:lnTo>
                    <a:pt x="60397" y="26322"/>
                  </a:lnTo>
                  <a:lnTo>
                    <a:pt x="131073" y="15083"/>
                  </a:lnTo>
                  <a:lnTo>
                    <a:pt x="127072" y="33"/>
                  </a:lnTo>
                  <a:cubicBezTo>
                    <a:pt x="104784" y="3462"/>
                    <a:pt x="81638" y="6987"/>
                    <a:pt x="57921" y="10796"/>
                  </a:cubicBezTo>
                  <a:cubicBezTo>
                    <a:pt x="38204" y="14416"/>
                    <a:pt x="18868" y="17178"/>
                    <a:pt x="104" y="20226"/>
                  </a:cubicBezTo>
                  <a:close/>
                </a:path>
              </a:pathLst>
            </a:custGeom>
            <a:solidFill>
              <a:schemeClr val="tx2"/>
            </a:solidFill>
            <a:ln w="9525" cap="flat">
              <a:noFill/>
              <a:prstDash val="solid"/>
              <a:miter/>
            </a:ln>
          </p:spPr>
          <p:txBody>
            <a:bodyPr rtlCol="0" anchor="ctr"/>
            <a:lstStyle/>
            <a:p>
              <a:endParaRPr lang="zh-CN" altLang="en-US"/>
            </a:p>
          </p:txBody>
        </p:sp>
        <p:sp>
          <p:nvSpPr>
            <p:cNvPr id="33" name="任意多边形: 形状 32"/>
            <p:cNvSpPr/>
            <p:nvPr/>
          </p:nvSpPr>
          <p:spPr>
            <a:xfrm>
              <a:off x="6057232" y="2663666"/>
              <a:ext cx="114585" cy="33146"/>
            </a:xfrm>
            <a:custGeom>
              <a:avLst/>
              <a:gdLst>
                <a:gd name="connsiteX0" fmla="*/ 114690 w 114585"/>
                <a:gd name="connsiteY0" fmla="*/ 15083 h 33146"/>
                <a:gd name="connsiteX1" fmla="*/ 110689 w 114585"/>
                <a:gd name="connsiteY1" fmla="*/ 33 h 33146"/>
                <a:gd name="connsiteX2" fmla="*/ 49825 w 114585"/>
                <a:gd name="connsiteY2" fmla="*/ 9558 h 33146"/>
                <a:gd name="connsiteX3" fmla="*/ 104 w 114585"/>
                <a:gd name="connsiteY3" fmla="*/ 17464 h 33146"/>
                <a:gd name="connsiteX4" fmla="*/ 961 w 114585"/>
                <a:gd name="connsiteY4" fmla="*/ 33180 h 33146"/>
                <a:gd name="connsiteX5" fmla="*/ 52206 w 114585"/>
                <a:gd name="connsiteY5" fmla="*/ 25179 h 3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585" h="33146">
                  <a:moveTo>
                    <a:pt x="114690" y="15083"/>
                  </a:moveTo>
                  <a:lnTo>
                    <a:pt x="110689" y="33"/>
                  </a:lnTo>
                  <a:lnTo>
                    <a:pt x="49825" y="9558"/>
                  </a:lnTo>
                  <a:lnTo>
                    <a:pt x="104" y="17464"/>
                  </a:lnTo>
                  <a:lnTo>
                    <a:pt x="961" y="33180"/>
                  </a:lnTo>
                  <a:lnTo>
                    <a:pt x="52206" y="25179"/>
                  </a:lnTo>
                  <a:close/>
                </a:path>
              </a:pathLst>
            </a:custGeom>
            <a:solidFill>
              <a:schemeClr val="tx2"/>
            </a:solidFill>
            <a:ln w="9525" cap="flat">
              <a:noFill/>
              <a:prstDash val="solid"/>
              <a:miter/>
            </a:ln>
          </p:spPr>
          <p:txBody>
            <a:bodyPr rtlCol="0" anchor="ctr"/>
            <a:lstStyle/>
            <a:p>
              <a:endParaRPr lang="zh-CN" altLang="en-US"/>
            </a:p>
          </p:txBody>
        </p:sp>
        <p:sp>
          <p:nvSpPr>
            <p:cNvPr id="34" name="任意多边形: 形状 33"/>
            <p:cNvSpPr/>
            <p:nvPr/>
          </p:nvSpPr>
          <p:spPr>
            <a:xfrm>
              <a:off x="6052946" y="2585846"/>
              <a:ext cx="98202" cy="30575"/>
            </a:xfrm>
            <a:custGeom>
              <a:avLst/>
              <a:gdLst>
                <a:gd name="connsiteX0" fmla="*/ 98307 w 98202"/>
                <a:gd name="connsiteY0" fmla="*/ 15178 h 30575"/>
                <a:gd name="connsiteX1" fmla="*/ 94306 w 98202"/>
                <a:gd name="connsiteY1" fmla="*/ 33 h 30575"/>
                <a:gd name="connsiteX2" fmla="*/ 41633 w 98202"/>
                <a:gd name="connsiteY2" fmla="*/ 8225 h 30575"/>
                <a:gd name="connsiteX3" fmla="*/ 104 w 98202"/>
                <a:gd name="connsiteY3" fmla="*/ 14892 h 30575"/>
                <a:gd name="connsiteX4" fmla="*/ 961 w 98202"/>
                <a:gd name="connsiteY4" fmla="*/ 30609 h 30575"/>
                <a:gd name="connsiteX5" fmla="*/ 44110 w 98202"/>
                <a:gd name="connsiteY5" fmla="*/ 23846 h 30575"/>
                <a:gd name="connsiteX6" fmla="*/ 98307 w 98202"/>
                <a:gd name="connsiteY6" fmla="*/ 15178 h 3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202" h="30575">
                  <a:moveTo>
                    <a:pt x="98307" y="15178"/>
                  </a:moveTo>
                  <a:lnTo>
                    <a:pt x="94306" y="33"/>
                  </a:lnTo>
                  <a:lnTo>
                    <a:pt x="41633" y="8225"/>
                  </a:lnTo>
                  <a:lnTo>
                    <a:pt x="104" y="14892"/>
                  </a:lnTo>
                  <a:lnTo>
                    <a:pt x="961" y="30609"/>
                  </a:lnTo>
                  <a:lnTo>
                    <a:pt x="44110" y="23846"/>
                  </a:lnTo>
                  <a:cubicBezTo>
                    <a:pt x="62588" y="20988"/>
                    <a:pt x="80685" y="18036"/>
                    <a:pt x="98307" y="15178"/>
                  </a:cubicBezTo>
                  <a:close/>
                </a:path>
              </a:pathLst>
            </a:custGeom>
            <a:solidFill>
              <a:schemeClr val="tx2"/>
            </a:solidFill>
            <a:ln w="9525" cap="flat">
              <a:noFill/>
              <a:prstDash val="solid"/>
              <a:miter/>
            </a:ln>
          </p:spPr>
          <p:txBody>
            <a:bodyPr rtlCol="0" anchor="ctr"/>
            <a:lstStyle/>
            <a:p>
              <a:endParaRPr lang="zh-CN" altLang="en-US"/>
            </a:p>
          </p:txBody>
        </p:sp>
        <p:sp>
          <p:nvSpPr>
            <p:cNvPr id="35" name="任意多边形: 形状 34"/>
            <p:cNvSpPr/>
            <p:nvPr/>
          </p:nvSpPr>
          <p:spPr>
            <a:xfrm>
              <a:off x="5573267" y="3033617"/>
              <a:ext cx="325755" cy="325755"/>
            </a:xfrm>
            <a:custGeom>
              <a:avLst/>
              <a:gdLst>
                <a:gd name="connsiteX0" fmla="*/ 325755 w 325755"/>
                <a:gd name="connsiteY0" fmla="*/ 162877 h 325755"/>
                <a:gd name="connsiteX1" fmla="*/ 162878 w 325755"/>
                <a:gd name="connsiteY1" fmla="*/ 325755 h 325755"/>
                <a:gd name="connsiteX2" fmla="*/ 0 w 325755"/>
                <a:gd name="connsiteY2" fmla="*/ 162877 h 325755"/>
                <a:gd name="connsiteX3" fmla="*/ 162878 w 325755"/>
                <a:gd name="connsiteY3" fmla="*/ 0 h 325755"/>
                <a:gd name="connsiteX4" fmla="*/ 325755 w 325755"/>
                <a:gd name="connsiteY4" fmla="*/ 162877 h 32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55" h="325755">
                  <a:moveTo>
                    <a:pt x="325755" y="162877"/>
                  </a:moveTo>
                  <a:cubicBezTo>
                    <a:pt x="325755" y="252832"/>
                    <a:pt x="252832" y="325755"/>
                    <a:pt x="162878" y="325755"/>
                  </a:cubicBezTo>
                  <a:cubicBezTo>
                    <a:pt x="72923" y="325755"/>
                    <a:pt x="0" y="252832"/>
                    <a:pt x="0" y="162877"/>
                  </a:cubicBezTo>
                  <a:cubicBezTo>
                    <a:pt x="0" y="72923"/>
                    <a:pt x="72923" y="0"/>
                    <a:pt x="162878" y="0"/>
                  </a:cubicBezTo>
                  <a:cubicBezTo>
                    <a:pt x="252832" y="0"/>
                    <a:pt x="325755" y="72923"/>
                    <a:pt x="325755" y="162877"/>
                  </a:cubicBezTo>
                  <a:close/>
                </a:path>
              </a:pathLst>
            </a:custGeom>
            <a:solidFill>
              <a:srgbClr val="FE6A83"/>
            </a:solidFill>
            <a:ln w="9525" cap="flat">
              <a:noFill/>
              <a:prstDash val="solid"/>
              <a:miter/>
            </a:ln>
          </p:spPr>
          <p:txBody>
            <a:bodyPr rtlCol="0" anchor="ctr"/>
            <a:lstStyle/>
            <a:p>
              <a:endParaRPr lang="zh-CN" altLang="en-US"/>
            </a:p>
          </p:txBody>
        </p:sp>
        <p:sp>
          <p:nvSpPr>
            <p:cNvPr id="36" name="任意多边形: 形状 35"/>
            <p:cNvSpPr/>
            <p:nvPr/>
          </p:nvSpPr>
          <p:spPr>
            <a:xfrm>
              <a:off x="6549770" y="2841974"/>
              <a:ext cx="325755" cy="325755"/>
            </a:xfrm>
            <a:custGeom>
              <a:avLst/>
              <a:gdLst>
                <a:gd name="connsiteX0" fmla="*/ 325755 w 325755"/>
                <a:gd name="connsiteY0" fmla="*/ 162878 h 325755"/>
                <a:gd name="connsiteX1" fmla="*/ 162878 w 325755"/>
                <a:gd name="connsiteY1" fmla="*/ 325755 h 325755"/>
                <a:gd name="connsiteX2" fmla="*/ 1 w 325755"/>
                <a:gd name="connsiteY2" fmla="*/ 162878 h 325755"/>
                <a:gd name="connsiteX3" fmla="*/ 162878 w 325755"/>
                <a:gd name="connsiteY3" fmla="*/ 0 h 325755"/>
                <a:gd name="connsiteX4" fmla="*/ 325755 w 325755"/>
                <a:gd name="connsiteY4" fmla="*/ 162878 h 32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55" h="325755">
                  <a:moveTo>
                    <a:pt x="325755" y="162878"/>
                  </a:moveTo>
                  <a:cubicBezTo>
                    <a:pt x="325755" y="252832"/>
                    <a:pt x="252832" y="325755"/>
                    <a:pt x="162878" y="325755"/>
                  </a:cubicBezTo>
                  <a:cubicBezTo>
                    <a:pt x="72923" y="325755"/>
                    <a:pt x="1" y="252832"/>
                    <a:pt x="1" y="162878"/>
                  </a:cubicBezTo>
                  <a:cubicBezTo>
                    <a:pt x="1" y="72923"/>
                    <a:pt x="72924" y="0"/>
                    <a:pt x="162878" y="0"/>
                  </a:cubicBezTo>
                  <a:cubicBezTo>
                    <a:pt x="252833" y="0"/>
                    <a:pt x="325755" y="72923"/>
                    <a:pt x="325755" y="162878"/>
                  </a:cubicBezTo>
                  <a:close/>
                </a:path>
              </a:pathLst>
            </a:custGeom>
            <a:solidFill>
              <a:srgbClr val="FE6A83"/>
            </a:solidFill>
            <a:ln w="9525" cap="flat">
              <a:noFill/>
              <a:prstDash val="solid"/>
              <a:miter/>
            </a:ln>
          </p:spPr>
          <p:txBody>
            <a:bodyPr rtlCol="0" anchor="ctr"/>
            <a:lstStyle/>
            <a:p>
              <a:endParaRPr lang="zh-CN" altLang="en-US"/>
            </a:p>
          </p:txBody>
        </p:sp>
      </p:grpSp>
      <p:sp>
        <p:nvSpPr>
          <p:cNvPr id="88" name="任意多边形: 形状 87"/>
          <p:cNvSpPr/>
          <p:nvPr/>
        </p:nvSpPr>
        <p:spPr>
          <a:xfrm>
            <a:off x="2218916" y="5629376"/>
            <a:ext cx="1376539" cy="774101"/>
          </a:xfrm>
          <a:custGeom>
            <a:avLst/>
            <a:gdLst>
              <a:gd name="connsiteX0" fmla="*/ 625626 w 1376539"/>
              <a:gd name="connsiteY0" fmla="*/ 445685 h 774101"/>
              <a:gd name="connsiteX1" fmla="*/ 632294 w 1376539"/>
              <a:gd name="connsiteY1" fmla="*/ 451305 h 774101"/>
              <a:gd name="connsiteX2" fmla="*/ 646581 w 1376539"/>
              <a:gd name="connsiteY2" fmla="*/ 465402 h 774101"/>
              <a:gd name="connsiteX3" fmla="*/ 739831 w 1376539"/>
              <a:gd name="connsiteY3" fmla="*/ 473117 h 774101"/>
              <a:gd name="connsiteX4" fmla="*/ 749356 w 1376539"/>
              <a:gd name="connsiteY4" fmla="*/ 467212 h 774101"/>
              <a:gd name="connsiteX5" fmla="*/ 760024 w 1376539"/>
              <a:gd name="connsiteY5" fmla="*/ 468259 h 774101"/>
              <a:gd name="connsiteX6" fmla="*/ 756881 w 1376539"/>
              <a:gd name="connsiteY6" fmla="*/ 480261 h 774101"/>
              <a:gd name="connsiteX7" fmla="*/ 687729 w 1376539"/>
              <a:gd name="connsiteY7" fmla="*/ 500454 h 774101"/>
              <a:gd name="connsiteX8" fmla="*/ 621626 w 1376539"/>
              <a:gd name="connsiteY8" fmla="*/ 462354 h 774101"/>
              <a:gd name="connsiteX9" fmla="*/ 618101 w 1376539"/>
              <a:gd name="connsiteY9" fmla="*/ 447209 h 774101"/>
              <a:gd name="connsiteX10" fmla="*/ 625626 w 1376539"/>
              <a:gd name="connsiteY10" fmla="*/ 445685 h 774101"/>
              <a:gd name="connsiteX11" fmla="*/ 720781 w 1376539"/>
              <a:gd name="connsiteY11" fmla="*/ 354436 h 774101"/>
              <a:gd name="connsiteX12" fmla="*/ 730878 w 1376539"/>
              <a:gd name="connsiteY12" fmla="*/ 365770 h 774101"/>
              <a:gd name="connsiteX13" fmla="*/ 719162 w 1376539"/>
              <a:gd name="connsiteY13" fmla="*/ 375295 h 774101"/>
              <a:gd name="connsiteX14" fmla="*/ 717009 w 1376539"/>
              <a:gd name="connsiteY14" fmla="*/ 374905 h 774101"/>
              <a:gd name="connsiteX15" fmla="*/ 710685 w 1376539"/>
              <a:gd name="connsiteY15" fmla="*/ 363008 h 774101"/>
              <a:gd name="connsiteX16" fmla="*/ 720781 w 1376539"/>
              <a:gd name="connsiteY16" fmla="*/ 354436 h 774101"/>
              <a:gd name="connsiteX17" fmla="*/ 662869 w 1376539"/>
              <a:gd name="connsiteY17" fmla="*/ 344721 h 774101"/>
              <a:gd name="connsiteX18" fmla="*/ 671441 w 1376539"/>
              <a:gd name="connsiteY18" fmla="*/ 359294 h 774101"/>
              <a:gd name="connsiteX19" fmla="*/ 658297 w 1376539"/>
              <a:gd name="connsiteY19" fmla="*/ 368247 h 774101"/>
              <a:gd name="connsiteX20" fmla="*/ 655687 w 1376539"/>
              <a:gd name="connsiteY20" fmla="*/ 367333 h 774101"/>
              <a:gd name="connsiteX21" fmla="*/ 650963 w 1376539"/>
              <a:gd name="connsiteY21" fmla="*/ 353007 h 774101"/>
              <a:gd name="connsiteX22" fmla="*/ 662869 w 1376539"/>
              <a:gd name="connsiteY22" fmla="*/ 344721 h 774101"/>
              <a:gd name="connsiteX23" fmla="*/ 670393 w 1376539"/>
              <a:gd name="connsiteY23" fmla="*/ 15441 h 774101"/>
              <a:gd name="connsiteX24" fmla="*/ 461796 w 1376539"/>
              <a:gd name="connsiteY24" fmla="*/ 69543 h 774101"/>
              <a:gd name="connsiteX25" fmla="*/ 378262 w 1376539"/>
              <a:gd name="connsiteY25" fmla="*/ 196511 h 774101"/>
              <a:gd name="connsiteX26" fmla="*/ 377309 w 1376539"/>
              <a:gd name="connsiteY26" fmla="*/ 205083 h 774101"/>
              <a:gd name="connsiteX27" fmla="*/ 363403 w 1376539"/>
              <a:gd name="connsiteY27" fmla="*/ 208703 h 774101"/>
              <a:gd name="connsiteX28" fmla="*/ 289870 w 1376539"/>
              <a:gd name="connsiteY28" fmla="*/ 174222 h 774101"/>
              <a:gd name="connsiteX29" fmla="*/ 95369 w 1376539"/>
              <a:gd name="connsiteY29" fmla="*/ 217942 h 774101"/>
              <a:gd name="connsiteX30" fmla="*/ 32980 w 1376539"/>
              <a:gd name="connsiteY30" fmla="*/ 291475 h 774101"/>
              <a:gd name="connsiteX31" fmla="*/ 24503 w 1376539"/>
              <a:gd name="connsiteY31" fmla="*/ 422825 h 774101"/>
              <a:gd name="connsiteX32" fmla="*/ 160044 w 1376539"/>
              <a:gd name="connsiteY32" fmla="*/ 489500 h 774101"/>
              <a:gd name="connsiteX33" fmla="*/ 179094 w 1376539"/>
              <a:gd name="connsiteY33" fmla="*/ 482547 h 774101"/>
              <a:gd name="connsiteX34" fmla="*/ 194810 w 1376539"/>
              <a:gd name="connsiteY34" fmla="*/ 495405 h 774101"/>
              <a:gd name="connsiteX35" fmla="*/ 241673 w 1376539"/>
              <a:gd name="connsiteY35" fmla="*/ 605896 h 774101"/>
              <a:gd name="connsiteX36" fmla="*/ 369022 w 1376539"/>
              <a:gd name="connsiteY36" fmla="*/ 686096 h 774101"/>
              <a:gd name="connsiteX37" fmla="*/ 490942 w 1376539"/>
              <a:gd name="connsiteY37" fmla="*/ 690001 h 774101"/>
              <a:gd name="connsiteX38" fmla="*/ 535234 w 1376539"/>
              <a:gd name="connsiteY38" fmla="*/ 658759 h 774101"/>
              <a:gd name="connsiteX39" fmla="*/ 550188 w 1376539"/>
              <a:gd name="connsiteY39" fmla="*/ 660474 h 774101"/>
              <a:gd name="connsiteX40" fmla="*/ 652677 w 1376539"/>
              <a:gd name="connsiteY40" fmla="*/ 739055 h 774101"/>
              <a:gd name="connsiteX41" fmla="*/ 975860 w 1376539"/>
              <a:gd name="connsiteY41" fmla="*/ 686191 h 774101"/>
              <a:gd name="connsiteX42" fmla="*/ 1018723 w 1376539"/>
              <a:gd name="connsiteY42" fmla="*/ 590370 h 774101"/>
              <a:gd name="connsiteX43" fmla="*/ 1020818 w 1376539"/>
              <a:gd name="connsiteY43" fmla="*/ 577320 h 774101"/>
              <a:gd name="connsiteX44" fmla="*/ 1035677 w 1376539"/>
              <a:gd name="connsiteY44" fmla="*/ 581511 h 774101"/>
              <a:gd name="connsiteX45" fmla="*/ 1107984 w 1376539"/>
              <a:gd name="connsiteY45" fmla="*/ 619486 h 774101"/>
              <a:gd name="connsiteX46" fmla="*/ 1188320 w 1376539"/>
              <a:gd name="connsiteY46" fmla="*/ 633986 h 774101"/>
              <a:gd name="connsiteX47" fmla="*/ 1188268 w 1376539"/>
              <a:gd name="connsiteY47" fmla="*/ 633994 h 774101"/>
              <a:gd name="connsiteX48" fmla="*/ 1188363 w 1376539"/>
              <a:gd name="connsiteY48" fmla="*/ 633994 h 774101"/>
              <a:gd name="connsiteX49" fmla="*/ 1188320 w 1376539"/>
              <a:gd name="connsiteY49" fmla="*/ 633986 h 774101"/>
              <a:gd name="connsiteX50" fmla="*/ 1253566 w 1376539"/>
              <a:gd name="connsiteY50" fmla="*/ 624049 h 774101"/>
              <a:gd name="connsiteX51" fmla="*/ 1360575 w 1376539"/>
              <a:gd name="connsiteY51" fmla="*/ 478451 h 774101"/>
              <a:gd name="connsiteX52" fmla="*/ 1275517 w 1376539"/>
              <a:gd name="connsiteY52" fmla="*/ 381391 h 774101"/>
              <a:gd name="connsiteX53" fmla="*/ 1257324 w 1376539"/>
              <a:gd name="connsiteY53" fmla="*/ 356626 h 774101"/>
              <a:gd name="connsiteX54" fmla="*/ 1181124 w 1376539"/>
              <a:gd name="connsiteY54" fmla="*/ 209274 h 774101"/>
              <a:gd name="connsiteX55" fmla="*/ 1074158 w 1376539"/>
              <a:gd name="connsiteY55" fmla="*/ 199749 h 774101"/>
              <a:gd name="connsiteX56" fmla="*/ 1022152 w 1376539"/>
              <a:gd name="connsiteY56" fmla="*/ 227753 h 774101"/>
              <a:gd name="connsiteX57" fmla="*/ 993577 w 1376539"/>
              <a:gd name="connsiteY57" fmla="*/ 224419 h 774101"/>
              <a:gd name="connsiteX58" fmla="*/ 938713 w 1376539"/>
              <a:gd name="connsiteY58" fmla="*/ 140313 h 774101"/>
              <a:gd name="connsiteX59" fmla="*/ 743736 w 1376539"/>
              <a:gd name="connsiteY59" fmla="*/ 22013 h 774101"/>
              <a:gd name="connsiteX60" fmla="*/ 670393 w 1376539"/>
              <a:gd name="connsiteY60" fmla="*/ 15441 h 774101"/>
              <a:gd name="connsiteX61" fmla="*/ 643842 w 1376539"/>
              <a:gd name="connsiteY61" fmla="*/ 748 h 774101"/>
              <a:gd name="connsiteX62" fmla="*/ 869561 w 1376539"/>
              <a:gd name="connsiteY62" fmla="*/ 54303 h 774101"/>
              <a:gd name="connsiteX63" fmla="*/ 991767 w 1376539"/>
              <a:gd name="connsiteY63" fmla="*/ 189558 h 774101"/>
              <a:gd name="connsiteX64" fmla="*/ 1005292 w 1376539"/>
              <a:gd name="connsiteY64" fmla="*/ 211656 h 774101"/>
              <a:gd name="connsiteX65" fmla="*/ 1009198 w 1376539"/>
              <a:gd name="connsiteY65" fmla="*/ 214894 h 774101"/>
              <a:gd name="connsiteX66" fmla="*/ 1201031 w 1376539"/>
              <a:gd name="connsiteY66" fmla="*/ 202131 h 774101"/>
              <a:gd name="connsiteX67" fmla="*/ 1275803 w 1376539"/>
              <a:gd name="connsiteY67" fmla="*/ 339576 h 774101"/>
              <a:gd name="connsiteX68" fmla="*/ 1294853 w 1376539"/>
              <a:gd name="connsiteY68" fmla="*/ 368151 h 774101"/>
              <a:gd name="connsiteX69" fmla="*/ 1375720 w 1376539"/>
              <a:gd name="connsiteY69" fmla="*/ 490548 h 774101"/>
              <a:gd name="connsiteX70" fmla="*/ 1177047 w 1376539"/>
              <a:gd name="connsiteY70" fmla="*/ 649101 h 774101"/>
              <a:gd name="connsiteX71" fmla="*/ 1174933 w 1376539"/>
              <a:gd name="connsiteY71" fmla="*/ 648853 h 774101"/>
              <a:gd name="connsiteX72" fmla="*/ 1104638 w 1376539"/>
              <a:gd name="connsiteY72" fmla="*/ 634280 h 774101"/>
              <a:gd name="connsiteX73" fmla="*/ 1042630 w 1376539"/>
              <a:gd name="connsiteY73" fmla="*/ 606848 h 774101"/>
              <a:gd name="connsiteX74" fmla="*/ 1035868 w 1376539"/>
              <a:gd name="connsiteY74" fmla="*/ 618849 h 774101"/>
              <a:gd name="connsiteX75" fmla="*/ 1003197 w 1376539"/>
              <a:gd name="connsiteY75" fmla="*/ 683715 h 774101"/>
              <a:gd name="connsiteX76" fmla="*/ 627436 w 1376539"/>
              <a:gd name="connsiteY76" fmla="*/ 745532 h 774101"/>
              <a:gd name="connsiteX77" fmla="*/ 555046 w 1376539"/>
              <a:gd name="connsiteY77" fmla="*/ 694573 h 774101"/>
              <a:gd name="connsiteX78" fmla="*/ 533805 w 1376539"/>
              <a:gd name="connsiteY78" fmla="*/ 688477 h 774101"/>
              <a:gd name="connsiteX79" fmla="*/ 375214 w 1376539"/>
              <a:gd name="connsiteY79" fmla="*/ 703431 h 774101"/>
              <a:gd name="connsiteX80" fmla="*/ 223861 w 1376539"/>
              <a:gd name="connsiteY80" fmla="*/ 609134 h 774101"/>
              <a:gd name="connsiteX81" fmla="*/ 180142 w 1376539"/>
              <a:gd name="connsiteY81" fmla="*/ 519980 h 774101"/>
              <a:gd name="connsiteX82" fmla="*/ 174427 w 1376539"/>
              <a:gd name="connsiteY82" fmla="*/ 503787 h 774101"/>
              <a:gd name="connsiteX83" fmla="*/ 147185 w 1376539"/>
              <a:gd name="connsiteY83" fmla="*/ 509217 h 774101"/>
              <a:gd name="connsiteX84" fmla="*/ 19645 w 1376539"/>
              <a:gd name="connsiteY84" fmla="*/ 448447 h 774101"/>
              <a:gd name="connsiteX85" fmla="*/ 16216 w 1376539"/>
              <a:gd name="connsiteY85" fmla="*/ 292904 h 774101"/>
              <a:gd name="connsiteX86" fmla="*/ 101941 w 1376539"/>
              <a:gd name="connsiteY86" fmla="*/ 196035 h 774101"/>
              <a:gd name="connsiteX87" fmla="*/ 360545 w 1376539"/>
              <a:gd name="connsiteY87" fmla="*/ 180890 h 774101"/>
              <a:gd name="connsiteX88" fmla="*/ 367784 w 1376539"/>
              <a:gd name="connsiteY88" fmla="*/ 165459 h 774101"/>
              <a:gd name="connsiteX89" fmla="*/ 445984 w 1376539"/>
              <a:gd name="connsiteY89" fmla="*/ 61637 h 774101"/>
              <a:gd name="connsiteX90" fmla="*/ 643842 w 1376539"/>
              <a:gd name="connsiteY90" fmla="*/ 748 h 77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376539" h="774101">
                <a:moveTo>
                  <a:pt x="625626" y="445685"/>
                </a:moveTo>
                <a:cubicBezTo>
                  <a:pt x="628007" y="446876"/>
                  <a:pt x="630246" y="449257"/>
                  <a:pt x="632294" y="451305"/>
                </a:cubicBezTo>
                <a:cubicBezTo>
                  <a:pt x="636770" y="456286"/>
                  <a:pt x="641542" y="460992"/>
                  <a:pt x="646581" y="465402"/>
                </a:cubicBezTo>
                <a:cubicBezTo>
                  <a:pt x="672527" y="488338"/>
                  <a:pt x="710465" y="491472"/>
                  <a:pt x="739831" y="473117"/>
                </a:cubicBezTo>
                <a:cubicBezTo>
                  <a:pt x="742879" y="471307"/>
                  <a:pt x="746022" y="469117"/>
                  <a:pt x="749356" y="467212"/>
                </a:cubicBezTo>
                <a:cubicBezTo>
                  <a:pt x="752614" y="464630"/>
                  <a:pt x="757328" y="465097"/>
                  <a:pt x="760024" y="468259"/>
                </a:cubicBezTo>
                <a:cubicBezTo>
                  <a:pt x="764406" y="473308"/>
                  <a:pt x="760595" y="477308"/>
                  <a:pt x="756881" y="480261"/>
                </a:cubicBezTo>
                <a:cubicBezTo>
                  <a:pt x="734688" y="497596"/>
                  <a:pt x="710018" y="505502"/>
                  <a:pt x="687729" y="500454"/>
                </a:cubicBezTo>
                <a:cubicBezTo>
                  <a:pt x="661859" y="496044"/>
                  <a:pt x="638409" y="482537"/>
                  <a:pt x="621626" y="462354"/>
                </a:cubicBezTo>
                <a:cubicBezTo>
                  <a:pt x="618101" y="458067"/>
                  <a:pt x="612863" y="452638"/>
                  <a:pt x="618101" y="447209"/>
                </a:cubicBezTo>
                <a:cubicBezTo>
                  <a:pt x="620720" y="444495"/>
                  <a:pt x="623245" y="444495"/>
                  <a:pt x="625626" y="445685"/>
                </a:cubicBezTo>
                <a:close/>
                <a:moveTo>
                  <a:pt x="720781" y="354436"/>
                </a:moveTo>
                <a:cubicBezTo>
                  <a:pt x="727639" y="354340"/>
                  <a:pt x="732211" y="359770"/>
                  <a:pt x="730878" y="365770"/>
                </a:cubicBezTo>
                <a:cubicBezTo>
                  <a:pt x="729544" y="371771"/>
                  <a:pt x="726020" y="376153"/>
                  <a:pt x="719162" y="375295"/>
                </a:cubicBezTo>
                <a:cubicBezTo>
                  <a:pt x="718429" y="375248"/>
                  <a:pt x="717714" y="375114"/>
                  <a:pt x="717009" y="374905"/>
                </a:cubicBezTo>
                <a:cubicBezTo>
                  <a:pt x="711980" y="373362"/>
                  <a:pt x="709152" y="368037"/>
                  <a:pt x="710685" y="363008"/>
                </a:cubicBezTo>
                <a:cubicBezTo>
                  <a:pt x="711190" y="357893"/>
                  <a:pt x="715657" y="354102"/>
                  <a:pt x="720781" y="354436"/>
                </a:cubicBezTo>
                <a:close/>
                <a:moveTo>
                  <a:pt x="662869" y="344721"/>
                </a:moveTo>
                <a:cubicBezTo>
                  <a:pt x="670394" y="347102"/>
                  <a:pt x="670775" y="353960"/>
                  <a:pt x="671441" y="359294"/>
                </a:cubicBezTo>
                <a:cubicBezTo>
                  <a:pt x="668584" y="366247"/>
                  <a:pt x="664679" y="370057"/>
                  <a:pt x="658297" y="368247"/>
                </a:cubicBezTo>
                <a:cubicBezTo>
                  <a:pt x="657392" y="368057"/>
                  <a:pt x="656516" y="367752"/>
                  <a:pt x="655687" y="367333"/>
                </a:cubicBezTo>
                <a:cubicBezTo>
                  <a:pt x="650429" y="364685"/>
                  <a:pt x="648315" y="358265"/>
                  <a:pt x="650963" y="353007"/>
                </a:cubicBezTo>
                <a:cubicBezTo>
                  <a:pt x="652677" y="347483"/>
                  <a:pt x="655344" y="342339"/>
                  <a:pt x="662869" y="344721"/>
                </a:cubicBezTo>
                <a:close/>
                <a:moveTo>
                  <a:pt x="670393" y="15441"/>
                </a:moveTo>
                <a:cubicBezTo>
                  <a:pt x="596479" y="16393"/>
                  <a:pt x="525518" y="29728"/>
                  <a:pt x="461796" y="69543"/>
                </a:cubicBezTo>
                <a:cubicBezTo>
                  <a:pt x="414838" y="98880"/>
                  <a:pt x="383596" y="139456"/>
                  <a:pt x="378262" y="196511"/>
                </a:cubicBezTo>
                <a:cubicBezTo>
                  <a:pt x="378186" y="199387"/>
                  <a:pt x="377871" y="202254"/>
                  <a:pt x="377309" y="205083"/>
                </a:cubicBezTo>
                <a:cubicBezTo>
                  <a:pt x="374833" y="214608"/>
                  <a:pt x="369118" y="216037"/>
                  <a:pt x="363403" y="208703"/>
                </a:cubicBezTo>
                <a:cubicBezTo>
                  <a:pt x="344353" y="184795"/>
                  <a:pt x="317587" y="178032"/>
                  <a:pt x="289870" y="174222"/>
                </a:cubicBezTo>
                <a:cubicBezTo>
                  <a:pt x="221861" y="164154"/>
                  <a:pt x="152529" y="179737"/>
                  <a:pt x="95369" y="217942"/>
                </a:cubicBezTo>
                <a:cubicBezTo>
                  <a:pt x="67813" y="235802"/>
                  <a:pt x="46115" y="261376"/>
                  <a:pt x="32980" y="291475"/>
                </a:cubicBezTo>
                <a:cubicBezTo>
                  <a:pt x="13930" y="334052"/>
                  <a:pt x="8406" y="377962"/>
                  <a:pt x="24503" y="422825"/>
                </a:cubicBezTo>
                <a:cubicBezTo>
                  <a:pt x="46125" y="483213"/>
                  <a:pt x="98989" y="508550"/>
                  <a:pt x="160044" y="489500"/>
                </a:cubicBezTo>
                <a:cubicBezTo>
                  <a:pt x="166426" y="487500"/>
                  <a:pt x="172426" y="484261"/>
                  <a:pt x="179094" y="482547"/>
                </a:cubicBezTo>
                <a:cubicBezTo>
                  <a:pt x="189762" y="479689"/>
                  <a:pt x="195382" y="483309"/>
                  <a:pt x="194810" y="495405"/>
                </a:cubicBezTo>
                <a:cubicBezTo>
                  <a:pt x="192524" y="539792"/>
                  <a:pt x="212908" y="574939"/>
                  <a:pt x="241673" y="605896"/>
                </a:cubicBezTo>
                <a:cubicBezTo>
                  <a:pt x="276192" y="643529"/>
                  <a:pt x="320169" y="671218"/>
                  <a:pt x="369022" y="686096"/>
                </a:cubicBezTo>
                <a:cubicBezTo>
                  <a:pt x="408475" y="698917"/>
                  <a:pt x="450756" y="700269"/>
                  <a:pt x="490942" y="690001"/>
                </a:cubicBezTo>
                <a:cubicBezTo>
                  <a:pt x="508849" y="685239"/>
                  <a:pt x="528280" y="681524"/>
                  <a:pt x="535234" y="658759"/>
                </a:cubicBezTo>
                <a:cubicBezTo>
                  <a:pt x="538091" y="649234"/>
                  <a:pt x="546568" y="653901"/>
                  <a:pt x="550188" y="660474"/>
                </a:cubicBezTo>
                <a:cubicBezTo>
                  <a:pt x="572857" y="701717"/>
                  <a:pt x="610957" y="723529"/>
                  <a:pt x="652677" y="739055"/>
                </a:cubicBezTo>
                <a:cubicBezTo>
                  <a:pt x="770120" y="782870"/>
                  <a:pt x="876514" y="754295"/>
                  <a:pt x="975860" y="686191"/>
                </a:cubicBezTo>
                <a:cubicBezTo>
                  <a:pt x="1009198" y="663331"/>
                  <a:pt x="1027486" y="632661"/>
                  <a:pt x="1018723" y="590370"/>
                </a:cubicBezTo>
                <a:cubicBezTo>
                  <a:pt x="1017770" y="585702"/>
                  <a:pt x="1016056" y="580845"/>
                  <a:pt x="1020818" y="577320"/>
                </a:cubicBezTo>
                <a:cubicBezTo>
                  <a:pt x="1027200" y="572748"/>
                  <a:pt x="1031200" y="578178"/>
                  <a:pt x="1035677" y="581511"/>
                </a:cubicBezTo>
                <a:cubicBezTo>
                  <a:pt x="1057832" y="597875"/>
                  <a:pt x="1082235" y="610636"/>
                  <a:pt x="1107984" y="619486"/>
                </a:cubicBezTo>
                <a:lnTo>
                  <a:pt x="1188320" y="633986"/>
                </a:lnTo>
                <a:lnTo>
                  <a:pt x="1188268" y="633994"/>
                </a:lnTo>
                <a:lnTo>
                  <a:pt x="1188363" y="633994"/>
                </a:lnTo>
                <a:lnTo>
                  <a:pt x="1188320" y="633986"/>
                </a:lnTo>
                <a:lnTo>
                  <a:pt x="1253566" y="624049"/>
                </a:lnTo>
                <a:cubicBezTo>
                  <a:pt x="1314552" y="601609"/>
                  <a:pt x="1359503" y="544531"/>
                  <a:pt x="1360575" y="478451"/>
                </a:cubicBezTo>
                <a:cubicBezTo>
                  <a:pt x="1361337" y="424158"/>
                  <a:pt x="1327809" y="385963"/>
                  <a:pt x="1275517" y="381391"/>
                </a:cubicBezTo>
                <a:cubicBezTo>
                  <a:pt x="1252562" y="379486"/>
                  <a:pt x="1252562" y="379486"/>
                  <a:pt x="1257324" y="356626"/>
                </a:cubicBezTo>
                <a:cubicBezTo>
                  <a:pt x="1270945" y="291380"/>
                  <a:pt x="1242274" y="236040"/>
                  <a:pt x="1181124" y="209274"/>
                </a:cubicBezTo>
                <a:cubicBezTo>
                  <a:pt x="1147282" y="195235"/>
                  <a:pt x="1109953" y="191910"/>
                  <a:pt x="1074158" y="199749"/>
                </a:cubicBezTo>
                <a:cubicBezTo>
                  <a:pt x="1054089" y="202750"/>
                  <a:pt x="1035696" y="212646"/>
                  <a:pt x="1022152" y="227753"/>
                </a:cubicBezTo>
                <a:cubicBezTo>
                  <a:pt x="1007674" y="244041"/>
                  <a:pt x="1003769" y="243279"/>
                  <a:pt x="993577" y="224419"/>
                </a:cubicBezTo>
                <a:cubicBezTo>
                  <a:pt x="977441" y="195035"/>
                  <a:pt x="959096" y="166926"/>
                  <a:pt x="938713" y="140313"/>
                </a:cubicBezTo>
                <a:cubicBezTo>
                  <a:pt x="890135" y="76401"/>
                  <a:pt x="825937" y="38015"/>
                  <a:pt x="743736" y="22013"/>
                </a:cubicBezTo>
                <a:cubicBezTo>
                  <a:pt x="719580" y="17279"/>
                  <a:pt x="695006" y="15069"/>
                  <a:pt x="670393" y="15441"/>
                </a:cubicBezTo>
                <a:close/>
                <a:moveTo>
                  <a:pt x="643842" y="748"/>
                </a:moveTo>
                <a:cubicBezTo>
                  <a:pt x="721281" y="-3657"/>
                  <a:pt x="803363" y="11011"/>
                  <a:pt x="869561" y="54303"/>
                </a:cubicBezTo>
                <a:cubicBezTo>
                  <a:pt x="922330" y="88878"/>
                  <a:pt x="958906" y="137456"/>
                  <a:pt x="991767" y="189558"/>
                </a:cubicBezTo>
                <a:cubicBezTo>
                  <a:pt x="996339" y="196892"/>
                  <a:pt x="1000625" y="204417"/>
                  <a:pt x="1005292" y="211656"/>
                </a:cubicBezTo>
                <a:cubicBezTo>
                  <a:pt x="1006397" y="212951"/>
                  <a:pt x="1007721" y="214046"/>
                  <a:pt x="1009198" y="214894"/>
                </a:cubicBezTo>
                <a:cubicBezTo>
                  <a:pt x="1070634" y="169841"/>
                  <a:pt x="1135880" y="168984"/>
                  <a:pt x="1201031" y="202131"/>
                </a:cubicBezTo>
                <a:cubicBezTo>
                  <a:pt x="1255705" y="230039"/>
                  <a:pt x="1280184" y="277854"/>
                  <a:pt x="1275803" y="339576"/>
                </a:cubicBezTo>
                <a:cubicBezTo>
                  <a:pt x="1274183" y="362436"/>
                  <a:pt x="1274088" y="362436"/>
                  <a:pt x="1294853" y="368151"/>
                </a:cubicBezTo>
                <a:cubicBezTo>
                  <a:pt x="1349812" y="382725"/>
                  <a:pt x="1382197" y="431778"/>
                  <a:pt x="1375720" y="490548"/>
                </a:cubicBezTo>
                <a:cubicBezTo>
                  <a:pt x="1364642" y="589198"/>
                  <a:pt x="1275698" y="660178"/>
                  <a:pt x="1177047" y="649101"/>
                </a:cubicBezTo>
                <a:cubicBezTo>
                  <a:pt x="1176342" y="649025"/>
                  <a:pt x="1175637" y="648939"/>
                  <a:pt x="1174933" y="648853"/>
                </a:cubicBezTo>
                <a:cubicBezTo>
                  <a:pt x="1151063" y="646443"/>
                  <a:pt x="1127498" y="641557"/>
                  <a:pt x="1104638" y="634280"/>
                </a:cubicBezTo>
                <a:cubicBezTo>
                  <a:pt x="1083302" y="626736"/>
                  <a:pt x="1062566" y="617563"/>
                  <a:pt x="1042630" y="606848"/>
                </a:cubicBezTo>
                <a:cubicBezTo>
                  <a:pt x="1035201" y="609039"/>
                  <a:pt x="1036058" y="614087"/>
                  <a:pt x="1035868" y="618849"/>
                </a:cubicBezTo>
                <a:cubicBezTo>
                  <a:pt x="1034210" y="644005"/>
                  <a:pt x="1022428" y="667408"/>
                  <a:pt x="1003197" y="683715"/>
                </a:cubicBezTo>
                <a:cubicBezTo>
                  <a:pt x="909280" y="773631"/>
                  <a:pt x="744879" y="800777"/>
                  <a:pt x="627436" y="745532"/>
                </a:cubicBezTo>
                <a:cubicBezTo>
                  <a:pt x="600308" y="733254"/>
                  <a:pt x="575753" y="715966"/>
                  <a:pt x="555046" y="694573"/>
                </a:cubicBezTo>
                <a:cubicBezTo>
                  <a:pt x="549140" y="688191"/>
                  <a:pt x="544759" y="681905"/>
                  <a:pt x="533805" y="688477"/>
                </a:cubicBezTo>
                <a:cubicBezTo>
                  <a:pt x="483513" y="718862"/>
                  <a:pt x="429030" y="716481"/>
                  <a:pt x="375214" y="703431"/>
                </a:cubicBezTo>
                <a:cubicBezTo>
                  <a:pt x="316254" y="688344"/>
                  <a:pt x="263390" y="655416"/>
                  <a:pt x="223861" y="609134"/>
                </a:cubicBezTo>
                <a:cubicBezTo>
                  <a:pt x="201287" y="584055"/>
                  <a:pt x="186152" y="553184"/>
                  <a:pt x="180142" y="519980"/>
                </a:cubicBezTo>
                <a:cubicBezTo>
                  <a:pt x="179094" y="514455"/>
                  <a:pt x="180142" y="508264"/>
                  <a:pt x="174427" y="503787"/>
                </a:cubicBezTo>
                <a:cubicBezTo>
                  <a:pt x="164902" y="502454"/>
                  <a:pt x="156424" y="507502"/>
                  <a:pt x="147185" y="509217"/>
                </a:cubicBezTo>
                <a:cubicBezTo>
                  <a:pt x="95712" y="521094"/>
                  <a:pt x="42848" y="495910"/>
                  <a:pt x="19645" y="448447"/>
                </a:cubicBezTo>
                <a:cubicBezTo>
                  <a:pt x="-7596" y="397393"/>
                  <a:pt x="-4358" y="344910"/>
                  <a:pt x="16216" y="292904"/>
                </a:cubicBezTo>
                <a:cubicBezTo>
                  <a:pt x="32123" y="251308"/>
                  <a:pt x="62584" y="216885"/>
                  <a:pt x="101941" y="196035"/>
                </a:cubicBezTo>
                <a:cubicBezTo>
                  <a:pt x="185571" y="151172"/>
                  <a:pt x="271772" y="140123"/>
                  <a:pt x="360545" y="180890"/>
                </a:cubicBezTo>
                <a:cubicBezTo>
                  <a:pt x="366165" y="176985"/>
                  <a:pt x="366070" y="170793"/>
                  <a:pt x="367784" y="165459"/>
                </a:cubicBezTo>
                <a:cubicBezTo>
                  <a:pt x="381052" y="122844"/>
                  <a:pt x="408694" y="86154"/>
                  <a:pt x="445984" y="61637"/>
                </a:cubicBezTo>
                <a:cubicBezTo>
                  <a:pt x="493609" y="28633"/>
                  <a:pt x="566404" y="5154"/>
                  <a:pt x="643842" y="748"/>
                </a:cubicBezTo>
                <a:close/>
              </a:path>
            </a:pathLst>
          </a:custGeom>
          <a:solidFill>
            <a:schemeClr val="accent4"/>
          </a:solidFill>
          <a:ln w="9525" cap="flat">
            <a:noFill/>
            <a:prstDash val="solid"/>
            <a:miter/>
          </a:ln>
        </p:spPr>
        <p:txBody>
          <a:bodyPr rtlCol="0" anchor="ctr"/>
          <a:lstStyle/>
          <a:p>
            <a:endParaRPr lang="zh-CN" altLang="en-US"/>
          </a:p>
        </p:txBody>
      </p:sp>
      <p:sp>
        <p:nvSpPr>
          <p:cNvPr id="56" name="任意多边形: 形状 55"/>
          <p:cNvSpPr/>
          <p:nvPr/>
        </p:nvSpPr>
        <p:spPr>
          <a:xfrm>
            <a:off x="3476343" y="3939482"/>
            <a:ext cx="231136" cy="226999"/>
          </a:xfrm>
          <a:custGeom>
            <a:avLst/>
            <a:gdLst>
              <a:gd name="connsiteX0" fmla="*/ 223937 w 231136"/>
              <a:gd name="connsiteY0" fmla="*/ 100580 h 226999"/>
              <a:gd name="connsiteX1" fmla="*/ 142307 w 231136"/>
              <a:gd name="connsiteY1" fmla="*/ 95341 h 226999"/>
              <a:gd name="connsiteX2" fmla="*/ 135449 w 231136"/>
              <a:gd name="connsiteY2" fmla="*/ 52193 h 226999"/>
              <a:gd name="connsiteX3" fmla="*/ 128020 w 231136"/>
              <a:gd name="connsiteY3" fmla="*/ 5139 h 226999"/>
              <a:gd name="connsiteX4" fmla="*/ 118971 w 231136"/>
              <a:gd name="connsiteY4" fmla="*/ 358 h 226999"/>
              <a:gd name="connsiteX5" fmla="*/ 114971 w 231136"/>
              <a:gd name="connsiteY5" fmla="*/ 3425 h 226999"/>
              <a:gd name="connsiteX6" fmla="*/ 73727 w 231136"/>
              <a:gd name="connsiteY6" fmla="*/ 91341 h 226999"/>
              <a:gd name="connsiteX7" fmla="*/ 54677 w 231136"/>
              <a:gd name="connsiteY7" fmla="*/ 90293 h 226999"/>
              <a:gd name="connsiteX8" fmla="*/ 7052 w 231136"/>
              <a:gd name="connsiteY8" fmla="*/ 87721 h 226999"/>
              <a:gd name="connsiteX9" fmla="*/ 107 w 231136"/>
              <a:gd name="connsiteY9" fmla="*/ 95055 h 226999"/>
              <a:gd name="connsiteX10" fmla="*/ 3528 w 231136"/>
              <a:gd name="connsiteY10" fmla="*/ 100961 h 226999"/>
              <a:gd name="connsiteX11" fmla="*/ 51915 w 231136"/>
              <a:gd name="connsiteY11" fmla="*/ 135442 h 226999"/>
              <a:gd name="connsiteX12" fmla="*/ 35342 w 231136"/>
              <a:gd name="connsiteY12" fmla="*/ 166684 h 226999"/>
              <a:gd name="connsiteX13" fmla="*/ 10196 w 231136"/>
              <a:gd name="connsiteY13" fmla="*/ 212118 h 226999"/>
              <a:gd name="connsiteX14" fmla="*/ 9529 w 231136"/>
              <a:gd name="connsiteY14" fmla="*/ 213546 h 226999"/>
              <a:gd name="connsiteX15" fmla="*/ 10386 w 231136"/>
              <a:gd name="connsiteY15" fmla="*/ 222214 h 226999"/>
              <a:gd name="connsiteX16" fmla="*/ 13339 w 231136"/>
              <a:gd name="connsiteY16" fmla="*/ 224976 h 226999"/>
              <a:gd name="connsiteX17" fmla="*/ 21911 w 231136"/>
              <a:gd name="connsiteY17" fmla="*/ 226119 h 226999"/>
              <a:gd name="connsiteX18" fmla="*/ 103160 w 231136"/>
              <a:gd name="connsiteY18" fmla="*/ 179161 h 226999"/>
              <a:gd name="connsiteX19" fmla="*/ 119638 w 231136"/>
              <a:gd name="connsiteY19" fmla="*/ 194496 h 226999"/>
              <a:gd name="connsiteX20" fmla="*/ 150308 w 231136"/>
              <a:gd name="connsiteY20" fmla="*/ 224024 h 226999"/>
              <a:gd name="connsiteX21" fmla="*/ 160414 w 231136"/>
              <a:gd name="connsiteY21" fmla="*/ 223872 h 226999"/>
              <a:gd name="connsiteX22" fmla="*/ 162215 w 231136"/>
              <a:gd name="connsiteY22" fmla="*/ 217166 h 226999"/>
              <a:gd name="connsiteX23" fmla="*/ 152023 w 231136"/>
              <a:gd name="connsiteY23" fmla="*/ 152682 h 226999"/>
              <a:gd name="connsiteX24" fmla="*/ 181741 w 231136"/>
              <a:gd name="connsiteY24" fmla="*/ 137156 h 226999"/>
              <a:gd name="connsiteX25" fmla="*/ 228128 w 231136"/>
              <a:gd name="connsiteY25" fmla="*/ 113915 h 226999"/>
              <a:gd name="connsiteX26" fmla="*/ 223937 w 231136"/>
              <a:gd name="connsiteY26" fmla="*/ 100580 h 226999"/>
              <a:gd name="connsiteX27" fmla="*/ 105636 w 231136"/>
              <a:gd name="connsiteY27" fmla="*/ 57908 h 226999"/>
              <a:gd name="connsiteX28" fmla="*/ 117828 w 231136"/>
              <a:gd name="connsiteY28" fmla="*/ 31524 h 226999"/>
              <a:gd name="connsiteX29" fmla="*/ 127353 w 231136"/>
              <a:gd name="connsiteY29" fmla="*/ 94484 h 226999"/>
              <a:gd name="connsiteX30" fmla="*/ 88682 w 231136"/>
              <a:gd name="connsiteY30" fmla="*/ 92293 h 226999"/>
              <a:gd name="connsiteX31" fmla="*/ 105636 w 231136"/>
              <a:gd name="connsiteY31" fmla="*/ 57908 h 226999"/>
              <a:gd name="connsiteX32" fmla="*/ 130115 w 231136"/>
              <a:gd name="connsiteY32" fmla="*/ 108867 h 226999"/>
              <a:gd name="connsiteX33" fmla="*/ 135830 w 231136"/>
              <a:gd name="connsiteY33" fmla="*/ 144871 h 226999"/>
              <a:gd name="connsiteX34" fmla="*/ 104588 w 231136"/>
              <a:gd name="connsiteY34" fmla="*/ 161826 h 226999"/>
              <a:gd name="connsiteX35" fmla="*/ 69251 w 231136"/>
              <a:gd name="connsiteY35" fmla="*/ 131727 h 226999"/>
              <a:gd name="connsiteX36" fmla="*/ 82300 w 231136"/>
              <a:gd name="connsiteY36" fmla="*/ 106009 h 226999"/>
              <a:gd name="connsiteX37" fmla="*/ 45724 w 231136"/>
              <a:gd name="connsiteY37" fmla="*/ 113248 h 226999"/>
              <a:gd name="connsiteX38" fmla="*/ 31913 w 231136"/>
              <a:gd name="connsiteY38" fmla="*/ 103723 h 226999"/>
              <a:gd name="connsiteX39" fmla="*/ 66869 w 231136"/>
              <a:gd name="connsiteY39" fmla="*/ 105628 h 226999"/>
              <a:gd name="connsiteX40" fmla="*/ 58011 w 231136"/>
              <a:gd name="connsiteY40" fmla="*/ 123059 h 226999"/>
              <a:gd name="connsiteX41" fmla="*/ 45724 w 231136"/>
              <a:gd name="connsiteY41" fmla="*/ 113248 h 226999"/>
              <a:gd name="connsiteX42" fmla="*/ 58868 w 231136"/>
              <a:gd name="connsiteY42" fmla="*/ 187543 h 226999"/>
              <a:gd name="connsiteX43" fmla="*/ 30293 w 231136"/>
              <a:gd name="connsiteY43" fmla="*/ 204212 h 226999"/>
              <a:gd name="connsiteX44" fmla="*/ 62583 w 231136"/>
              <a:gd name="connsiteY44" fmla="*/ 144490 h 226999"/>
              <a:gd name="connsiteX45" fmla="*/ 91158 w 231136"/>
              <a:gd name="connsiteY45" fmla="*/ 169065 h 226999"/>
              <a:gd name="connsiteX46" fmla="*/ 58868 w 231136"/>
              <a:gd name="connsiteY46" fmla="*/ 187734 h 226999"/>
              <a:gd name="connsiteX47" fmla="*/ 140498 w 231136"/>
              <a:gd name="connsiteY47" fmla="*/ 173922 h 226999"/>
              <a:gd name="connsiteX48" fmla="*/ 144498 w 231136"/>
              <a:gd name="connsiteY48" fmla="*/ 199068 h 226999"/>
              <a:gd name="connsiteX49" fmla="*/ 115923 w 231136"/>
              <a:gd name="connsiteY49" fmla="*/ 171922 h 226999"/>
              <a:gd name="connsiteX50" fmla="*/ 138497 w 231136"/>
              <a:gd name="connsiteY50" fmla="*/ 159730 h 226999"/>
              <a:gd name="connsiteX51" fmla="*/ 149070 w 231136"/>
              <a:gd name="connsiteY51" fmla="*/ 137823 h 226999"/>
              <a:gd name="connsiteX52" fmla="*/ 144593 w 231136"/>
              <a:gd name="connsiteY52" fmla="*/ 109819 h 226999"/>
              <a:gd name="connsiteX53" fmla="*/ 175931 w 231136"/>
              <a:gd name="connsiteY53" fmla="*/ 111629 h 226999"/>
              <a:gd name="connsiteX54" fmla="*/ 197267 w 231136"/>
              <a:gd name="connsiteY54" fmla="*/ 113058 h 226999"/>
              <a:gd name="connsiteX55" fmla="*/ 149070 w 231136"/>
              <a:gd name="connsiteY55" fmla="*/ 137823 h 22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31136" h="226999">
                <a:moveTo>
                  <a:pt x="223937" y="100580"/>
                </a:moveTo>
                <a:lnTo>
                  <a:pt x="142307" y="95341"/>
                </a:lnTo>
                <a:lnTo>
                  <a:pt x="135449" y="52193"/>
                </a:lnTo>
                <a:lnTo>
                  <a:pt x="128020" y="5139"/>
                </a:lnTo>
                <a:cubicBezTo>
                  <a:pt x="126839" y="1320"/>
                  <a:pt x="122791" y="-823"/>
                  <a:pt x="118971" y="358"/>
                </a:cubicBezTo>
                <a:cubicBezTo>
                  <a:pt x="117314" y="863"/>
                  <a:pt x="115895" y="1958"/>
                  <a:pt x="114971" y="3425"/>
                </a:cubicBezTo>
                <a:cubicBezTo>
                  <a:pt x="101826" y="33076"/>
                  <a:pt x="88082" y="62385"/>
                  <a:pt x="73727" y="91341"/>
                </a:cubicBezTo>
                <a:lnTo>
                  <a:pt x="54677" y="90293"/>
                </a:lnTo>
                <a:lnTo>
                  <a:pt x="7052" y="87721"/>
                </a:lnTo>
                <a:cubicBezTo>
                  <a:pt x="3108" y="87826"/>
                  <a:pt x="-1" y="91112"/>
                  <a:pt x="107" y="95055"/>
                </a:cubicBezTo>
                <a:cubicBezTo>
                  <a:pt x="173" y="97475"/>
                  <a:pt x="1461" y="99704"/>
                  <a:pt x="3528" y="100961"/>
                </a:cubicBezTo>
                <a:cubicBezTo>
                  <a:pt x="20292" y="111629"/>
                  <a:pt x="36294" y="123250"/>
                  <a:pt x="51915" y="135442"/>
                </a:cubicBezTo>
                <a:cubicBezTo>
                  <a:pt x="46486" y="145919"/>
                  <a:pt x="40961" y="156301"/>
                  <a:pt x="35342" y="166684"/>
                </a:cubicBezTo>
                <a:cubicBezTo>
                  <a:pt x="27150" y="181924"/>
                  <a:pt x="18768" y="197068"/>
                  <a:pt x="10196" y="212118"/>
                </a:cubicBezTo>
                <a:cubicBezTo>
                  <a:pt x="9898" y="212556"/>
                  <a:pt x="9672" y="213042"/>
                  <a:pt x="9529" y="213546"/>
                </a:cubicBezTo>
                <a:cubicBezTo>
                  <a:pt x="7391" y="216185"/>
                  <a:pt x="7773" y="220052"/>
                  <a:pt x="10386" y="222214"/>
                </a:cubicBezTo>
                <a:lnTo>
                  <a:pt x="13339" y="224976"/>
                </a:lnTo>
                <a:cubicBezTo>
                  <a:pt x="15630" y="227215"/>
                  <a:pt x="19115" y="227672"/>
                  <a:pt x="21911" y="226119"/>
                </a:cubicBezTo>
                <a:cubicBezTo>
                  <a:pt x="48772" y="210051"/>
                  <a:pt x="75851" y="194401"/>
                  <a:pt x="103160" y="179161"/>
                </a:cubicBezTo>
                <a:lnTo>
                  <a:pt x="119638" y="194496"/>
                </a:lnTo>
                <a:cubicBezTo>
                  <a:pt x="129925" y="204021"/>
                  <a:pt x="140212" y="214118"/>
                  <a:pt x="150308" y="224024"/>
                </a:cubicBezTo>
                <a:cubicBezTo>
                  <a:pt x="153137" y="226777"/>
                  <a:pt x="157662" y="226701"/>
                  <a:pt x="160414" y="223872"/>
                </a:cubicBezTo>
                <a:cubicBezTo>
                  <a:pt x="162129" y="222100"/>
                  <a:pt x="162815" y="219566"/>
                  <a:pt x="162215" y="217166"/>
                </a:cubicBezTo>
                <a:cubicBezTo>
                  <a:pt x="158786" y="195639"/>
                  <a:pt x="155385" y="174142"/>
                  <a:pt x="152023" y="152682"/>
                </a:cubicBezTo>
                <a:cubicBezTo>
                  <a:pt x="161548" y="147443"/>
                  <a:pt x="171835" y="142204"/>
                  <a:pt x="181741" y="137156"/>
                </a:cubicBezTo>
                <a:cubicBezTo>
                  <a:pt x="197171" y="129250"/>
                  <a:pt x="212602" y="121440"/>
                  <a:pt x="228128" y="113915"/>
                </a:cubicBezTo>
                <a:cubicBezTo>
                  <a:pt x="234319" y="110486"/>
                  <a:pt x="230414" y="101056"/>
                  <a:pt x="223937" y="100580"/>
                </a:cubicBezTo>
                <a:close/>
                <a:moveTo>
                  <a:pt x="105636" y="57908"/>
                </a:moveTo>
                <a:cubicBezTo>
                  <a:pt x="109827" y="49145"/>
                  <a:pt x="113828" y="40382"/>
                  <a:pt x="117828" y="31524"/>
                </a:cubicBezTo>
                <a:lnTo>
                  <a:pt x="127353" y="94484"/>
                </a:lnTo>
                <a:lnTo>
                  <a:pt x="88682" y="92293"/>
                </a:lnTo>
                <a:cubicBezTo>
                  <a:pt x="94682" y="80863"/>
                  <a:pt x="100207" y="69433"/>
                  <a:pt x="105636" y="57908"/>
                </a:cubicBezTo>
                <a:close/>
                <a:moveTo>
                  <a:pt x="130115" y="108867"/>
                </a:moveTo>
                <a:lnTo>
                  <a:pt x="135830" y="144871"/>
                </a:lnTo>
                <a:cubicBezTo>
                  <a:pt x="125353" y="150396"/>
                  <a:pt x="114971" y="156111"/>
                  <a:pt x="104588" y="161826"/>
                </a:cubicBezTo>
                <a:cubicBezTo>
                  <a:pt x="93092" y="151472"/>
                  <a:pt x="81319" y="141442"/>
                  <a:pt x="69251" y="131727"/>
                </a:cubicBezTo>
                <a:cubicBezTo>
                  <a:pt x="73632" y="123154"/>
                  <a:pt x="78014" y="114582"/>
                  <a:pt x="82300" y="106009"/>
                </a:cubicBezTo>
                <a:close/>
                <a:moveTo>
                  <a:pt x="45724" y="113248"/>
                </a:moveTo>
                <a:cubicBezTo>
                  <a:pt x="41152" y="109819"/>
                  <a:pt x="36199" y="106581"/>
                  <a:pt x="31913" y="103723"/>
                </a:cubicBezTo>
                <a:lnTo>
                  <a:pt x="66869" y="105628"/>
                </a:lnTo>
                <a:lnTo>
                  <a:pt x="58011" y="123059"/>
                </a:lnTo>
                <a:cubicBezTo>
                  <a:pt x="53944" y="119563"/>
                  <a:pt x="49851" y="116296"/>
                  <a:pt x="45724" y="113248"/>
                </a:cubicBezTo>
                <a:close/>
                <a:moveTo>
                  <a:pt x="58868" y="187543"/>
                </a:moveTo>
                <a:cubicBezTo>
                  <a:pt x="49343" y="192972"/>
                  <a:pt x="39818" y="198592"/>
                  <a:pt x="30293" y="204212"/>
                </a:cubicBezTo>
                <a:cubicBezTo>
                  <a:pt x="41342" y="184467"/>
                  <a:pt x="52106" y="164559"/>
                  <a:pt x="62583" y="144490"/>
                </a:cubicBezTo>
                <a:cubicBezTo>
                  <a:pt x="72108" y="152491"/>
                  <a:pt x="81633" y="160683"/>
                  <a:pt x="91158" y="169065"/>
                </a:cubicBezTo>
                <a:cubicBezTo>
                  <a:pt x="80585" y="175161"/>
                  <a:pt x="69727" y="181257"/>
                  <a:pt x="58868" y="187734"/>
                </a:cubicBezTo>
                <a:close/>
                <a:moveTo>
                  <a:pt x="140498" y="173922"/>
                </a:moveTo>
                <a:lnTo>
                  <a:pt x="144498" y="199068"/>
                </a:lnTo>
                <a:cubicBezTo>
                  <a:pt x="134973" y="189925"/>
                  <a:pt x="125448" y="180876"/>
                  <a:pt x="115923" y="171922"/>
                </a:cubicBezTo>
                <a:lnTo>
                  <a:pt x="138497" y="159730"/>
                </a:lnTo>
                <a:close/>
                <a:moveTo>
                  <a:pt x="149070" y="137823"/>
                </a:moveTo>
                <a:lnTo>
                  <a:pt x="144593" y="109819"/>
                </a:lnTo>
                <a:lnTo>
                  <a:pt x="175931" y="111629"/>
                </a:lnTo>
                <a:lnTo>
                  <a:pt x="197267" y="113058"/>
                </a:lnTo>
                <a:cubicBezTo>
                  <a:pt x="181074" y="121059"/>
                  <a:pt x="165072" y="129441"/>
                  <a:pt x="149070" y="137823"/>
                </a:cubicBezTo>
                <a:close/>
              </a:path>
            </a:pathLst>
          </a:custGeom>
          <a:solidFill>
            <a:srgbClr val="FFFFFF"/>
          </a:solidFill>
          <a:ln w="9525" cap="flat">
            <a:noFill/>
            <a:prstDash val="solid"/>
            <a:miter/>
          </a:ln>
        </p:spPr>
        <p:txBody>
          <a:bodyPr rtlCol="0" anchor="ctr"/>
          <a:lstStyle/>
          <a:p>
            <a:endParaRPr lang="zh-CN" altLang="en-US"/>
          </a:p>
        </p:txBody>
      </p:sp>
      <p:sp>
        <p:nvSpPr>
          <p:cNvPr id="57" name="任意多边形: 形状 56"/>
          <p:cNvSpPr/>
          <p:nvPr/>
        </p:nvSpPr>
        <p:spPr>
          <a:xfrm>
            <a:off x="210921" y="5928506"/>
            <a:ext cx="584358" cy="597598"/>
          </a:xfrm>
          <a:custGeom>
            <a:avLst/>
            <a:gdLst>
              <a:gd name="connsiteX0" fmla="*/ 390430 w 584358"/>
              <a:gd name="connsiteY0" fmla="*/ 398145 h 597598"/>
              <a:gd name="connsiteX1" fmla="*/ 367570 w 584358"/>
              <a:gd name="connsiteY1" fmla="*/ 597599 h 597598"/>
              <a:gd name="connsiteX2" fmla="*/ 264985 w 584358"/>
              <a:gd name="connsiteY2" fmla="*/ 426720 h 597598"/>
              <a:gd name="connsiteX3" fmla="*/ 111157 w 584358"/>
              <a:gd name="connsiteY3" fmla="*/ 517874 h 597598"/>
              <a:gd name="connsiteX4" fmla="*/ 179546 w 584358"/>
              <a:gd name="connsiteY4" fmla="*/ 352616 h 597598"/>
              <a:gd name="connsiteX5" fmla="*/ 0 w 584358"/>
              <a:gd name="connsiteY5" fmla="*/ 315563 h 597598"/>
              <a:gd name="connsiteX6" fmla="*/ 169164 w 584358"/>
              <a:gd name="connsiteY6" fmla="*/ 267938 h 597598"/>
              <a:gd name="connsiteX7" fmla="*/ 36576 w 584358"/>
              <a:gd name="connsiteY7" fmla="*/ 115729 h 597598"/>
              <a:gd name="connsiteX8" fmla="*/ 202025 w 584358"/>
              <a:gd name="connsiteY8" fmla="*/ 170593 h 597598"/>
              <a:gd name="connsiteX9" fmla="*/ 190976 w 584358"/>
              <a:gd name="connsiteY9" fmla="*/ 2096 h 597598"/>
              <a:gd name="connsiteX10" fmla="*/ 301466 w 584358"/>
              <a:gd name="connsiteY10" fmla="*/ 144494 h 597598"/>
              <a:gd name="connsiteX11" fmla="*/ 395002 w 584358"/>
              <a:gd name="connsiteY11" fmla="*/ 0 h 597598"/>
              <a:gd name="connsiteX12" fmla="*/ 398431 w 584358"/>
              <a:gd name="connsiteY12" fmla="*/ 187166 h 597598"/>
              <a:gd name="connsiteX13" fmla="*/ 584359 w 584358"/>
              <a:gd name="connsiteY13" fmla="*/ 223171 h 597598"/>
              <a:gd name="connsiteX14" fmla="*/ 434435 w 584358"/>
              <a:gd name="connsiteY14" fmla="*/ 286893 h 597598"/>
              <a:gd name="connsiteX15" fmla="*/ 577882 w 584358"/>
              <a:gd name="connsiteY15" fmla="*/ 410051 h 597598"/>
              <a:gd name="connsiteX16" fmla="*/ 390430 w 584358"/>
              <a:gd name="connsiteY16" fmla="*/ 398145 h 597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358" h="597598">
                <a:moveTo>
                  <a:pt x="390430" y="398145"/>
                </a:moveTo>
                <a:lnTo>
                  <a:pt x="367570" y="597599"/>
                </a:lnTo>
                <a:lnTo>
                  <a:pt x="264985" y="426720"/>
                </a:lnTo>
                <a:lnTo>
                  <a:pt x="111157" y="517874"/>
                </a:lnTo>
                <a:lnTo>
                  <a:pt x="179546" y="352616"/>
                </a:lnTo>
                <a:lnTo>
                  <a:pt x="0" y="315563"/>
                </a:lnTo>
                <a:lnTo>
                  <a:pt x="169164" y="267938"/>
                </a:lnTo>
                <a:lnTo>
                  <a:pt x="36576" y="115729"/>
                </a:lnTo>
                <a:lnTo>
                  <a:pt x="202025" y="170593"/>
                </a:lnTo>
                <a:lnTo>
                  <a:pt x="190976" y="2096"/>
                </a:lnTo>
                <a:lnTo>
                  <a:pt x="301466" y="144494"/>
                </a:lnTo>
                <a:lnTo>
                  <a:pt x="395002" y="0"/>
                </a:lnTo>
                <a:lnTo>
                  <a:pt x="398431" y="187166"/>
                </a:lnTo>
                <a:lnTo>
                  <a:pt x="584359" y="223171"/>
                </a:lnTo>
                <a:lnTo>
                  <a:pt x="434435" y="286893"/>
                </a:lnTo>
                <a:lnTo>
                  <a:pt x="577882" y="410051"/>
                </a:lnTo>
                <a:lnTo>
                  <a:pt x="390430" y="398145"/>
                </a:lnTo>
                <a:close/>
              </a:path>
            </a:pathLst>
          </a:custGeom>
          <a:solidFill>
            <a:srgbClr val="FFD46B"/>
          </a:solidFill>
          <a:ln w="9525" cap="flat">
            <a:noFill/>
            <a:prstDash val="solid"/>
            <a:miter/>
          </a:ln>
        </p:spPr>
        <p:txBody>
          <a:bodyPr rtlCol="0" anchor="ctr"/>
          <a:lstStyle/>
          <a:p>
            <a:endParaRPr lang="zh-CN" altLang="en-US"/>
          </a:p>
        </p:txBody>
      </p:sp>
      <p:sp>
        <p:nvSpPr>
          <p:cNvPr id="66" name="任意多边形: 形状 65"/>
          <p:cNvSpPr/>
          <p:nvPr/>
        </p:nvSpPr>
        <p:spPr>
          <a:xfrm>
            <a:off x="1450705" y="1755231"/>
            <a:ext cx="374310" cy="343832"/>
          </a:xfrm>
          <a:custGeom>
            <a:avLst/>
            <a:gdLst>
              <a:gd name="connsiteX0" fmla="*/ 147161 w 245649"/>
              <a:gd name="connsiteY0" fmla="*/ 120396 h 225647"/>
              <a:gd name="connsiteX1" fmla="*/ 154114 w 245649"/>
              <a:gd name="connsiteY1" fmla="*/ 225647 h 225647"/>
              <a:gd name="connsiteX2" fmla="*/ 101727 w 245649"/>
              <a:gd name="connsiteY2" fmla="*/ 128873 h 225647"/>
              <a:gd name="connsiteX3" fmla="*/ 0 w 245649"/>
              <a:gd name="connsiteY3" fmla="*/ 155067 h 225647"/>
              <a:gd name="connsiteX4" fmla="*/ 76486 w 245649"/>
              <a:gd name="connsiteY4" fmla="*/ 90202 h 225647"/>
              <a:gd name="connsiteX5" fmla="*/ 53816 w 245649"/>
              <a:gd name="connsiteY5" fmla="*/ 7715 h 225647"/>
              <a:gd name="connsiteX6" fmla="*/ 118491 w 245649"/>
              <a:gd name="connsiteY6" fmla="*/ 73342 h 225647"/>
              <a:gd name="connsiteX7" fmla="*/ 153543 w 245649"/>
              <a:gd name="connsiteY7" fmla="*/ 0 h 225647"/>
              <a:gd name="connsiteX8" fmla="*/ 148685 w 245649"/>
              <a:gd name="connsiteY8" fmla="*/ 80391 h 225647"/>
              <a:gd name="connsiteX9" fmla="*/ 245650 w 245649"/>
              <a:gd name="connsiteY9" fmla="*/ 96583 h 225647"/>
              <a:gd name="connsiteX10" fmla="*/ 147161 w 245649"/>
              <a:gd name="connsiteY10" fmla="*/ 120396 h 225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649" h="225647">
                <a:moveTo>
                  <a:pt x="147161" y="120396"/>
                </a:moveTo>
                <a:lnTo>
                  <a:pt x="154114" y="225647"/>
                </a:lnTo>
                <a:lnTo>
                  <a:pt x="101727" y="128873"/>
                </a:lnTo>
                <a:lnTo>
                  <a:pt x="0" y="155067"/>
                </a:lnTo>
                <a:lnTo>
                  <a:pt x="76486" y="90202"/>
                </a:lnTo>
                <a:lnTo>
                  <a:pt x="53816" y="7715"/>
                </a:lnTo>
                <a:lnTo>
                  <a:pt x="118491" y="73342"/>
                </a:lnTo>
                <a:lnTo>
                  <a:pt x="153543" y="0"/>
                </a:lnTo>
                <a:lnTo>
                  <a:pt x="148685" y="80391"/>
                </a:lnTo>
                <a:lnTo>
                  <a:pt x="245650" y="96583"/>
                </a:lnTo>
                <a:lnTo>
                  <a:pt x="147161" y="120396"/>
                </a:lnTo>
                <a:close/>
              </a:path>
            </a:pathLst>
          </a:custGeom>
          <a:solidFill>
            <a:schemeClr val="accent2">
              <a:lumMod val="60000"/>
              <a:lumOff val="40000"/>
            </a:schemeClr>
          </a:solidFill>
          <a:ln w="9525" cap="flat">
            <a:noFill/>
            <a:prstDash val="solid"/>
            <a:miter/>
          </a:ln>
        </p:spPr>
        <p:txBody>
          <a:bodyPr rtlCol="0" anchor="ctr"/>
          <a:lstStyle/>
          <a:p>
            <a:endParaRPr lang="zh-CN" altLang="en-US"/>
          </a:p>
        </p:txBody>
      </p:sp>
      <p:sp>
        <p:nvSpPr>
          <p:cNvPr id="67" name="任意多边形: 形状 66"/>
          <p:cNvSpPr/>
          <p:nvPr/>
        </p:nvSpPr>
        <p:spPr>
          <a:xfrm>
            <a:off x="173560" y="504794"/>
            <a:ext cx="893324" cy="860233"/>
          </a:xfrm>
          <a:custGeom>
            <a:avLst/>
            <a:gdLst>
              <a:gd name="connsiteX0" fmla="*/ 47244 w 586263"/>
              <a:gd name="connsiteY0" fmla="*/ 456914 h 564546"/>
              <a:gd name="connsiteX1" fmla="*/ 241935 w 586263"/>
              <a:gd name="connsiteY1" fmla="*/ 397288 h 564546"/>
              <a:gd name="connsiteX2" fmla="*/ 190309 w 586263"/>
              <a:gd name="connsiteY2" fmla="*/ 564547 h 564546"/>
              <a:gd name="connsiteX3" fmla="*/ 300133 w 586263"/>
              <a:gd name="connsiteY3" fmla="*/ 425196 h 564546"/>
              <a:gd name="connsiteX4" fmla="*/ 454152 w 586263"/>
              <a:gd name="connsiteY4" fmla="*/ 550736 h 564546"/>
              <a:gd name="connsiteX5" fmla="*/ 412242 w 586263"/>
              <a:gd name="connsiteY5" fmla="*/ 356521 h 564546"/>
              <a:gd name="connsiteX6" fmla="*/ 586264 w 586263"/>
              <a:gd name="connsiteY6" fmla="*/ 321850 h 564546"/>
              <a:gd name="connsiteX7" fmla="*/ 413766 w 586263"/>
              <a:gd name="connsiteY7" fmla="*/ 292037 h 564546"/>
              <a:gd name="connsiteX8" fmla="*/ 555308 w 586263"/>
              <a:gd name="connsiteY8" fmla="*/ 145542 h 564546"/>
              <a:gd name="connsiteX9" fmla="*/ 369475 w 586263"/>
              <a:gd name="connsiteY9" fmla="*/ 202883 h 564546"/>
              <a:gd name="connsiteX10" fmla="*/ 373571 w 586263"/>
              <a:gd name="connsiteY10" fmla="*/ 0 h 564546"/>
              <a:gd name="connsiteX11" fmla="*/ 294037 w 586263"/>
              <a:gd name="connsiteY11" fmla="*/ 172022 h 564546"/>
              <a:gd name="connsiteX12" fmla="*/ 124492 w 586263"/>
              <a:gd name="connsiteY12" fmla="*/ 12764 h 564546"/>
              <a:gd name="connsiteX13" fmla="*/ 189452 w 586263"/>
              <a:gd name="connsiteY13" fmla="*/ 236125 h 564546"/>
              <a:gd name="connsiteX14" fmla="*/ 0 w 586263"/>
              <a:gd name="connsiteY14" fmla="*/ 228886 h 564546"/>
              <a:gd name="connsiteX15" fmla="*/ 182689 w 586263"/>
              <a:gd name="connsiteY15" fmla="*/ 317373 h 564546"/>
              <a:gd name="connsiteX16" fmla="*/ 47244 w 586263"/>
              <a:gd name="connsiteY16" fmla="*/ 456914 h 56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6263" h="564546">
                <a:moveTo>
                  <a:pt x="47244" y="456914"/>
                </a:moveTo>
                <a:lnTo>
                  <a:pt x="241935" y="397288"/>
                </a:lnTo>
                <a:lnTo>
                  <a:pt x="190309" y="564547"/>
                </a:lnTo>
                <a:lnTo>
                  <a:pt x="300133" y="425196"/>
                </a:lnTo>
                <a:lnTo>
                  <a:pt x="454152" y="550736"/>
                </a:lnTo>
                <a:lnTo>
                  <a:pt x="412242" y="356521"/>
                </a:lnTo>
                <a:lnTo>
                  <a:pt x="586264" y="321850"/>
                </a:lnTo>
                <a:lnTo>
                  <a:pt x="413766" y="292037"/>
                </a:lnTo>
                <a:lnTo>
                  <a:pt x="555308" y="145542"/>
                </a:lnTo>
                <a:lnTo>
                  <a:pt x="369475" y="202883"/>
                </a:lnTo>
                <a:lnTo>
                  <a:pt x="373571" y="0"/>
                </a:lnTo>
                <a:lnTo>
                  <a:pt x="294037" y="172022"/>
                </a:lnTo>
                <a:lnTo>
                  <a:pt x="124492" y="12764"/>
                </a:lnTo>
                <a:lnTo>
                  <a:pt x="189452" y="236125"/>
                </a:lnTo>
                <a:lnTo>
                  <a:pt x="0" y="228886"/>
                </a:lnTo>
                <a:lnTo>
                  <a:pt x="182689" y="317373"/>
                </a:lnTo>
                <a:lnTo>
                  <a:pt x="47244" y="456914"/>
                </a:lnTo>
                <a:close/>
              </a:path>
            </a:pathLst>
          </a:custGeom>
          <a:solidFill>
            <a:schemeClr val="accent3"/>
          </a:solidFill>
          <a:ln w="9525" cap="flat">
            <a:noFill/>
            <a:prstDash val="solid"/>
            <a:miter/>
          </a:ln>
        </p:spPr>
        <p:txBody>
          <a:bodyPr rtlCol="0" anchor="ctr"/>
          <a:lstStyle/>
          <a:p>
            <a:endParaRPr lang="zh-CN" altLang="en-US"/>
          </a:p>
        </p:txBody>
      </p:sp>
      <p:sp>
        <p:nvSpPr>
          <p:cNvPr id="2" name="Text1">
            <a:extLst>
              <a:ext uri="{FF2B5EF4-FFF2-40B4-BE49-F238E27FC236}">
                <a16:creationId xmlns:a16="http://schemas.microsoft.com/office/drawing/2014/main" id="{1C2DEA53-0C96-4289-00C2-31ED4C61723E}"/>
              </a:ext>
            </a:extLst>
          </p:cNvPr>
          <p:cNvSpPr txBox="1"/>
          <p:nvPr>
            <p:custDataLst>
              <p:tags r:id="rId2"/>
            </p:custDataLst>
          </p:nvPr>
        </p:nvSpPr>
        <p:spPr>
          <a:xfrm>
            <a:off x="2700655" y="2982595"/>
            <a:ext cx="8469630" cy="1357630"/>
          </a:xfrm>
          <a:prstGeom prst="rect">
            <a:avLst/>
          </a:prstGeom>
          <a:noFill/>
        </p:spPr>
        <p:txBody>
          <a:bodyPr wrap="square" rtlCol="0" anchor="t" anchorCtr="0">
            <a:normAutofit/>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algn="r" fontAlgn="ctr"/>
            <a:r>
              <a:rPr lang="zh-CN" altLang="en-US" sz="6000" spc="0">
                <a:solidFill>
                  <a:schemeClr val="tx1"/>
                </a:solidFill>
                <a:uFillTx/>
                <a:latin typeface="微软雅黑" panose="020B0503020204020204" pitchFamily="34" charset="-122"/>
                <a:ea typeface="微软雅黑" panose="020B0503020204020204" pitchFamily="34" charset="-122"/>
                <a:cs typeface="字体圈欣意冠黑体" panose="00000500000000000000" charset="-122"/>
                <a:sym typeface="+mn-lt"/>
              </a:rPr>
              <a:t>系统体系结构设计</a:t>
            </a:r>
            <a:endParaRPr lang="en-US" altLang="zh-CN" sz="6000" spc="0" dirty="0" err="1">
              <a:solidFill>
                <a:schemeClr val="tx1"/>
              </a:solidFill>
              <a:uFillTx/>
              <a:latin typeface="微软雅黑" panose="020B0503020204020204" pitchFamily="34" charset="-122"/>
              <a:ea typeface="微软雅黑" panose="020B0503020204020204" pitchFamily="34" charset="-122"/>
              <a:cs typeface="字体圈欣意冠黑体" panose="00000500000000000000" charset="-122"/>
              <a:sym typeface="+mn-lt"/>
            </a:endParaRPr>
          </a:p>
        </p:txBody>
      </p:sp>
      <p:sp>
        <p:nvSpPr>
          <p:cNvPr id="3" name="Text2">
            <a:extLst>
              <a:ext uri="{FF2B5EF4-FFF2-40B4-BE49-F238E27FC236}">
                <a16:creationId xmlns:a16="http://schemas.microsoft.com/office/drawing/2014/main" id="{71E4CC1F-4298-DE80-0FD2-900F2018770F}"/>
              </a:ext>
            </a:extLst>
          </p:cNvPr>
          <p:cNvSpPr txBox="1"/>
          <p:nvPr>
            <p:custDataLst>
              <p:tags r:id="rId3"/>
            </p:custDataLst>
          </p:nvPr>
        </p:nvSpPr>
        <p:spPr>
          <a:xfrm>
            <a:off x="2700655" y="4409440"/>
            <a:ext cx="8469630" cy="1033780"/>
          </a:xfrm>
          <a:prstGeom prst="rect">
            <a:avLst/>
          </a:prstGeom>
          <a:noFill/>
        </p:spPr>
        <p:txBody>
          <a:bodyPr wrap="square" rtlCol="0" anchor="t" anchorCtr="0">
            <a:normAutofit/>
          </a:bodyPr>
          <a:lstStyle/>
          <a:p>
            <a:pPr algn="r"/>
            <a:r>
              <a:rPr lang="en-US" sz="1400">
                <a:uFillTx/>
                <a:latin typeface="微软雅黑" panose="020B0503020204020204" pitchFamily="34" charset="-122"/>
                <a:ea typeface="微软雅黑" panose="020B0503020204020204" pitchFamily="34" charset="-122"/>
                <a:cs typeface="Open Sans" panose="020B0606030504020204" pitchFamily="34" charset="0"/>
              </a:rPr>
              <a:t>System Architecture Design</a:t>
            </a:r>
            <a:endParaRPr lang="en-US" sz="1400" dirty="0">
              <a:uFillTx/>
              <a:latin typeface="微软雅黑" panose="020B0503020204020204" pitchFamily="34" charset="-122"/>
              <a:ea typeface="微软雅黑" panose="020B0503020204020204" pitchFamily="34" charset="-122"/>
              <a:cs typeface="Open Sans" panose="020B0606030504020204" pitchFamily="34" charset="0"/>
              <a:sym typeface="+mn-ea"/>
            </a:endParaRPr>
          </a:p>
        </p:txBody>
      </p:sp>
      <p:sp>
        <p:nvSpPr>
          <p:cNvPr id="4" name="Text3">
            <a:extLst>
              <a:ext uri="{FF2B5EF4-FFF2-40B4-BE49-F238E27FC236}">
                <a16:creationId xmlns:a16="http://schemas.microsoft.com/office/drawing/2014/main" id="{FC7CDCC7-8EE2-C7A4-4D08-B844D08B08C8}"/>
              </a:ext>
            </a:extLst>
          </p:cNvPr>
          <p:cNvSpPr txBox="1"/>
          <p:nvPr>
            <p:custDataLst>
              <p:tags r:id="rId4"/>
            </p:custDataLst>
          </p:nvPr>
        </p:nvSpPr>
        <p:spPr>
          <a:xfrm>
            <a:off x="9828757" y="1430606"/>
            <a:ext cx="1722527" cy="1399540"/>
          </a:xfrm>
          <a:prstGeom prst="rect">
            <a:avLst/>
          </a:prstGeom>
          <a:noFill/>
        </p:spPr>
        <p:txBody>
          <a:bodyPr wrap="square" rtlCol="0" anchor="ctr">
            <a:normAutofit fontScale="92500" lnSpcReduction="10000"/>
          </a:bodyPr>
          <a:lstStyle/>
          <a:p>
            <a:pPr algn="l">
              <a:lnSpc>
                <a:spcPct val="120000"/>
              </a:lnSpc>
              <a:spcBef>
                <a:spcPct val="0"/>
              </a:spcBef>
            </a:pPr>
            <a:r>
              <a:rPr lang="en-US" altLang="zh-CN" sz="8800" b="1">
                <a:solidFill>
                  <a:schemeClr val="accent1"/>
                </a:solidFill>
                <a:latin typeface="微软雅黑" panose="020B0503020204020204" pitchFamily="34" charset="-122"/>
                <a:ea typeface="微软雅黑" panose="020B0503020204020204" pitchFamily="34" charset="-122"/>
              </a:rPr>
              <a:t>02</a:t>
            </a:r>
            <a:endParaRPr lang="zh-CN" altLang="en-US" sz="8800" b="1" dirty="0">
              <a:solidFill>
                <a:schemeClr val="accent1"/>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p14:reveal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400" accel="50000" fill="hold">
                                          <p:stCondLst>
                                            <p:cond delay="0"/>
                                          </p:stCondLst>
                                        </p:cTn>
                                        <p:tgtEl>
                                          <p:spTgt spid="2"/>
                                        </p:tgtEl>
                                        <p:attrNameLst>
                                          <p:attrName>ppt_w</p:attrName>
                                        </p:attrNameLst>
                                      </p:cBhvr>
                                      <p:tavLst>
                                        <p:tav tm="0">
                                          <p:val>
                                            <p:strVal val="0"/>
                                          </p:val>
                                        </p:tav>
                                        <p:tav tm="100000">
                                          <p:val>
                                            <p:strVal val="#ppt_w"/>
                                          </p:val>
                                        </p:tav>
                                      </p:tavLst>
                                    </p:anim>
                                    <p:anim to="" calcmode="lin" valueType="num">
                                      <p:cBhvr>
                                        <p:cTn id="8" dur="400" accel="50000" fill="hold">
                                          <p:stCondLst>
                                            <p:cond delay="0"/>
                                          </p:stCondLst>
                                        </p:cTn>
                                        <p:tgtEl>
                                          <p:spTgt spid="2"/>
                                        </p:tgtEl>
                                        <p:attrNameLst>
                                          <p:attrName>ppt_h</p:attrName>
                                        </p:attrNameLst>
                                      </p:cBhvr>
                                      <p:tavLst>
                                        <p:tav tm="0">
                                          <p:val>
                                            <p:strVal val="0"/>
                                          </p:val>
                                        </p:tav>
                                        <p:tav tm="100000">
                                          <p:val>
                                            <p:strVal val="#ppt_h"/>
                                          </p:val>
                                        </p:tav>
                                      </p:tavLst>
                                    </p:anim>
                                    <p:anim to="" calcmode="lin" valueType="num">
                                      <p:cBhvr>
                                        <p:cTn id="9" dur="100" autoRev="1" fill="hold">
                                          <p:stCondLst>
                                            <p:cond delay="400"/>
                                          </p:stCondLst>
                                        </p:cTn>
                                        <p:tgtEl>
                                          <p:spTgt spid="2"/>
                                        </p:tgtEl>
                                        <p:attrNameLst>
                                          <p:attrName>ppt_w</p:attrName>
                                        </p:attrNameLst>
                                      </p:cBhvr>
                                      <p:tavLst>
                                        <p:tav tm="0">
                                          <p:val>
                                            <p:strVal val="#ppt_w"/>
                                          </p:val>
                                        </p:tav>
                                        <p:tav tm="100000">
                                          <p:val>
                                            <p:strVal val="#ppt_w*1.4"/>
                                          </p:val>
                                        </p:tav>
                                      </p:tavLst>
                                    </p:anim>
                                    <p:anim to="" calcmode="lin" valueType="num">
                                      <p:cBhvr>
                                        <p:cTn id="10" dur="100" autoRev="1" fill="hold">
                                          <p:stCondLst>
                                            <p:cond delay="400"/>
                                          </p:stCondLst>
                                        </p:cTn>
                                        <p:tgtEl>
                                          <p:spTgt spid="2"/>
                                        </p:tgtEl>
                                        <p:attrNameLst>
                                          <p:attrName>ppt_h</p:attrName>
                                        </p:attrNameLst>
                                      </p:cBhvr>
                                      <p:tavLst>
                                        <p:tav tm="0">
                                          <p:val>
                                            <p:strVal val="#ppt_h"/>
                                          </p:val>
                                        </p:tav>
                                        <p:tav tm="100000">
                                          <p:val>
                                            <p:strVal val="#ppt_h*1.4"/>
                                          </p:val>
                                        </p:tav>
                                      </p:tavLst>
                                    </p:anim>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0" presetClass="entr" presetSubtype="0" fill="hold" grpId="0" nodeType="withEffect">
                                  <p:stCondLst>
                                    <p:cond delay="0"/>
                                  </p:stCondLst>
                                  <p:childTnLst>
                                    <p:set>
                                      <p:cBhvr>
                                        <p:cTn id="15" dur="1" fill="hold">
                                          <p:stCondLst>
                                            <p:cond delay="0"/>
                                          </p:stCondLst>
                                        </p:cTn>
                                        <p:tgtEl>
                                          <p:spTgt spid="87"/>
                                        </p:tgtEl>
                                        <p:attrNameLst>
                                          <p:attrName>style.visibility</p:attrName>
                                        </p:attrNameLst>
                                      </p:cBhvr>
                                      <p:to>
                                        <p:strVal val="visible"/>
                                      </p:to>
                                    </p:set>
                                    <p:anim to="" calcmode="lin" valueType="num">
                                      <p:cBhvr>
                                        <p:cTn id="16" dur="500" fill="hold">
                                          <p:stCondLst>
                                            <p:cond delay="0"/>
                                          </p:stCondLst>
                                        </p:cTn>
                                        <p:tgtEl>
                                          <p:spTgt spid="87"/>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7" dur="500" fill="hold">
                                          <p:stCondLst>
                                            <p:cond delay="0"/>
                                          </p:stCondLst>
                                        </p:cTn>
                                        <p:tgtEl>
                                          <p:spTgt spid="87"/>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8" dur="500" fill="hold">
                                          <p:stCondLst>
                                            <p:cond delay="0"/>
                                          </p:stCondLst>
                                        </p:cTn>
                                        <p:tgtEl>
                                          <p:spTgt spid="87"/>
                                        </p:tgtEl>
                                        <p:attrNameLst>
                                          <p:attrName>style.opacity</p:attrName>
                                        </p:attrNameLst>
                                      </p:cBhvr>
                                      <p:tavLst>
                                        <p:tav tm="0">
                                          <p:val>
                                            <p:strVal val="0"/>
                                          </p:val>
                                        </p:tav>
                                        <p:tav tm="100000">
                                          <p:val>
                                            <p:strVal val="1"/>
                                          </p:val>
                                        </p:tav>
                                      </p:tavLst>
                                    </p:anim>
                                  </p:childTnLst>
                                </p:cTn>
                              </p:par>
                              <p:par>
                                <p:cTn id="19" presetID="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to="" calcmode="lin" valueType="num">
                                      <p:cBhvr>
                                        <p:cTn id="21" dur="500" fill="hold">
                                          <p:stCondLst>
                                            <p:cond delay="0"/>
                                          </p:stCondLst>
                                        </p:cTn>
                                        <p:tgtEl>
                                          <p:spTgt spid="8"/>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22" dur="500" fill="hold">
                                          <p:stCondLst>
                                            <p:cond delay="0"/>
                                          </p:stCondLst>
                                        </p:cTn>
                                        <p:tgtEl>
                                          <p:spTgt spid="8"/>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23" dur="500" fill="hold">
                                          <p:stCondLst>
                                            <p:cond delay="0"/>
                                          </p:stCondLst>
                                        </p:cTn>
                                        <p:tgtEl>
                                          <p:spTgt spid="8"/>
                                        </p:tgtEl>
                                        <p:attrNameLst>
                                          <p:attrName>style.opacity</p:attrName>
                                        </p:attrNameLst>
                                      </p:cBhvr>
                                      <p:tavLst>
                                        <p:tav tm="0">
                                          <p:val>
                                            <p:strVal val="0"/>
                                          </p:val>
                                        </p:tav>
                                        <p:tav tm="100000">
                                          <p:val>
                                            <p:strVal val="1"/>
                                          </p:val>
                                        </p:tav>
                                      </p:tavLst>
                                    </p:anim>
                                  </p:childTnLst>
                                </p:cTn>
                              </p:par>
                              <p:par>
                                <p:cTn id="24" presetID="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 to="" calcmode="lin" valueType="num">
                                      <p:cBhvr>
                                        <p:cTn id="26" dur="500" fill="hold">
                                          <p:stCondLst>
                                            <p:cond delay="0"/>
                                          </p:stCondLst>
                                        </p:cTn>
                                        <p:tgtEl>
                                          <p:spTgt spid="9"/>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27" dur="500" fill="hold">
                                          <p:stCondLst>
                                            <p:cond delay="0"/>
                                          </p:stCondLst>
                                        </p:cTn>
                                        <p:tgtEl>
                                          <p:spTgt spid="9"/>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28" dur="500" fill="hold">
                                          <p:stCondLst>
                                            <p:cond delay="0"/>
                                          </p:stCondLst>
                                        </p:cTn>
                                        <p:tgtEl>
                                          <p:spTgt spid="9"/>
                                        </p:tgtEl>
                                        <p:attrNameLst>
                                          <p:attrName>style.opacity</p:attrName>
                                        </p:attrNameLst>
                                      </p:cBhvr>
                                      <p:tavLst>
                                        <p:tav tm="0">
                                          <p:val>
                                            <p:strVal val="0"/>
                                          </p:val>
                                        </p:tav>
                                        <p:tav tm="100000">
                                          <p:val>
                                            <p:strVal val="1"/>
                                          </p:val>
                                        </p:tav>
                                      </p:tavLst>
                                    </p:anim>
                                  </p:childTnLst>
                                </p:cTn>
                              </p:par>
                              <p:par>
                                <p:cTn id="29" presetID="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to="" calcmode="lin" valueType="num">
                                      <p:cBhvr>
                                        <p:cTn id="31" dur="500" fill="hold">
                                          <p:stCondLst>
                                            <p:cond delay="0"/>
                                          </p:stCondLst>
                                        </p:cTn>
                                        <p:tgtEl>
                                          <p:spTgt spid="11"/>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32" dur="500" fill="hold">
                                          <p:stCondLst>
                                            <p:cond delay="0"/>
                                          </p:stCondLst>
                                        </p:cTn>
                                        <p:tgtEl>
                                          <p:spTgt spid="11"/>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33" dur="500" fill="hold">
                                          <p:stCondLst>
                                            <p:cond delay="0"/>
                                          </p:stCondLst>
                                        </p:cTn>
                                        <p:tgtEl>
                                          <p:spTgt spid="11"/>
                                        </p:tgtEl>
                                        <p:attrNameLst>
                                          <p:attrName>style.opacity</p:attrName>
                                        </p:attrNameLst>
                                      </p:cBhvr>
                                      <p:tavLst>
                                        <p:tav tm="0">
                                          <p:val>
                                            <p:strVal val="0"/>
                                          </p:val>
                                        </p:tav>
                                        <p:tav tm="100000">
                                          <p:val>
                                            <p:strVal val="1"/>
                                          </p:val>
                                        </p:tav>
                                      </p:tavLst>
                                    </p:anim>
                                  </p:childTnLst>
                                </p:cTn>
                              </p:par>
                              <p:par>
                                <p:cTn id="34" presetID="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 to="" calcmode="lin" valueType="num">
                                      <p:cBhvr>
                                        <p:cTn id="36" dur="500" fill="hold">
                                          <p:stCondLst>
                                            <p:cond delay="0"/>
                                          </p:stCondLst>
                                        </p:cTn>
                                        <p:tgtEl>
                                          <p:spTgt spid="18"/>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37" dur="500" fill="hold">
                                          <p:stCondLst>
                                            <p:cond delay="0"/>
                                          </p:stCondLst>
                                        </p:cTn>
                                        <p:tgtEl>
                                          <p:spTgt spid="18"/>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38" dur="500" fill="hold">
                                          <p:stCondLst>
                                            <p:cond delay="0"/>
                                          </p:stCondLst>
                                        </p:cTn>
                                        <p:tgtEl>
                                          <p:spTgt spid="18"/>
                                        </p:tgtEl>
                                        <p:attrNameLst>
                                          <p:attrName>style.opacity</p:attrName>
                                        </p:attrNameLst>
                                      </p:cBhvr>
                                      <p:tavLst>
                                        <p:tav tm="0">
                                          <p:val>
                                            <p:strVal val="0"/>
                                          </p:val>
                                        </p:tav>
                                        <p:tav tm="100000">
                                          <p:val>
                                            <p:strVal val="1"/>
                                          </p:val>
                                        </p:tav>
                                      </p:tavLst>
                                    </p:anim>
                                  </p:childTnLst>
                                </p:cTn>
                              </p:par>
                              <p:par>
                                <p:cTn id="39" presetID="0"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 to="" calcmode="lin" valueType="num">
                                      <p:cBhvr>
                                        <p:cTn id="41" dur="500" fill="hold">
                                          <p:stCondLst>
                                            <p:cond delay="0"/>
                                          </p:stCondLst>
                                        </p:cTn>
                                        <p:tgtEl>
                                          <p:spTgt spid="24"/>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42" dur="500" fill="hold">
                                          <p:stCondLst>
                                            <p:cond delay="0"/>
                                          </p:stCondLst>
                                        </p:cTn>
                                        <p:tgtEl>
                                          <p:spTgt spid="24"/>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43" dur="500" fill="hold">
                                          <p:stCondLst>
                                            <p:cond delay="0"/>
                                          </p:stCondLst>
                                        </p:cTn>
                                        <p:tgtEl>
                                          <p:spTgt spid="24"/>
                                        </p:tgtEl>
                                        <p:attrNameLst>
                                          <p:attrName>style.opacity</p:attrName>
                                        </p:attrNameLst>
                                      </p:cBhvr>
                                      <p:tavLst>
                                        <p:tav tm="0">
                                          <p:val>
                                            <p:strVal val="0"/>
                                          </p:val>
                                        </p:tav>
                                        <p:tav tm="100000">
                                          <p:val>
                                            <p:strVal val="1"/>
                                          </p:val>
                                        </p:tav>
                                      </p:tavLst>
                                    </p:anim>
                                  </p:childTnLst>
                                </p:cTn>
                              </p:par>
                              <p:par>
                                <p:cTn id="44" presetID="0" presetClass="entr" presetSubtype="0" fill="hold" nodeType="withEffect">
                                  <p:stCondLst>
                                    <p:cond delay="0"/>
                                  </p:stCondLst>
                                  <p:childTnLst>
                                    <p:set>
                                      <p:cBhvr>
                                        <p:cTn id="45" dur="1" fill="hold">
                                          <p:stCondLst>
                                            <p:cond delay="0"/>
                                          </p:stCondLst>
                                        </p:cTn>
                                        <p:tgtEl>
                                          <p:spTgt spid="89"/>
                                        </p:tgtEl>
                                        <p:attrNameLst>
                                          <p:attrName>style.visibility</p:attrName>
                                        </p:attrNameLst>
                                      </p:cBhvr>
                                      <p:to>
                                        <p:strVal val="visible"/>
                                      </p:to>
                                    </p:set>
                                    <p:anim to="" calcmode="lin" valueType="num">
                                      <p:cBhvr>
                                        <p:cTn id="46" dur="500" fill="hold">
                                          <p:stCondLst>
                                            <p:cond delay="0"/>
                                          </p:stCondLst>
                                        </p:cTn>
                                        <p:tgtEl>
                                          <p:spTgt spid="89"/>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47" dur="500" fill="hold">
                                          <p:stCondLst>
                                            <p:cond delay="0"/>
                                          </p:stCondLst>
                                        </p:cTn>
                                        <p:tgtEl>
                                          <p:spTgt spid="89"/>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48" dur="500" fill="hold">
                                          <p:stCondLst>
                                            <p:cond delay="0"/>
                                          </p:stCondLst>
                                        </p:cTn>
                                        <p:tgtEl>
                                          <p:spTgt spid="89"/>
                                        </p:tgtEl>
                                        <p:attrNameLst>
                                          <p:attrName>style.opacity</p:attrName>
                                        </p:attrNameLst>
                                      </p:cBhvr>
                                      <p:tavLst>
                                        <p:tav tm="0">
                                          <p:val>
                                            <p:strVal val="0"/>
                                          </p:val>
                                        </p:tav>
                                        <p:tav tm="100000">
                                          <p:val>
                                            <p:strVal val="1"/>
                                          </p:val>
                                        </p:tav>
                                      </p:tavLst>
                                    </p:anim>
                                  </p:childTnLst>
                                </p:cTn>
                              </p:par>
                              <p:par>
                                <p:cTn id="49" presetID="0" presetClass="entr" presetSubtype="0" fill="hold" grpId="0" nodeType="withEffect">
                                  <p:stCondLst>
                                    <p:cond delay="0"/>
                                  </p:stCondLst>
                                  <p:childTnLst>
                                    <p:set>
                                      <p:cBhvr>
                                        <p:cTn id="50" dur="1" fill="hold">
                                          <p:stCondLst>
                                            <p:cond delay="0"/>
                                          </p:stCondLst>
                                        </p:cTn>
                                        <p:tgtEl>
                                          <p:spTgt spid="88"/>
                                        </p:tgtEl>
                                        <p:attrNameLst>
                                          <p:attrName>style.visibility</p:attrName>
                                        </p:attrNameLst>
                                      </p:cBhvr>
                                      <p:to>
                                        <p:strVal val="visible"/>
                                      </p:to>
                                    </p:set>
                                    <p:anim to="" calcmode="lin" valueType="num">
                                      <p:cBhvr>
                                        <p:cTn id="51" dur="500" fill="hold">
                                          <p:stCondLst>
                                            <p:cond delay="0"/>
                                          </p:stCondLst>
                                        </p:cTn>
                                        <p:tgtEl>
                                          <p:spTgt spid="88"/>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52" dur="500" fill="hold">
                                          <p:stCondLst>
                                            <p:cond delay="0"/>
                                          </p:stCondLst>
                                        </p:cTn>
                                        <p:tgtEl>
                                          <p:spTgt spid="88"/>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53" dur="500" fill="hold">
                                          <p:stCondLst>
                                            <p:cond delay="0"/>
                                          </p:stCondLst>
                                        </p:cTn>
                                        <p:tgtEl>
                                          <p:spTgt spid="88"/>
                                        </p:tgtEl>
                                        <p:attrNameLst>
                                          <p:attrName>style.opacity</p:attrName>
                                        </p:attrNameLst>
                                      </p:cBhvr>
                                      <p:tavLst>
                                        <p:tav tm="0">
                                          <p:val>
                                            <p:strVal val="0"/>
                                          </p:val>
                                        </p:tav>
                                        <p:tav tm="100000">
                                          <p:val>
                                            <p:strVal val="1"/>
                                          </p:val>
                                        </p:tav>
                                      </p:tavLst>
                                    </p:anim>
                                  </p:childTnLst>
                                </p:cTn>
                              </p:par>
                              <p:par>
                                <p:cTn id="54" presetID="0" presetClass="entr" presetSubtype="0" fill="hold" grpId="0" nodeType="withEffect">
                                  <p:stCondLst>
                                    <p:cond delay="0"/>
                                  </p:stCondLst>
                                  <p:childTnLst>
                                    <p:set>
                                      <p:cBhvr>
                                        <p:cTn id="55" dur="1" fill="hold">
                                          <p:stCondLst>
                                            <p:cond delay="0"/>
                                          </p:stCondLst>
                                        </p:cTn>
                                        <p:tgtEl>
                                          <p:spTgt spid="56"/>
                                        </p:tgtEl>
                                        <p:attrNameLst>
                                          <p:attrName>style.visibility</p:attrName>
                                        </p:attrNameLst>
                                      </p:cBhvr>
                                      <p:to>
                                        <p:strVal val="visible"/>
                                      </p:to>
                                    </p:set>
                                    <p:anim to="" calcmode="lin" valueType="num">
                                      <p:cBhvr>
                                        <p:cTn id="56" dur="500" fill="hold">
                                          <p:stCondLst>
                                            <p:cond delay="0"/>
                                          </p:stCondLst>
                                        </p:cTn>
                                        <p:tgtEl>
                                          <p:spTgt spid="56"/>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57" dur="500" fill="hold">
                                          <p:stCondLst>
                                            <p:cond delay="0"/>
                                          </p:stCondLst>
                                        </p:cTn>
                                        <p:tgtEl>
                                          <p:spTgt spid="56"/>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58" dur="500" fill="hold">
                                          <p:stCondLst>
                                            <p:cond delay="0"/>
                                          </p:stCondLst>
                                        </p:cTn>
                                        <p:tgtEl>
                                          <p:spTgt spid="56"/>
                                        </p:tgtEl>
                                        <p:attrNameLst>
                                          <p:attrName>style.opacity</p:attrName>
                                        </p:attrNameLst>
                                      </p:cBhvr>
                                      <p:tavLst>
                                        <p:tav tm="0">
                                          <p:val>
                                            <p:strVal val="0"/>
                                          </p:val>
                                        </p:tav>
                                        <p:tav tm="100000">
                                          <p:val>
                                            <p:strVal val="1"/>
                                          </p:val>
                                        </p:tav>
                                      </p:tavLst>
                                    </p:anim>
                                  </p:childTnLst>
                                </p:cTn>
                              </p:par>
                              <p:par>
                                <p:cTn id="59" presetID="0" presetClass="entr" presetSubtype="0" fill="hold" grpId="0" nodeType="withEffect">
                                  <p:stCondLst>
                                    <p:cond delay="0"/>
                                  </p:stCondLst>
                                  <p:childTnLst>
                                    <p:set>
                                      <p:cBhvr>
                                        <p:cTn id="60" dur="1" fill="hold">
                                          <p:stCondLst>
                                            <p:cond delay="0"/>
                                          </p:stCondLst>
                                        </p:cTn>
                                        <p:tgtEl>
                                          <p:spTgt spid="57"/>
                                        </p:tgtEl>
                                        <p:attrNameLst>
                                          <p:attrName>style.visibility</p:attrName>
                                        </p:attrNameLst>
                                      </p:cBhvr>
                                      <p:to>
                                        <p:strVal val="visible"/>
                                      </p:to>
                                    </p:set>
                                    <p:anim to="" calcmode="lin" valueType="num">
                                      <p:cBhvr>
                                        <p:cTn id="61" dur="500" fill="hold">
                                          <p:stCondLst>
                                            <p:cond delay="0"/>
                                          </p:stCondLst>
                                        </p:cTn>
                                        <p:tgtEl>
                                          <p:spTgt spid="57"/>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62" dur="500" fill="hold">
                                          <p:stCondLst>
                                            <p:cond delay="0"/>
                                          </p:stCondLst>
                                        </p:cTn>
                                        <p:tgtEl>
                                          <p:spTgt spid="57"/>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63" dur="500" fill="hold">
                                          <p:stCondLst>
                                            <p:cond delay="0"/>
                                          </p:stCondLst>
                                        </p:cTn>
                                        <p:tgtEl>
                                          <p:spTgt spid="57"/>
                                        </p:tgtEl>
                                        <p:attrNameLst>
                                          <p:attrName>style.opacity</p:attrName>
                                        </p:attrNameLst>
                                      </p:cBhvr>
                                      <p:tavLst>
                                        <p:tav tm="0">
                                          <p:val>
                                            <p:strVal val="0"/>
                                          </p:val>
                                        </p:tav>
                                        <p:tav tm="100000">
                                          <p:val>
                                            <p:strVal val="1"/>
                                          </p:val>
                                        </p:tav>
                                      </p:tavLst>
                                    </p:anim>
                                  </p:childTnLst>
                                </p:cTn>
                              </p:par>
                              <p:par>
                                <p:cTn id="64" presetID="0" presetClass="entr" presetSubtype="0" fill="hold" grpId="0" nodeType="withEffect">
                                  <p:stCondLst>
                                    <p:cond delay="0"/>
                                  </p:stCondLst>
                                  <p:childTnLst>
                                    <p:set>
                                      <p:cBhvr>
                                        <p:cTn id="65" dur="1" fill="hold">
                                          <p:stCondLst>
                                            <p:cond delay="0"/>
                                          </p:stCondLst>
                                        </p:cTn>
                                        <p:tgtEl>
                                          <p:spTgt spid="66"/>
                                        </p:tgtEl>
                                        <p:attrNameLst>
                                          <p:attrName>style.visibility</p:attrName>
                                        </p:attrNameLst>
                                      </p:cBhvr>
                                      <p:to>
                                        <p:strVal val="visible"/>
                                      </p:to>
                                    </p:set>
                                    <p:anim to="" calcmode="lin" valueType="num">
                                      <p:cBhvr>
                                        <p:cTn id="66" dur="500" fill="hold">
                                          <p:stCondLst>
                                            <p:cond delay="0"/>
                                          </p:stCondLst>
                                        </p:cTn>
                                        <p:tgtEl>
                                          <p:spTgt spid="66"/>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67" dur="500" fill="hold">
                                          <p:stCondLst>
                                            <p:cond delay="0"/>
                                          </p:stCondLst>
                                        </p:cTn>
                                        <p:tgtEl>
                                          <p:spTgt spid="66"/>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68" dur="500" fill="hold">
                                          <p:stCondLst>
                                            <p:cond delay="0"/>
                                          </p:stCondLst>
                                        </p:cTn>
                                        <p:tgtEl>
                                          <p:spTgt spid="66"/>
                                        </p:tgtEl>
                                        <p:attrNameLst>
                                          <p:attrName>style.opacity</p:attrName>
                                        </p:attrNameLst>
                                      </p:cBhvr>
                                      <p:tavLst>
                                        <p:tav tm="0">
                                          <p:val>
                                            <p:strVal val="0"/>
                                          </p:val>
                                        </p:tav>
                                        <p:tav tm="100000">
                                          <p:val>
                                            <p:strVal val="1"/>
                                          </p:val>
                                        </p:tav>
                                      </p:tavLst>
                                    </p:anim>
                                  </p:childTnLst>
                                </p:cTn>
                              </p:par>
                              <p:par>
                                <p:cTn id="69" presetID="0" presetClass="entr" presetSubtype="0" fill="hold" grpId="0" nodeType="withEffect">
                                  <p:stCondLst>
                                    <p:cond delay="0"/>
                                  </p:stCondLst>
                                  <p:childTnLst>
                                    <p:set>
                                      <p:cBhvr>
                                        <p:cTn id="70" dur="1" fill="hold">
                                          <p:stCondLst>
                                            <p:cond delay="0"/>
                                          </p:stCondLst>
                                        </p:cTn>
                                        <p:tgtEl>
                                          <p:spTgt spid="67"/>
                                        </p:tgtEl>
                                        <p:attrNameLst>
                                          <p:attrName>style.visibility</p:attrName>
                                        </p:attrNameLst>
                                      </p:cBhvr>
                                      <p:to>
                                        <p:strVal val="visible"/>
                                      </p:to>
                                    </p:set>
                                    <p:anim to="" calcmode="lin" valueType="num">
                                      <p:cBhvr>
                                        <p:cTn id="71" dur="500" fill="hold">
                                          <p:stCondLst>
                                            <p:cond delay="0"/>
                                          </p:stCondLst>
                                        </p:cTn>
                                        <p:tgtEl>
                                          <p:spTgt spid="67"/>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72" dur="500" fill="hold">
                                          <p:stCondLst>
                                            <p:cond delay="0"/>
                                          </p:stCondLst>
                                        </p:cTn>
                                        <p:tgtEl>
                                          <p:spTgt spid="67"/>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73" dur="500" fill="hold">
                                          <p:stCondLst>
                                            <p:cond delay="0"/>
                                          </p:stCondLst>
                                        </p:cTn>
                                        <p:tgtEl>
                                          <p:spTgt spid="67"/>
                                        </p:tgtEl>
                                        <p:attrNameLst>
                                          <p:attrName>style.opacity</p:attrName>
                                        </p:attrNameLst>
                                      </p:cBhvr>
                                      <p:tavLst>
                                        <p:tav tm="0">
                                          <p:val>
                                            <p:strVal val="0"/>
                                          </p:val>
                                        </p:tav>
                                        <p:tav tm="100000">
                                          <p:val>
                                            <p:strVal val="1"/>
                                          </p:val>
                                        </p:tav>
                                      </p:tavLst>
                                    </p:anim>
                                  </p:childTnLst>
                                </p:cTn>
                              </p:par>
                              <p:par>
                                <p:cTn id="74" presetID="0" presetClass="entr" presetSubtype="0" fill="hold" grpId="0" nodeType="withEffect">
                                  <p:stCondLst>
                                    <p:cond delay="0"/>
                                  </p:stCondLst>
                                  <p:childTnLst>
                                    <p:set>
                                      <p:cBhvr>
                                        <p:cTn id="75" dur="1" fill="hold">
                                          <p:stCondLst>
                                            <p:cond delay="0"/>
                                          </p:stCondLst>
                                        </p:cTn>
                                        <p:tgtEl>
                                          <p:spTgt spid="4"/>
                                        </p:tgtEl>
                                        <p:attrNameLst>
                                          <p:attrName>style.visibility</p:attrName>
                                        </p:attrNameLst>
                                      </p:cBhvr>
                                      <p:to>
                                        <p:strVal val="visible"/>
                                      </p:to>
                                    </p:set>
                                    <p:anim to="" calcmode="lin" valueType="num">
                                      <p:cBhvr>
                                        <p:cTn id="76" dur="500" fill="hold">
                                          <p:stCondLst>
                                            <p:cond delay="0"/>
                                          </p:stCondLst>
                                        </p:cTn>
                                        <p:tgtEl>
                                          <p:spTgt spid="4"/>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77" dur="500" fill="hold">
                                          <p:stCondLst>
                                            <p:cond delay="0"/>
                                          </p:stCondLst>
                                        </p:cTn>
                                        <p:tgtEl>
                                          <p:spTgt spid="4"/>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78" dur="500" fill="hold">
                                          <p:stCondLst>
                                            <p:cond delay="0"/>
                                          </p:stCondLst>
                                        </p:cTn>
                                        <p:tgtEl>
                                          <p:spTgt spid="4"/>
                                        </p:tgtEl>
                                        <p:attrNameLst>
                                          <p:attrName>style.opacity</p:attrName>
                                        </p:attrNameLst>
                                      </p:cBhvr>
                                      <p:tavLst>
                                        <p:tav tm="0">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 grpId="0" animBg="1"/>
      <p:bldP spid="9" grpId="0" animBg="1"/>
      <p:bldP spid="11" grpId="0" animBg="1"/>
      <p:bldP spid="18" grpId="0" animBg="1"/>
      <p:bldP spid="24" grpId="0" animBg="1"/>
      <p:bldP spid="88" grpId="0" animBg="1"/>
      <p:bldP spid="56" grpId="0" animBg="1"/>
      <p:bldP spid="57" grpId="0" animBg="1"/>
      <p:bldP spid="66" grpId="0" animBg="1"/>
      <p:bldP spid="67" grpId="0" animBg="1"/>
      <p:bldP spid="2" grpId="0"/>
      <p:bldP spid="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任意多边形: 形状 148">
            <a:extLst>
              <a:ext uri="{FF2B5EF4-FFF2-40B4-BE49-F238E27FC236}">
                <a16:creationId xmlns:a16="http://schemas.microsoft.com/office/drawing/2014/main" id="{57B4E8DF-93B4-D608-AE9F-4A87188742B3}"/>
              </a:ext>
            </a:extLst>
          </p:cNvPr>
          <p:cNvSpPr/>
          <p:nvPr/>
        </p:nvSpPr>
        <p:spPr>
          <a:xfrm>
            <a:off x="2239407" y="1945057"/>
            <a:ext cx="883671" cy="619229"/>
          </a:xfrm>
          <a:custGeom>
            <a:avLst/>
            <a:gdLst>
              <a:gd name="connsiteX0" fmla="*/ 737258 w 883671"/>
              <a:gd name="connsiteY0" fmla="*/ 240868 h 619229"/>
              <a:gd name="connsiteX1" fmla="*/ 674488 w 883671"/>
              <a:gd name="connsiteY1" fmla="*/ 68656 h 619229"/>
              <a:gd name="connsiteX2" fmla="*/ 494275 w 883671"/>
              <a:gd name="connsiteY2" fmla="*/ 144856 h 619229"/>
              <a:gd name="connsiteX3" fmla="*/ 240339 w 883671"/>
              <a:gd name="connsiteY3" fmla="*/ 19030 h 619229"/>
              <a:gd name="connsiteX4" fmla="*/ 147470 w 883671"/>
              <a:gd name="connsiteY4" fmla="*/ 221532 h 619229"/>
              <a:gd name="connsiteX5" fmla="*/ 4595 w 883671"/>
              <a:gd name="connsiteY5" fmla="*/ 295255 h 619229"/>
              <a:gd name="connsiteX6" fmla="*/ 30789 w 883671"/>
              <a:gd name="connsiteY6" fmla="*/ 379837 h 619229"/>
              <a:gd name="connsiteX7" fmla="*/ 147946 w 883671"/>
              <a:gd name="connsiteY7" fmla="*/ 395554 h 619229"/>
              <a:gd name="connsiteX8" fmla="*/ 256341 w 883671"/>
              <a:gd name="connsiteY8" fmla="*/ 609295 h 619229"/>
              <a:gd name="connsiteX9" fmla="*/ 501610 w 883671"/>
              <a:gd name="connsiteY9" fmla="*/ 508615 h 619229"/>
              <a:gd name="connsiteX10" fmla="*/ 598860 w 883671"/>
              <a:gd name="connsiteY10" fmla="*/ 551002 h 619229"/>
              <a:gd name="connsiteX11" fmla="*/ 686299 w 883671"/>
              <a:gd name="connsiteY11" fmla="*/ 448608 h 619229"/>
              <a:gd name="connsiteX12" fmla="*/ 875180 w 883671"/>
              <a:gd name="connsiteY12" fmla="*/ 402602 h 619229"/>
              <a:gd name="connsiteX13" fmla="*/ 737258 w 883671"/>
              <a:gd name="connsiteY13" fmla="*/ 240868 h 619229"/>
              <a:gd name="connsiteX14" fmla="*/ 835556 w 883671"/>
              <a:gd name="connsiteY14" fmla="*/ 402031 h 619229"/>
              <a:gd name="connsiteX15" fmla="*/ 683823 w 883671"/>
              <a:gd name="connsiteY15" fmla="*/ 414318 h 619229"/>
              <a:gd name="connsiteX16" fmla="*/ 681346 w 883671"/>
              <a:gd name="connsiteY16" fmla="*/ 404793 h 619229"/>
              <a:gd name="connsiteX17" fmla="*/ 662033 w 883671"/>
              <a:gd name="connsiteY17" fmla="*/ 394925 h 619229"/>
              <a:gd name="connsiteX18" fmla="*/ 651819 w 883671"/>
              <a:gd name="connsiteY18" fmla="*/ 412984 h 619229"/>
              <a:gd name="connsiteX19" fmla="*/ 599717 w 883671"/>
              <a:gd name="connsiteY19" fmla="*/ 518521 h 619229"/>
              <a:gd name="connsiteX20" fmla="*/ 517802 w 883671"/>
              <a:gd name="connsiteY20" fmla="*/ 472706 h 619229"/>
              <a:gd name="connsiteX21" fmla="*/ 519421 w 883671"/>
              <a:gd name="connsiteY21" fmla="*/ 468325 h 619229"/>
              <a:gd name="connsiteX22" fmla="*/ 490846 w 883671"/>
              <a:gd name="connsiteY22" fmla="*/ 460419 h 619229"/>
              <a:gd name="connsiteX23" fmla="*/ 303204 w 883671"/>
              <a:gd name="connsiteY23" fmla="*/ 586816 h 619229"/>
              <a:gd name="connsiteX24" fmla="*/ 174426 w 883671"/>
              <a:gd name="connsiteY24" fmla="*/ 396316 h 619229"/>
              <a:gd name="connsiteX25" fmla="*/ 159853 w 883671"/>
              <a:gd name="connsiteY25" fmla="*/ 382123 h 619229"/>
              <a:gd name="connsiteX26" fmla="*/ 147480 w 883671"/>
              <a:gd name="connsiteY26" fmla="*/ 366321 h 619229"/>
              <a:gd name="connsiteX27" fmla="*/ 145660 w 883671"/>
              <a:gd name="connsiteY27" fmla="*/ 366217 h 619229"/>
              <a:gd name="connsiteX28" fmla="*/ 74032 w 883671"/>
              <a:gd name="connsiteY28" fmla="*/ 365359 h 619229"/>
              <a:gd name="connsiteX29" fmla="*/ 40409 w 883671"/>
              <a:gd name="connsiteY29" fmla="*/ 295255 h 619229"/>
              <a:gd name="connsiteX30" fmla="*/ 176236 w 883671"/>
              <a:gd name="connsiteY30" fmla="*/ 259251 h 619229"/>
              <a:gd name="connsiteX31" fmla="*/ 189224 w 883671"/>
              <a:gd name="connsiteY31" fmla="*/ 255679 h 619229"/>
              <a:gd name="connsiteX32" fmla="*/ 190333 w 883671"/>
              <a:gd name="connsiteY32" fmla="*/ 252583 h 619229"/>
              <a:gd name="connsiteX33" fmla="*/ 192714 w 883671"/>
              <a:gd name="connsiteY33" fmla="*/ 238867 h 619229"/>
              <a:gd name="connsiteX34" fmla="*/ 278439 w 883671"/>
              <a:gd name="connsiteY34" fmla="*/ 40938 h 619229"/>
              <a:gd name="connsiteX35" fmla="*/ 412646 w 883671"/>
              <a:gd name="connsiteY35" fmla="*/ 57797 h 619229"/>
              <a:gd name="connsiteX36" fmla="*/ 471130 w 883671"/>
              <a:gd name="connsiteY36" fmla="*/ 183908 h 619229"/>
              <a:gd name="connsiteX37" fmla="*/ 500752 w 883671"/>
              <a:gd name="connsiteY37" fmla="*/ 179146 h 619229"/>
              <a:gd name="connsiteX38" fmla="*/ 625911 w 883671"/>
              <a:gd name="connsiteY38" fmla="*/ 95611 h 619229"/>
              <a:gd name="connsiteX39" fmla="*/ 702873 w 883671"/>
              <a:gd name="connsiteY39" fmla="*/ 239820 h 619229"/>
              <a:gd name="connsiteX40" fmla="*/ 707635 w 883671"/>
              <a:gd name="connsiteY40" fmla="*/ 258870 h 619229"/>
              <a:gd name="connsiteX41" fmla="*/ 721865 w 883671"/>
              <a:gd name="connsiteY41" fmla="*/ 274329 h 619229"/>
              <a:gd name="connsiteX42" fmla="*/ 723637 w 883671"/>
              <a:gd name="connsiteY42" fmla="*/ 274300 h 619229"/>
              <a:gd name="connsiteX43" fmla="*/ 835556 w 883671"/>
              <a:gd name="connsiteY43" fmla="*/ 402031 h 619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83671" h="619229">
                <a:moveTo>
                  <a:pt x="737258" y="240868"/>
                </a:moveTo>
                <a:cubicBezTo>
                  <a:pt x="775358" y="179146"/>
                  <a:pt x="744307" y="94373"/>
                  <a:pt x="674488" y="68656"/>
                </a:cubicBezTo>
                <a:cubicBezTo>
                  <a:pt x="607813" y="44272"/>
                  <a:pt x="531613" y="85705"/>
                  <a:pt x="494275" y="144856"/>
                </a:cubicBezTo>
                <a:cubicBezTo>
                  <a:pt x="464462" y="25984"/>
                  <a:pt x="365593" y="-32976"/>
                  <a:pt x="240339" y="19030"/>
                </a:cubicBezTo>
                <a:cubicBezTo>
                  <a:pt x="164139" y="50939"/>
                  <a:pt x="103274" y="149332"/>
                  <a:pt x="147470" y="221532"/>
                </a:cubicBezTo>
                <a:cubicBezTo>
                  <a:pt x="92606" y="206959"/>
                  <a:pt x="24312" y="240582"/>
                  <a:pt x="4595" y="295255"/>
                </a:cubicBezTo>
                <a:cubicBezTo>
                  <a:pt x="-6769" y="326126"/>
                  <a:pt x="3965" y="360787"/>
                  <a:pt x="30789" y="379837"/>
                </a:cubicBezTo>
                <a:cubicBezTo>
                  <a:pt x="63841" y="404983"/>
                  <a:pt x="109180" y="403174"/>
                  <a:pt x="147946" y="395554"/>
                </a:cubicBezTo>
                <a:cubicBezTo>
                  <a:pt x="86034" y="478231"/>
                  <a:pt x="170330" y="581672"/>
                  <a:pt x="256341" y="609295"/>
                </a:cubicBezTo>
                <a:cubicBezTo>
                  <a:pt x="355210" y="641013"/>
                  <a:pt x="454175" y="594245"/>
                  <a:pt x="501610" y="508615"/>
                </a:cubicBezTo>
                <a:cubicBezTo>
                  <a:pt x="523305" y="540114"/>
                  <a:pt x="561015" y="556555"/>
                  <a:pt x="598860" y="551002"/>
                </a:cubicBezTo>
                <a:cubicBezTo>
                  <a:pt x="647785" y="540534"/>
                  <a:pt x="683621" y="498566"/>
                  <a:pt x="686299" y="448608"/>
                </a:cubicBezTo>
                <a:cubicBezTo>
                  <a:pt x="748593" y="489470"/>
                  <a:pt x="844319" y="479374"/>
                  <a:pt x="875180" y="402602"/>
                </a:cubicBezTo>
                <a:cubicBezTo>
                  <a:pt x="912709" y="309162"/>
                  <a:pt x="820126" y="243058"/>
                  <a:pt x="737258" y="240868"/>
                </a:cubicBezTo>
                <a:close/>
                <a:moveTo>
                  <a:pt x="835556" y="402031"/>
                </a:moveTo>
                <a:cubicBezTo>
                  <a:pt x="797456" y="459181"/>
                  <a:pt x="733639" y="441274"/>
                  <a:pt x="683823" y="414318"/>
                </a:cubicBezTo>
                <a:cubicBezTo>
                  <a:pt x="683061" y="411175"/>
                  <a:pt x="682299" y="408031"/>
                  <a:pt x="681346" y="404793"/>
                </a:cubicBezTo>
                <a:cubicBezTo>
                  <a:pt x="678737" y="396735"/>
                  <a:pt x="670090" y="392315"/>
                  <a:pt x="662033" y="394925"/>
                </a:cubicBezTo>
                <a:cubicBezTo>
                  <a:pt x="654456" y="397382"/>
                  <a:pt x="650019" y="405231"/>
                  <a:pt x="651819" y="412984"/>
                </a:cubicBezTo>
                <a:cubicBezTo>
                  <a:pt x="658296" y="456037"/>
                  <a:pt x="646771" y="504424"/>
                  <a:pt x="599717" y="518521"/>
                </a:cubicBezTo>
                <a:cubicBezTo>
                  <a:pt x="557617" y="531094"/>
                  <a:pt x="533042" y="505567"/>
                  <a:pt x="517802" y="472706"/>
                </a:cubicBezTo>
                <a:cubicBezTo>
                  <a:pt x="518278" y="471277"/>
                  <a:pt x="518945" y="469849"/>
                  <a:pt x="519421" y="468325"/>
                </a:cubicBezTo>
                <a:cubicBezTo>
                  <a:pt x="525422" y="449846"/>
                  <a:pt x="497228" y="442607"/>
                  <a:pt x="490846" y="460419"/>
                </a:cubicBezTo>
                <a:cubicBezTo>
                  <a:pt x="461605" y="540905"/>
                  <a:pt x="391024" y="595579"/>
                  <a:pt x="303204" y="586816"/>
                </a:cubicBezTo>
                <a:cubicBezTo>
                  <a:pt x="215383" y="578053"/>
                  <a:pt x="111656" y="488994"/>
                  <a:pt x="174426" y="396316"/>
                </a:cubicBezTo>
                <a:cubicBezTo>
                  <a:pt x="180712" y="386791"/>
                  <a:pt x="168235" y="376789"/>
                  <a:pt x="159853" y="382123"/>
                </a:cubicBezTo>
                <a:cubicBezTo>
                  <a:pt x="160799" y="374341"/>
                  <a:pt x="155260" y="367264"/>
                  <a:pt x="147480" y="366321"/>
                </a:cubicBezTo>
                <a:cubicBezTo>
                  <a:pt x="146876" y="366245"/>
                  <a:pt x="146268" y="366217"/>
                  <a:pt x="145660" y="366217"/>
                </a:cubicBezTo>
                <a:cubicBezTo>
                  <a:pt x="122134" y="367455"/>
                  <a:pt x="97273" y="372122"/>
                  <a:pt x="74032" y="365359"/>
                </a:cubicBezTo>
                <a:cubicBezTo>
                  <a:pt x="41933" y="355834"/>
                  <a:pt x="21835" y="328212"/>
                  <a:pt x="40409" y="295255"/>
                </a:cubicBezTo>
                <a:cubicBezTo>
                  <a:pt x="66127" y="249345"/>
                  <a:pt x="132040" y="234581"/>
                  <a:pt x="176236" y="259251"/>
                </a:cubicBezTo>
                <a:cubicBezTo>
                  <a:pt x="180809" y="261851"/>
                  <a:pt x="186624" y="260251"/>
                  <a:pt x="189224" y="255679"/>
                </a:cubicBezTo>
                <a:cubicBezTo>
                  <a:pt x="189771" y="254717"/>
                  <a:pt x="190146" y="253669"/>
                  <a:pt x="190333" y="252583"/>
                </a:cubicBezTo>
                <a:cubicBezTo>
                  <a:pt x="194611" y="249354"/>
                  <a:pt x="195652" y="243354"/>
                  <a:pt x="192714" y="238867"/>
                </a:cubicBezTo>
                <a:cubicBezTo>
                  <a:pt x="131182" y="157524"/>
                  <a:pt x="187380" y="64750"/>
                  <a:pt x="278439" y="40938"/>
                </a:cubicBezTo>
                <a:cubicBezTo>
                  <a:pt x="324540" y="28841"/>
                  <a:pt x="373689" y="26365"/>
                  <a:pt x="412646" y="57797"/>
                </a:cubicBezTo>
                <a:cubicBezTo>
                  <a:pt x="451603" y="89230"/>
                  <a:pt x="461605" y="137902"/>
                  <a:pt x="471130" y="183908"/>
                </a:cubicBezTo>
                <a:cubicBezTo>
                  <a:pt x="474940" y="202482"/>
                  <a:pt x="499705" y="195719"/>
                  <a:pt x="500752" y="179146"/>
                </a:cubicBezTo>
                <a:cubicBezTo>
                  <a:pt x="529804" y="138855"/>
                  <a:pt x="575238" y="98374"/>
                  <a:pt x="625911" y="95611"/>
                </a:cubicBezTo>
                <a:cubicBezTo>
                  <a:pt x="710493" y="91039"/>
                  <a:pt x="736401" y="175240"/>
                  <a:pt x="702873" y="239820"/>
                </a:cubicBezTo>
                <a:cubicBezTo>
                  <a:pt x="699653" y="246487"/>
                  <a:pt x="701658" y="254498"/>
                  <a:pt x="707635" y="258870"/>
                </a:cubicBezTo>
                <a:cubicBezTo>
                  <a:pt x="707295" y="267071"/>
                  <a:pt x="713666" y="273996"/>
                  <a:pt x="721865" y="274329"/>
                </a:cubicBezTo>
                <a:cubicBezTo>
                  <a:pt x="722456" y="274357"/>
                  <a:pt x="723048" y="274348"/>
                  <a:pt x="723637" y="274300"/>
                </a:cubicBezTo>
                <a:cubicBezTo>
                  <a:pt x="786693" y="271919"/>
                  <a:pt x="886705" y="324783"/>
                  <a:pt x="835556" y="402031"/>
                </a:cubicBezTo>
                <a:close/>
              </a:path>
            </a:pathLst>
          </a:custGeom>
          <a:solidFill>
            <a:srgbClr val="FFFFFF"/>
          </a:solidFill>
          <a:ln w="9525" cap="flat">
            <a:noFill/>
            <a:prstDash val="solid"/>
            <a:miter/>
          </a:ln>
        </p:spPr>
        <p:txBody>
          <a:bodyPr rtlCol="0" anchor="ctr"/>
          <a:lstStyle/>
          <a:p>
            <a:endParaRPr lang="zh-CN" altLang="en-US"/>
          </a:p>
        </p:txBody>
      </p:sp>
      <p:sp>
        <p:nvSpPr>
          <p:cNvPr id="148" name="任意多边形: 形状 147">
            <a:extLst>
              <a:ext uri="{FF2B5EF4-FFF2-40B4-BE49-F238E27FC236}">
                <a16:creationId xmlns:a16="http://schemas.microsoft.com/office/drawing/2014/main" id="{D0A5E014-CD77-6E9D-156E-1B4E3EC4A031}"/>
              </a:ext>
            </a:extLst>
          </p:cNvPr>
          <p:cNvSpPr/>
          <p:nvPr/>
        </p:nvSpPr>
        <p:spPr>
          <a:xfrm>
            <a:off x="-6622" y="2714665"/>
            <a:ext cx="680013" cy="1364110"/>
          </a:xfrm>
          <a:custGeom>
            <a:avLst/>
            <a:gdLst>
              <a:gd name="connsiteX0" fmla="*/ 248129 w 680013"/>
              <a:gd name="connsiteY0" fmla="*/ 1359696 h 1364110"/>
              <a:gd name="connsiteX1" fmla="*/ 220697 w 680013"/>
              <a:gd name="connsiteY1" fmla="*/ 1363221 h 1364110"/>
              <a:gd name="connsiteX2" fmla="*/ 3908 w 680013"/>
              <a:gd name="connsiteY2" fmla="*/ 1296546 h 1364110"/>
              <a:gd name="connsiteX3" fmla="*/ 2015 w 680013"/>
              <a:gd name="connsiteY3" fmla="*/ 1283211 h 1364110"/>
              <a:gd name="connsiteX4" fmla="*/ 2479 w 680013"/>
              <a:gd name="connsiteY4" fmla="*/ 1282639 h 1364110"/>
              <a:gd name="connsiteX5" fmla="*/ 15816 w 680013"/>
              <a:gd name="connsiteY5" fmla="*/ 1280744 h 1364110"/>
              <a:gd name="connsiteX6" fmla="*/ 16385 w 680013"/>
              <a:gd name="connsiteY6" fmla="*/ 1281211 h 1364110"/>
              <a:gd name="connsiteX7" fmla="*/ 219077 w 680013"/>
              <a:gd name="connsiteY7" fmla="*/ 1343123 h 1364110"/>
              <a:gd name="connsiteX8" fmla="*/ 409577 w 680013"/>
              <a:gd name="connsiteY8" fmla="*/ 1249016 h 1364110"/>
              <a:gd name="connsiteX9" fmla="*/ 466727 w 680013"/>
              <a:gd name="connsiteY9" fmla="*/ 1124143 h 1364110"/>
              <a:gd name="connsiteX10" fmla="*/ 466727 w 680013"/>
              <a:gd name="connsiteY10" fmla="*/ 1119476 h 1364110"/>
              <a:gd name="connsiteX11" fmla="*/ 365096 w 680013"/>
              <a:gd name="connsiteY11" fmla="*/ 1117666 h 1364110"/>
              <a:gd name="connsiteX12" fmla="*/ 282323 w 680013"/>
              <a:gd name="connsiteY12" fmla="*/ 1031275 h 1364110"/>
              <a:gd name="connsiteX13" fmla="*/ 342331 w 680013"/>
              <a:gd name="connsiteY13" fmla="*/ 963933 h 1364110"/>
              <a:gd name="connsiteX14" fmla="*/ 429104 w 680013"/>
              <a:gd name="connsiteY14" fmla="*/ 986983 h 1364110"/>
              <a:gd name="connsiteX15" fmla="*/ 485682 w 680013"/>
              <a:gd name="connsiteY15" fmla="*/ 1094235 h 1364110"/>
              <a:gd name="connsiteX16" fmla="*/ 569883 w 680013"/>
              <a:gd name="connsiteY16" fmla="*/ 1045848 h 1364110"/>
              <a:gd name="connsiteX17" fmla="*/ 659037 w 680013"/>
              <a:gd name="connsiteY17" fmla="*/ 853633 h 1364110"/>
              <a:gd name="connsiteX18" fmla="*/ 586457 w 680013"/>
              <a:gd name="connsiteY18" fmla="*/ 657133 h 1364110"/>
              <a:gd name="connsiteX19" fmla="*/ 570740 w 680013"/>
              <a:gd name="connsiteY19" fmla="*/ 645321 h 1364110"/>
              <a:gd name="connsiteX20" fmla="*/ 562644 w 680013"/>
              <a:gd name="connsiteY20" fmla="*/ 662752 h 1364110"/>
              <a:gd name="connsiteX21" fmla="*/ 444534 w 680013"/>
              <a:gd name="connsiteY21" fmla="*/ 754573 h 1364110"/>
              <a:gd name="connsiteX22" fmla="*/ 444534 w 680013"/>
              <a:gd name="connsiteY22" fmla="*/ 754573 h 1364110"/>
              <a:gd name="connsiteX23" fmla="*/ 350522 w 680013"/>
              <a:gd name="connsiteY23" fmla="*/ 704853 h 1364110"/>
              <a:gd name="connsiteX24" fmla="*/ 379097 w 680013"/>
              <a:gd name="connsiteY24" fmla="*/ 636082 h 1364110"/>
              <a:gd name="connsiteX25" fmla="*/ 560072 w 680013"/>
              <a:gd name="connsiteY25" fmla="*/ 617032 h 1364110"/>
              <a:gd name="connsiteX26" fmla="*/ 569026 w 680013"/>
              <a:gd name="connsiteY26" fmla="*/ 517305 h 1364110"/>
              <a:gd name="connsiteX27" fmla="*/ 464251 w 680013"/>
              <a:gd name="connsiteY27" fmla="*/ 302612 h 1364110"/>
              <a:gd name="connsiteX28" fmla="*/ 377478 w 680013"/>
              <a:gd name="connsiteY28" fmla="*/ 258321 h 1364110"/>
              <a:gd name="connsiteX29" fmla="*/ 336330 w 680013"/>
              <a:gd name="connsiteY29" fmla="*/ 371573 h 1364110"/>
              <a:gd name="connsiteX30" fmla="*/ 262892 w 680013"/>
              <a:gd name="connsiteY30" fmla="*/ 429485 h 1364110"/>
              <a:gd name="connsiteX31" fmla="*/ 170976 w 680013"/>
              <a:gd name="connsiteY31" fmla="*/ 407196 h 1364110"/>
              <a:gd name="connsiteX32" fmla="*/ 161451 w 680013"/>
              <a:gd name="connsiteY32" fmla="*/ 314423 h 1364110"/>
              <a:gd name="connsiteX33" fmla="*/ 228602 w 680013"/>
              <a:gd name="connsiteY33" fmla="*/ 251463 h 1364110"/>
              <a:gd name="connsiteX34" fmla="*/ 358428 w 680013"/>
              <a:gd name="connsiteY34" fmla="*/ 234222 h 1364110"/>
              <a:gd name="connsiteX35" fmla="*/ 315947 w 680013"/>
              <a:gd name="connsiteY35" fmla="*/ 103539 h 1364110"/>
              <a:gd name="connsiteX36" fmla="*/ 69344 w 680013"/>
              <a:gd name="connsiteY36" fmla="*/ 32388 h 1364110"/>
              <a:gd name="connsiteX37" fmla="*/ 56926 w 680013"/>
              <a:gd name="connsiteY37" fmla="*/ 27168 h 1364110"/>
              <a:gd name="connsiteX38" fmla="*/ 56676 w 680013"/>
              <a:gd name="connsiteY38" fmla="*/ 26482 h 1364110"/>
              <a:gd name="connsiteX39" fmla="*/ 61856 w 680013"/>
              <a:gd name="connsiteY39" fmla="*/ 14052 h 1364110"/>
              <a:gd name="connsiteX40" fmla="*/ 62486 w 680013"/>
              <a:gd name="connsiteY40" fmla="*/ 13814 h 1364110"/>
              <a:gd name="connsiteX41" fmla="*/ 331663 w 680013"/>
              <a:gd name="connsiteY41" fmla="*/ 91538 h 1364110"/>
              <a:gd name="connsiteX42" fmla="*/ 379288 w 680013"/>
              <a:gd name="connsiteY42" fmla="*/ 238413 h 1364110"/>
              <a:gd name="connsiteX43" fmla="*/ 477395 w 680013"/>
              <a:gd name="connsiteY43" fmla="*/ 287372 h 1364110"/>
              <a:gd name="connsiteX44" fmla="*/ 589314 w 680013"/>
              <a:gd name="connsiteY44" fmla="*/ 515972 h 1364110"/>
              <a:gd name="connsiteX45" fmla="*/ 578360 w 680013"/>
              <a:gd name="connsiteY45" fmla="*/ 626748 h 1364110"/>
              <a:gd name="connsiteX46" fmla="*/ 600077 w 680013"/>
              <a:gd name="connsiteY46" fmla="*/ 642559 h 1364110"/>
              <a:gd name="connsiteX47" fmla="*/ 679421 w 680013"/>
              <a:gd name="connsiteY47" fmla="*/ 855252 h 1364110"/>
              <a:gd name="connsiteX48" fmla="*/ 584171 w 680013"/>
              <a:gd name="connsiteY48" fmla="*/ 1060897 h 1364110"/>
              <a:gd name="connsiteX49" fmla="*/ 487397 w 680013"/>
              <a:gd name="connsiteY49" fmla="*/ 1114523 h 1364110"/>
              <a:gd name="connsiteX50" fmla="*/ 486920 w 680013"/>
              <a:gd name="connsiteY50" fmla="*/ 1125572 h 1364110"/>
              <a:gd name="connsiteX51" fmla="*/ 424436 w 680013"/>
              <a:gd name="connsiteY51" fmla="*/ 1262161 h 1364110"/>
              <a:gd name="connsiteX52" fmla="*/ 248129 w 680013"/>
              <a:gd name="connsiteY52" fmla="*/ 1359696 h 1364110"/>
              <a:gd name="connsiteX53" fmla="*/ 349379 w 680013"/>
              <a:gd name="connsiteY53" fmla="*/ 983078 h 1364110"/>
              <a:gd name="connsiteX54" fmla="*/ 346808 w 680013"/>
              <a:gd name="connsiteY54" fmla="*/ 983650 h 1364110"/>
              <a:gd name="connsiteX55" fmla="*/ 302326 w 680013"/>
              <a:gd name="connsiteY55" fmla="*/ 1032322 h 1364110"/>
              <a:gd name="connsiteX56" fmla="*/ 370334 w 680013"/>
              <a:gd name="connsiteY56" fmla="*/ 1098997 h 1364110"/>
              <a:gd name="connsiteX57" fmla="*/ 466632 w 680013"/>
              <a:gd name="connsiteY57" fmla="*/ 1099950 h 1364110"/>
              <a:gd name="connsiteX58" fmla="*/ 417197 w 680013"/>
              <a:gd name="connsiteY58" fmla="*/ 1002985 h 1364110"/>
              <a:gd name="connsiteX59" fmla="*/ 349379 w 680013"/>
              <a:gd name="connsiteY59" fmla="*/ 983078 h 1364110"/>
              <a:gd name="connsiteX60" fmla="*/ 455964 w 680013"/>
              <a:gd name="connsiteY60" fmla="*/ 621128 h 1364110"/>
              <a:gd name="connsiteX61" fmla="*/ 392718 w 680013"/>
              <a:gd name="connsiteY61" fmla="*/ 651036 h 1364110"/>
              <a:gd name="connsiteX62" fmla="*/ 369953 w 680013"/>
              <a:gd name="connsiteY62" fmla="*/ 701519 h 1364110"/>
              <a:gd name="connsiteX63" fmla="*/ 441296 w 680013"/>
              <a:gd name="connsiteY63" fmla="*/ 735523 h 1364110"/>
              <a:gd name="connsiteX64" fmla="*/ 441296 w 680013"/>
              <a:gd name="connsiteY64" fmla="*/ 735523 h 1364110"/>
              <a:gd name="connsiteX65" fmla="*/ 545404 w 680013"/>
              <a:gd name="connsiteY65" fmla="*/ 653989 h 1364110"/>
              <a:gd name="connsiteX66" fmla="*/ 553691 w 680013"/>
              <a:gd name="connsiteY66" fmla="*/ 635796 h 1364110"/>
              <a:gd name="connsiteX67" fmla="*/ 455964 w 680013"/>
              <a:gd name="connsiteY67" fmla="*/ 621223 h 1364110"/>
              <a:gd name="connsiteX68" fmla="*/ 285848 w 680013"/>
              <a:gd name="connsiteY68" fmla="*/ 253939 h 1364110"/>
              <a:gd name="connsiteX69" fmla="*/ 237270 w 680013"/>
              <a:gd name="connsiteY69" fmla="*/ 269370 h 1364110"/>
              <a:gd name="connsiteX70" fmla="*/ 179358 w 680013"/>
              <a:gd name="connsiteY70" fmla="*/ 322995 h 1364110"/>
              <a:gd name="connsiteX71" fmla="*/ 185835 w 680013"/>
              <a:gd name="connsiteY71" fmla="*/ 394338 h 1364110"/>
              <a:gd name="connsiteX72" fmla="*/ 256987 w 680013"/>
              <a:gd name="connsiteY72" fmla="*/ 410816 h 1364110"/>
              <a:gd name="connsiteX73" fmla="*/ 320233 w 680013"/>
              <a:gd name="connsiteY73" fmla="*/ 360238 h 1364110"/>
              <a:gd name="connsiteX74" fmla="*/ 357761 w 680013"/>
              <a:gd name="connsiteY74" fmla="*/ 254130 h 1364110"/>
              <a:gd name="connsiteX75" fmla="*/ 285848 w 680013"/>
              <a:gd name="connsiteY75" fmla="*/ 253939 h 1364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80013" h="1364110">
                <a:moveTo>
                  <a:pt x="248129" y="1359696"/>
                </a:moveTo>
                <a:cubicBezTo>
                  <a:pt x="238604" y="1361316"/>
                  <a:pt x="229841" y="1362459"/>
                  <a:pt x="220697" y="1363221"/>
                </a:cubicBezTo>
                <a:cubicBezTo>
                  <a:pt x="142595" y="1369269"/>
                  <a:pt x="65111" y="1345438"/>
                  <a:pt x="3908" y="1296546"/>
                </a:cubicBezTo>
                <a:cubicBezTo>
                  <a:pt x="-298" y="1293384"/>
                  <a:pt x="-1145" y="1287411"/>
                  <a:pt x="2015" y="1283211"/>
                </a:cubicBezTo>
                <a:cubicBezTo>
                  <a:pt x="2163" y="1283011"/>
                  <a:pt x="2317" y="1282820"/>
                  <a:pt x="2479" y="1282639"/>
                </a:cubicBezTo>
                <a:cubicBezTo>
                  <a:pt x="5639" y="1278429"/>
                  <a:pt x="11610" y="1277591"/>
                  <a:pt x="15816" y="1280744"/>
                </a:cubicBezTo>
                <a:cubicBezTo>
                  <a:pt x="16011" y="1280896"/>
                  <a:pt x="16201" y="1281049"/>
                  <a:pt x="16385" y="1281211"/>
                </a:cubicBezTo>
                <a:cubicBezTo>
                  <a:pt x="73653" y="1326807"/>
                  <a:pt x="146107" y="1348933"/>
                  <a:pt x="219077" y="1343123"/>
                </a:cubicBezTo>
                <a:cubicBezTo>
                  <a:pt x="292231" y="1337113"/>
                  <a:pt x="360349" y="1303461"/>
                  <a:pt x="409577" y="1249016"/>
                </a:cubicBezTo>
                <a:cubicBezTo>
                  <a:pt x="441744" y="1214745"/>
                  <a:pt x="461814" y="1170892"/>
                  <a:pt x="466727" y="1124143"/>
                </a:cubicBezTo>
                <a:lnTo>
                  <a:pt x="466727" y="1119476"/>
                </a:lnTo>
                <a:cubicBezTo>
                  <a:pt x="433156" y="1126648"/>
                  <a:pt x="398389" y="1126029"/>
                  <a:pt x="365096" y="1117666"/>
                </a:cubicBezTo>
                <a:cubicBezTo>
                  <a:pt x="324233" y="1106998"/>
                  <a:pt x="280895" y="1075470"/>
                  <a:pt x="282323" y="1031275"/>
                </a:cubicBezTo>
                <a:cubicBezTo>
                  <a:pt x="285226" y="998023"/>
                  <a:pt x="309633" y="970629"/>
                  <a:pt x="342331" y="963933"/>
                </a:cubicBezTo>
                <a:cubicBezTo>
                  <a:pt x="373238" y="958475"/>
                  <a:pt x="404978" y="966914"/>
                  <a:pt x="429104" y="986983"/>
                </a:cubicBezTo>
                <a:cubicBezTo>
                  <a:pt x="461559" y="1013720"/>
                  <a:pt x="481940" y="1052353"/>
                  <a:pt x="485682" y="1094235"/>
                </a:cubicBezTo>
                <a:cubicBezTo>
                  <a:pt x="516838" y="1084205"/>
                  <a:pt x="545530" y="1067717"/>
                  <a:pt x="569883" y="1045848"/>
                </a:cubicBezTo>
                <a:cubicBezTo>
                  <a:pt x="623306" y="995689"/>
                  <a:pt x="655254" y="926814"/>
                  <a:pt x="659037" y="853633"/>
                </a:cubicBezTo>
                <a:cubicBezTo>
                  <a:pt x="664276" y="773909"/>
                  <a:pt x="637130" y="700471"/>
                  <a:pt x="586457" y="657133"/>
                </a:cubicBezTo>
                <a:cubicBezTo>
                  <a:pt x="581487" y="652846"/>
                  <a:pt x="576236" y="648903"/>
                  <a:pt x="570740" y="645321"/>
                </a:cubicBezTo>
                <a:cubicBezTo>
                  <a:pt x="568264" y="651322"/>
                  <a:pt x="565597" y="657133"/>
                  <a:pt x="562644" y="662752"/>
                </a:cubicBezTo>
                <a:cubicBezTo>
                  <a:pt x="539533" y="709930"/>
                  <a:pt x="495953" y="743810"/>
                  <a:pt x="444534" y="754573"/>
                </a:cubicBezTo>
                <a:lnTo>
                  <a:pt x="444534" y="754573"/>
                </a:lnTo>
                <a:cubicBezTo>
                  <a:pt x="405196" y="761431"/>
                  <a:pt x="358142" y="744382"/>
                  <a:pt x="350522" y="704853"/>
                </a:cubicBezTo>
                <a:cubicBezTo>
                  <a:pt x="346046" y="682183"/>
                  <a:pt x="356904" y="656466"/>
                  <a:pt x="379097" y="636082"/>
                </a:cubicBezTo>
                <a:cubicBezTo>
                  <a:pt x="425389" y="594077"/>
                  <a:pt x="499208" y="587981"/>
                  <a:pt x="560072" y="617032"/>
                </a:cubicBezTo>
                <a:cubicBezTo>
                  <a:pt x="568953" y="584581"/>
                  <a:pt x="571984" y="550814"/>
                  <a:pt x="569026" y="517305"/>
                </a:cubicBezTo>
                <a:cubicBezTo>
                  <a:pt x="562454" y="429676"/>
                  <a:pt x="524354" y="351380"/>
                  <a:pt x="464251" y="302612"/>
                </a:cubicBezTo>
                <a:cubicBezTo>
                  <a:pt x="438765" y="281905"/>
                  <a:pt x="409196" y="266817"/>
                  <a:pt x="377478" y="258321"/>
                </a:cubicBezTo>
                <a:cubicBezTo>
                  <a:pt x="373918" y="299021"/>
                  <a:pt x="359728" y="338074"/>
                  <a:pt x="336330" y="371573"/>
                </a:cubicBezTo>
                <a:cubicBezTo>
                  <a:pt x="318810" y="398357"/>
                  <a:pt x="293025" y="418693"/>
                  <a:pt x="262892" y="429485"/>
                </a:cubicBezTo>
                <a:cubicBezTo>
                  <a:pt x="230531" y="440667"/>
                  <a:pt x="194619" y="431961"/>
                  <a:pt x="170976" y="407196"/>
                </a:cubicBezTo>
                <a:cubicBezTo>
                  <a:pt x="150017" y="380765"/>
                  <a:pt x="146301" y="344570"/>
                  <a:pt x="161451" y="314423"/>
                </a:cubicBezTo>
                <a:cubicBezTo>
                  <a:pt x="176099" y="286467"/>
                  <a:pt x="199763" y="264283"/>
                  <a:pt x="228602" y="251463"/>
                </a:cubicBezTo>
                <a:cubicBezTo>
                  <a:pt x="269116" y="232641"/>
                  <a:pt x="314406" y="226631"/>
                  <a:pt x="358428" y="234222"/>
                </a:cubicBezTo>
                <a:cubicBezTo>
                  <a:pt x="358821" y="187207"/>
                  <a:pt x="343910" y="141335"/>
                  <a:pt x="315947" y="103539"/>
                </a:cubicBezTo>
                <a:cubicBezTo>
                  <a:pt x="256954" y="30225"/>
                  <a:pt x="158326" y="1765"/>
                  <a:pt x="69344" y="32388"/>
                </a:cubicBezTo>
                <a:cubicBezTo>
                  <a:pt x="64474" y="34378"/>
                  <a:pt x="58914" y="32035"/>
                  <a:pt x="56926" y="27168"/>
                </a:cubicBezTo>
                <a:cubicBezTo>
                  <a:pt x="56834" y="26939"/>
                  <a:pt x="56751" y="26711"/>
                  <a:pt x="56676" y="26482"/>
                </a:cubicBezTo>
                <a:cubicBezTo>
                  <a:pt x="54673" y="21615"/>
                  <a:pt x="56992" y="16052"/>
                  <a:pt x="61856" y="14052"/>
                </a:cubicBezTo>
                <a:cubicBezTo>
                  <a:pt x="62064" y="13966"/>
                  <a:pt x="62274" y="13881"/>
                  <a:pt x="62486" y="13814"/>
                </a:cubicBezTo>
                <a:cubicBezTo>
                  <a:pt x="159600" y="-20514"/>
                  <a:pt x="267797" y="10728"/>
                  <a:pt x="331663" y="91538"/>
                </a:cubicBezTo>
                <a:cubicBezTo>
                  <a:pt x="363470" y="133819"/>
                  <a:pt x="380233" y="185512"/>
                  <a:pt x="379288" y="238413"/>
                </a:cubicBezTo>
                <a:cubicBezTo>
                  <a:pt x="415204" y="247291"/>
                  <a:pt x="448708" y="264007"/>
                  <a:pt x="477395" y="287372"/>
                </a:cubicBezTo>
                <a:cubicBezTo>
                  <a:pt x="541499" y="339569"/>
                  <a:pt x="582170" y="422913"/>
                  <a:pt x="589314" y="515972"/>
                </a:cubicBezTo>
                <a:cubicBezTo>
                  <a:pt x="592698" y="553262"/>
                  <a:pt x="588982" y="590848"/>
                  <a:pt x="578360" y="626748"/>
                </a:cubicBezTo>
                <a:cubicBezTo>
                  <a:pt x="586014" y="631425"/>
                  <a:pt x="593277" y="636711"/>
                  <a:pt x="600077" y="642559"/>
                </a:cubicBezTo>
                <a:cubicBezTo>
                  <a:pt x="655418" y="690184"/>
                  <a:pt x="685136" y="769432"/>
                  <a:pt x="679421" y="855252"/>
                </a:cubicBezTo>
                <a:cubicBezTo>
                  <a:pt x="675429" y="933529"/>
                  <a:pt x="641294" y="1007224"/>
                  <a:pt x="584171" y="1060897"/>
                </a:cubicBezTo>
                <a:cubicBezTo>
                  <a:pt x="556259" y="1085681"/>
                  <a:pt x="523212" y="1103998"/>
                  <a:pt x="487397" y="1114523"/>
                </a:cubicBezTo>
                <a:cubicBezTo>
                  <a:pt x="487397" y="1118238"/>
                  <a:pt x="487397" y="1121857"/>
                  <a:pt x="486920" y="1125572"/>
                </a:cubicBezTo>
                <a:cubicBezTo>
                  <a:pt x="481597" y="1176712"/>
                  <a:pt x="459646" y="1224689"/>
                  <a:pt x="424436" y="1262161"/>
                </a:cubicBezTo>
                <a:cubicBezTo>
                  <a:pt x="378234" y="1313481"/>
                  <a:pt x="316155" y="1347828"/>
                  <a:pt x="248129" y="1359696"/>
                </a:cubicBezTo>
                <a:close/>
                <a:moveTo>
                  <a:pt x="349379" y="983078"/>
                </a:moveTo>
                <a:lnTo>
                  <a:pt x="346808" y="983650"/>
                </a:lnTo>
                <a:cubicBezTo>
                  <a:pt x="322989" y="988498"/>
                  <a:pt x="305020" y="1008167"/>
                  <a:pt x="302326" y="1032322"/>
                </a:cubicBezTo>
                <a:cubicBezTo>
                  <a:pt x="301278" y="1065660"/>
                  <a:pt x="336806" y="1090234"/>
                  <a:pt x="370334" y="1098997"/>
                </a:cubicBezTo>
                <a:cubicBezTo>
                  <a:pt x="401905" y="1106932"/>
                  <a:pt x="434910" y="1107265"/>
                  <a:pt x="466632" y="1099950"/>
                </a:cubicBezTo>
                <a:cubicBezTo>
                  <a:pt x="464243" y="1062193"/>
                  <a:pt x="446352" y="1027102"/>
                  <a:pt x="417197" y="1002985"/>
                </a:cubicBezTo>
                <a:cubicBezTo>
                  <a:pt x="398349" y="987193"/>
                  <a:pt x="373771" y="979982"/>
                  <a:pt x="349379" y="983078"/>
                </a:cubicBezTo>
                <a:close/>
                <a:moveTo>
                  <a:pt x="455964" y="621128"/>
                </a:moveTo>
                <a:cubicBezTo>
                  <a:pt x="432477" y="624909"/>
                  <a:pt x="410546" y="635282"/>
                  <a:pt x="392718" y="651036"/>
                </a:cubicBezTo>
                <a:cubicBezTo>
                  <a:pt x="375383" y="666753"/>
                  <a:pt x="366810" y="685612"/>
                  <a:pt x="369953" y="701519"/>
                </a:cubicBezTo>
                <a:cubicBezTo>
                  <a:pt x="375097" y="728379"/>
                  <a:pt x="411006" y="740762"/>
                  <a:pt x="441296" y="735523"/>
                </a:cubicBezTo>
                <a:lnTo>
                  <a:pt x="441296" y="735523"/>
                </a:lnTo>
                <a:cubicBezTo>
                  <a:pt x="486663" y="725741"/>
                  <a:pt x="525038" y="695690"/>
                  <a:pt x="545404" y="653989"/>
                </a:cubicBezTo>
                <a:cubicBezTo>
                  <a:pt x="548473" y="648074"/>
                  <a:pt x="551239" y="641997"/>
                  <a:pt x="553691" y="635796"/>
                </a:cubicBezTo>
                <a:cubicBezTo>
                  <a:pt x="523429" y="620880"/>
                  <a:pt x="489263" y="615785"/>
                  <a:pt x="455964" y="621223"/>
                </a:cubicBezTo>
                <a:close/>
                <a:moveTo>
                  <a:pt x="285848" y="253939"/>
                </a:moveTo>
                <a:cubicBezTo>
                  <a:pt x="269014" y="256787"/>
                  <a:pt x="252663" y="261988"/>
                  <a:pt x="237270" y="269370"/>
                </a:cubicBezTo>
                <a:cubicBezTo>
                  <a:pt x="212476" y="280209"/>
                  <a:pt x="192070" y="299107"/>
                  <a:pt x="179358" y="322995"/>
                </a:cubicBezTo>
                <a:cubicBezTo>
                  <a:pt x="167687" y="346056"/>
                  <a:pt x="170202" y="373754"/>
                  <a:pt x="185835" y="394338"/>
                </a:cubicBezTo>
                <a:cubicBezTo>
                  <a:pt x="204423" y="413035"/>
                  <a:pt x="232072" y="419436"/>
                  <a:pt x="256987" y="410816"/>
                </a:cubicBezTo>
                <a:cubicBezTo>
                  <a:pt x="282880" y="401053"/>
                  <a:pt x="305019" y="383355"/>
                  <a:pt x="320233" y="360238"/>
                </a:cubicBezTo>
                <a:cubicBezTo>
                  <a:pt x="342060" y="328892"/>
                  <a:pt x="355025" y="292230"/>
                  <a:pt x="357761" y="254130"/>
                </a:cubicBezTo>
                <a:cubicBezTo>
                  <a:pt x="333980" y="249920"/>
                  <a:pt x="309651" y="249862"/>
                  <a:pt x="285848" y="253939"/>
                </a:cubicBezTo>
                <a:close/>
              </a:path>
            </a:pathLst>
          </a:custGeom>
          <a:solidFill>
            <a:schemeClr val="accent4">
              <a:alpha val="26000"/>
            </a:schemeClr>
          </a:solidFill>
          <a:ln w="9525" cap="flat">
            <a:noFill/>
            <a:prstDash val="solid"/>
            <a:miter/>
          </a:ln>
        </p:spPr>
        <p:txBody>
          <a:bodyPr rtlCol="0" anchor="ctr"/>
          <a:lstStyle/>
          <a:p>
            <a:endParaRPr lang="zh-CN" altLang="en-US"/>
          </a:p>
        </p:txBody>
      </p:sp>
      <p:sp>
        <p:nvSpPr>
          <p:cNvPr id="147" name="任意多边形: 形状 146">
            <a:extLst>
              <a:ext uri="{FF2B5EF4-FFF2-40B4-BE49-F238E27FC236}">
                <a16:creationId xmlns:a16="http://schemas.microsoft.com/office/drawing/2014/main" id="{1DDB7A58-D6D9-317D-FDE6-8BA598A6AFF9}"/>
              </a:ext>
            </a:extLst>
          </p:cNvPr>
          <p:cNvSpPr/>
          <p:nvPr/>
        </p:nvSpPr>
        <p:spPr>
          <a:xfrm>
            <a:off x="10481356" y="-11566"/>
            <a:ext cx="1653445" cy="566559"/>
          </a:xfrm>
          <a:custGeom>
            <a:avLst/>
            <a:gdLst>
              <a:gd name="connsiteX0" fmla="*/ 104 w 1653445"/>
              <a:gd name="connsiteY0" fmla="*/ 33 h 566559"/>
              <a:gd name="connsiteX1" fmla="*/ 1653549 w 1653445"/>
              <a:gd name="connsiteY1" fmla="*/ 262733 h 566559"/>
            </a:gdLst>
            <a:ahLst/>
            <a:cxnLst>
              <a:cxn ang="0">
                <a:pos x="connsiteX0" y="connsiteY0"/>
              </a:cxn>
              <a:cxn ang="0">
                <a:pos x="connsiteX1" y="connsiteY1"/>
              </a:cxn>
            </a:cxnLst>
            <a:rect l="l" t="t" r="r" b="b"/>
            <a:pathLst>
              <a:path w="1653445" h="566559">
                <a:moveTo>
                  <a:pt x="104" y="33"/>
                </a:moveTo>
                <a:cubicBezTo>
                  <a:pt x="104" y="33"/>
                  <a:pt x="697906" y="1075692"/>
                  <a:pt x="1653549" y="262733"/>
                </a:cubicBezTo>
              </a:path>
            </a:pathLst>
          </a:custGeom>
          <a:noFill/>
          <a:ln w="28575" cap="rnd">
            <a:solidFill>
              <a:schemeClr val="accent1">
                <a:alpha val="29000"/>
              </a:schemeClr>
            </a:solidFill>
            <a:custDash>
              <a:ds d="600000" sp="600000"/>
            </a:custDash>
            <a:round/>
          </a:ln>
        </p:spPr>
        <p:txBody>
          <a:bodyPr rtlCol="0" anchor="ctr"/>
          <a:lstStyle/>
          <a:p>
            <a:endParaRPr lang="zh-CN" altLang="en-US"/>
          </a:p>
        </p:txBody>
      </p:sp>
      <p:sp>
        <p:nvSpPr>
          <p:cNvPr id="146" name="任意多边形: 形状 145">
            <a:extLst>
              <a:ext uri="{FF2B5EF4-FFF2-40B4-BE49-F238E27FC236}">
                <a16:creationId xmlns:a16="http://schemas.microsoft.com/office/drawing/2014/main" id="{F3624D3A-0F47-2DA5-DC5D-ECEB9C7F101D}"/>
              </a:ext>
            </a:extLst>
          </p:cNvPr>
          <p:cNvSpPr/>
          <p:nvPr/>
        </p:nvSpPr>
        <p:spPr>
          <a:xfrm>
            <a:off x="503100" y="-14521"/>
            <a:ext cx="849398" cy="701918"/>
          </a:xfrm>
          <a:custGeom>
            <a:avLst/>
            <a:gdLst>
              <a:gd name="connsiteX0" fmla="*/ 286078 w 849398"/>
              <a:gd name="connsiteY0" fmla="*/ 563628 h 701918"/>
              <a:gd name="connsiteX1" fmla="*/ 281982 w 849398"/>
              <a:gd name="connsiteY1" fmla="*/ 546102 h 701918"/>
              <a:gd name="connsiteX2" fmla="*/ 256836 w 849398"/>
              <a:gd name="connsiteY2" fmla="*/ 375890 h 701918"/>
              <a:gd name="connsiteX3" fmla="*/ 270361 w 849398"/>
              <a:gd name="connsiteY3" fmla="*/ 301309 h 701918"/>
              <a:gd name="connsiteX4" fmla="*/ 290459 w 849398"/>
              <a:gd name="connsiteY4" fmla="*/ 261876 h 701918"/>
              <a:gd name="connsiteX5" fmla="*/ 340846 w 849398"/>
              <a:gd name="connsiteY5" fmla="*/ 238920 h 701918"/>
              <a:gd name="connsiteX6" fmla="*/ 359896 w 849398"/>
              <a:gd name="connsiteY6" fmla="*/ 245874 h 701918"/>
              <a:gd name="connsiteX7" fmla="*/ 384852 w 849398"/>
              <a:gd name="connsiteY7" fmla="*/ 275592 h 701918"/>
              <a:gd name="connsiteX8" fmla="*/ 399044 w 849398"/>
              <a:gd name="connsiteY8" fmla="*/ 331218 h 701918"/>
              <a:gd name="connsiteX9" fmla="*/ 364563 w 849398"/>
              <a:gd name="connsiteY9" fmla="*/ 509049 h 701918"/>
              <a:gd name="connsiteX10" fmla="*/ 337608 w 849398"/>
              <a:gd name="connsiteY10" fmla="*/ 550769 h 701918"/>
              <a:gd name="connsiteX11" fmla="*/ 327797 w 849398"/>
              <a:gd name="connsiteY11" fmla="*/ 564866 h 701918"/>
              <a:gd name="connsiteX12" fmla="*/ 341132 w 849398"/>
              <a:gd name="connsiteY12" fmla="*/ 593441 h 701918"/>
              <a:gd name="connsiteX13" fmla="*/ 460861 w 849398"/>
              <a:gd name="connsiteY13" fmla="*/ 668307 h 701918"/>
              <a:gd name="connsiteX14" fmla="*/ 532203 w 849398"/>
              <a:gd name="connsiteY14" fmla="*/ 660116 h 701918"/>
              <a:gd name="connsiteX15" fmla="*/ 551253 w 849398"/>
              <a:gd name="connsiteY15" fmla="*/ 646781 h 701918"/>
              <a:gd name="connsiteX16" fmla="*/ 608403 w 849398"/>
              <a:gd name="connsiteY16" fmla="*/ 559913 h 701918"/>
              <a:gd name="connsiteX17" fmla="*/ 603260 w 849398"/>
              <a:gd name="connsiteY17" fmla="*/ 533433 h 701918"/>
              <a:gd name="connsiteX18" fmla="*/ 558111 w 849398"/>
              <a:gd name="connsiteY18" fmla="*/ 457233 h 701918"/>
              <a:gd name="connsiteX19" fmla="*/ 547158 w 849398"/>
              <a:gd name="connsiteY19" fmla="*/ 364650 h 701918"/>
              <a:gd name="connsiteX20" fmla="*/ 553635 w 849398"/>
              <a:gd name="connsiteY20" fmla="*/ 342076 h 701918"/>
              <a:gd name="connsiteX21" fmla="*/ 601288 w 849398"/>
              <a:gd name="connsiteY21" fmla="*/ 321280 h 701918"/>
              <a:gd name="connsiteX22" fmla="*/ 610023 w 849398"/>
              <a:gd name="connsiteY22" fmla="*/ 326169 h 701918"/>
              <a:gd name="connsiteX23" fmla="*/ 639931 w 849398"/>
              <a:gd name="connsiteY23" fmla="*/ 368174 h 701918"/>
              <a:gd name="connsiteX24" fmla="*/ 654790 w 849398"/>
              <a:gd name="connsiteY24" fmla="*/ 492000 h 701918"/>
              <a:gd name="connsiteX25" fmla="*/ 648980 w 849398"/>
              <a:gd name="connsiteY25" fmla="*/ 534576 h 701918"/>
              <a:gd name="connsiteX26" fmla="*/ 738325 w 849398"/>
              <a:gd name="connsiteY26" fmla="*/ 562675 h 701918"/>
              <a:gd name="connsiteX27" fmla="*/ 773948 w 849398"/>
              <a:gd name="connsiteY27" fmla="*/ 542006 h 701918"/>
              <a:gd name="connsiteX28" fmla="*/ 812048 w 849398"/>
              <a:gd name="connsiteY28" fmla="*/ 476950 h 701918"/>
              <a:gd name="connsiteX29" fmla="*/ 819096 w 849398"/>
              <a:gd name="connsiteY29" fmla="*/ 433135 h 701918"/>
              <a:gd name="connsiteX30" fmla="*/ 806143 w 849398"/>
              <a:gd name="connsiteY30" fmla="*/ 329598 h 701918"/>
              <a:gd name="connsiteX31" fmla="*/ 795475 w 849398"/>
              <a:gd name="connsiteY31" fmla="*/ 286260 h 701918"/>
              <a:gd name="connsiteX32" fmla="*/ 801952 w 849398"/>
              <a:gd name="connsiteY32" fmla="*/ 273306 h 701918"/>
              <a:gd name="connsiteX33" fmla="*/ 816429 w 849398"/>
              <a:gd name="connsiteY33" fmla="*/ 274544 h 701918"/>
              <a:gd name="connsiteX34" fmla="*/ 827478 w 849398"/>
              <a:gd name="connsiteY34" fmla="*/ 291879 h 701918"/>
              <a:gd name="connsiteX35" fmla="*/ 849481 w 849398"/>
              <a:gd name="connsiteY35" fmla="*/ 425991 h 701918"/>
              <a:gd name="connsiteX36" fmla="*/ 800618 w 849398"/>
              <a:gd name="connsiteY36" fmla="*/ 546673 h 701918"/>
              <a:gd name="connsiteX37" fmla="*/ 773757 w 849398"/>
              <a:gd name="connsiteY37" fmla="*/ 571343 h 701918"/>
              <a:gd name="connsiteX38" fmla="*/ 664315 w 849398"/>
              <a:gd name="connsiteY38" fmla="*/ 580106 h 701918"/>
              <a:gd name="connsiteX39" fmla="*/ 639455 w 849398"/>
              <a:gd name="connsiteY39" fmla="*/ 568866 h 701918"/>
              <a:gd name="connsiteX40" fmla="*/ 628120 w 849398"/>
              <a:gd name="connsiteY40" fmla="*/ 590488 h 701918"/>
              <a:gd name="connsiteX41" fmla="*/ 563064 w 849398"/>
              <a:gd name="connsiteY41" fmla="*/ 670879 h 701918"/>
              <a:gd name="connsiteX42" fmla="*/ 459813 w 849398"/>
              <a:gd name="connsiteY42" fmla="*/ 700788 h 701918"/>
              <a:gd name="connsiteX43" fmla="*/ 427048 w 849398"/>
              <a:gd name="connsiteY43" fmla="*/ 692025 h 701918"/>
              <a:gd name="connsiteX44" fmla="*/ 308842 w 849398"/>
              <a:gd name="connsiteY44" fmla="*/ 600966 h 701918"/>
              <a:gd name="connsiteX45" fmla="*/ 298365 w 849398"/>
              <a:gd name="connsiteY45" fmla="*/ 590012 h 701918"/>
              <a:gd name="connsiteX46" fmla="*/ 278267 w 849398"/>
              <a:gd name="connsiteY46" fmla="*/ 598299 h 701918"/>
              <a:gd name="connsiteX47" fmla="*/ 134630 w 849398"/>
              <a:gd name="connsiteY47" fmla="*/ 591441 h 701918"/>
              <a:gd name="connsiteX48" fmla="*/ 58430 w 849398"/>
              <a:gd name="connsiteY48" fmla="*/ 509811 h 701918"/>
              <a:gd name="connsiteX49" fmla="*/ 708 w 849398"/>
              <a:gd name="connsiteY49" fmla="*/ 319311 h 701918"/>
              <a:gd name="connsiteX50" fmla="*/ 16901 w 849398"/>
              <a:gd name="connsiteY50" fmla="*/ 118429 h 701918"/>
              <a:gd name="connsiteX51" fmla="*/ 55001 w 849398"/>
              <a:gd name="connsiteY51" fmla="*/ 18417 h 701918"/>
              <a:gd name="connsiteX52" fmla="*/ 75003 w 849398"/>
              <a:gd name="connsiteY52" fmla="*/ 33 h 701918"/>
              <a:gd name="connsiteX53" fmla="*/ 74432 w 849398"/>
              <a:gd name="connsiteY53" fmla="*/ 10416 h 701918"/>
              <a:gd name="connsiteX54" fmla="*/ 30427 w 849398"/>
              <a:gd name="connsiteY54" fmla="*/ 243302 h 701918"/>
              <a:gd name="connsiteX55" fmla="*/ 38904 w 849398"/>
              <a:gd name="connsiteY55" fmla="*/ 376652 h 701918"/>
              <a:gd name="connsiteX56" fmla="*/ 119676 w 849398"/>
              <a:gd name="connsiteY56" fmla="*/ 538577 h 701918"/>
              <a:gd name="connsiteX57" fmla="*/ 193780 w 849398"/>
              <a:gd name="connsiteY57" fmla="*/ 586202 h 701918"/>
              <a:gd name="connsiteX58" fmla="*/ 286078 w 849398"/>
              <a:gd name="connsiteY58" fmla="*/ 563628 h 701918"/>
              <a:gd name="connsiteX59" fmla="*/ 315129 w 849398"/>
              <a:gd name="connsiteY59" fmla="*/ 534386 h 701918"/>
              <a:gd name="connsiteX60" fmla="*/ 329797 w 849398"/>
              <a:gd name="connsiteY60" fmla="*/ 514288 h 701918"/>
              <a:gd name="connsiteX61" fmla="*/ 367040 w 849398"/>
              <a:gd name="connsiteY61" fmla="*/ 416847 h 701918"/>
              <a:gd name="connsiteX62" fmla="*/ 369231 w 849398"/>
              <a:gd name="connsiteY62" fmla="*/ 323121 h 701918"/>
              <a:gd name="connsiteX63" fmla="*/ 358372 w 849398"/>
              <a:gd name="connsiteY63" fmla="*/ 288641 h 701918"/>
              <a:gd name="connsiteX64" fmla="*/ 344085 w 849398"/>
              <a:gd name="connsiteY64" fmla="*/ 269591 h 701918"/>
              <a:gd name="connsiteX65" fmla="*/ 319977 w 849398"/>
              <a:gd name="connsiteY65" fmla="*/ 269985 h 701918"/>
              <a:gd name="connsiteX66" fmla="*/ 318462 w 849398"/>
              <a:gd name="connsiteY66" fmla="*/ 271782 h 701918"/>
              <a:gd name="connsiteX67" fmla="*/ 301413 w 849398"/>
              <a:gd name="connsiteY67" fmla="*/ 300928 h 701918"/>
              <a:gd name="connsiteX68" fmla="*/ 288935 w 849398"/>
              <a:gd name="connsiteY68" fmla="*/ 357030 h 701918"/>
              <a:gd name="connsiteX69" fmla="*/ 306461 w 849398"/>
              <a:gd name="connsiteY69" fmla="*/ 520098 h 701918"/>
              <a:gd name="connsiteX70" fmla="*/ 315129 w 849398"/>
              <a:gd name="connsiteY70" fmla="*/ 534386 h 701918"/>
              <a:gd name="connsiteX71" fmla="*/ 621643 w 849398"/>
              <a:gd name="connsiteY71" fmla="*/ 500667 h 701918"/>
              <a:gd name="connsiteX72" fmla="*/ 624977 w 849398"/>
              <a:gd name="connsiteY72" fmla="*/ 487047 h 701918"/>
              <a:gd name="connsiteX73" fmla="*/ 621929 w 849398"/>
              <a:gd name="connsiteY73" fmla="*/ 411609 h 701918"/>
              <a:gd name="connsiteX74" fmla="*/ 606594 w 849398"/>
              <a:gd name="connsiteY74" fmla="*/ 367222 h 701918"/>
              <a:gd name="connsiteX75" fmla="*/ 583067 w 849398"/>
              <a:gd name="connsiteY75" fmla="*/ 348172 h 701918"/>
              <a:gd name="connsiteX76" fmla="*/ 577257 w 849398"/>
              <a:gd name="connsiteY76" fmla="*/ 356268 h 701918"/>
              <a:gd name="connsiteX77" fmla="*/ 572685 w 849398"/>
              <a:gd name="connsiteY77" fmla="*/ 381891 h 701918"/>
              <a:gd name="connsiteX78" fmla="*/ 613547 w 849398"/>
              <a:gd name="connsiteY78" fmla="*/ 498191 h 701918"/>
              <a:gd name="connsiteX79" fmla="*/ 621643 w 849398"/>
              <a:gd name="connsiteY79" fmla="*/ 500667 h 701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849398" h="701918">
                <a:moveTo>
                  <a:pt x="286078" y="563628"/>
                </a:moveTo>
                <a:cubicBezTo>
                  <a:pt x="285020" y="557719"/>
                  <a:pt x="283649" y="551869"/>
                  <a:pt x="281982" y="546102"/>
                </a:cubicBezTo>
                <a:cubicBezTo>
                  <a:pt x="263008" y="491441"/>
                  <a:pt x="254473" y="433702"/>
                  <a:pt x="256836" y="375890"/>
                </a:cubicBezTo>
                <a:cubicBezTo>
                  <a:pt x="257207" y="350454"/>
                  <a:pt x="261779" y="325255"/>
                  <a:pt x="270361" y="301309"/>
                </a:cubicBezTo>
                <a:cubicBezTo>
                  <a:pt x="275676" y="287504"/>
                  <a:pt x="282410" y="274288"/>
                  <a:pt x="290459" y="261876"/>
                </a:cubicBezTo>
                <a:cubicBezTo>
                  <a:pt x="302079" y="243873"/>
                  <a:pt x="321225" y="239492"/>
                  <a:pt x="340846" y="238920"/>
                </a:cubicBezTo>
                <a:cubicBezTo>
                  <a:pt x="347704" y="239475"/>
                  <a:pt x="354296" y="241877"/>
                  <a:pt x="359896" y="245874"/>
                </a:cubicBezTo>
                <a:cubicBezTo>
                  <a:pt x="370888" y="253191"/>
                  <a:pt x="379546" y="263504"/>
                  <a:pt x="384852" y="275592"/>
                </a:cubicBezTo>
                <a:cubicBezTo>
                  <a:pt x="392738" y="293183"/>
                  <a:pt x="397539" y="311999"/>
                  <a:pt x="399044" y="331218"/>
                </a:cubicBezTo>
                <a:cubicBezTo>
                  <a:pt x="404540" y="392560"/>
                  <a:pt x="392586" y="454207"/>
                  <a:pt x="364563" y="509049"/>
                </a:cubicBezTo>
                <a:cubicBezTo>
                  <a:pt x="357563" y="524143"/>
                  <a:pt x="348495" y="538185"/>
                  <a:pt x="337608" y="550769"/>
                </a:cubicBezTo>
                <a:cubicBezTo>
                  <a:pt x="334064" y="555272"/>
                  <a:pt x="330788" y="559979"/>
                  <a:pt x="327797" y="564866"/>
                </a:cubicBezTo>
                <a:cubicBezTo>
                  <a:pt x="329407" y="575475"/>
                  <a:pt x="334036" y="585395"/>
                  <a:pt x="341132" y="593441"/>
                </a:cubicBezTo>
                <a:cubicBezTo>
                  <a:pt x="370545" y="632195"/>
                  <a:pt x="413141" y="658829"/>
                  <a:pt x="460861" y="668307"/>
                </a:cubicBezTo>
                <a:cubicBezTo>
                  <a:pt x="484855" y="674279"/>
                  <a:pt x="510191" y="671370"/>
                  <a:pt x="532203" y="660116"/>
                </a:cubicBezTo>
                <a:cubicBezTo>
                  <a:pt x="539109" y="656518"/>
                  <a:pt x="545510" y="652036"/>
                  <a:pt x="551253" y="646781"/>
                </a:cubicBezTo>
                <a:cubicBezTo>
                  <a:pt x="577000" y="622831"/>
                  <a:pt x="596602" y="593036"/>
                  <a:pt x="608403" y="559913"/>
                </a:cubicBezTo>
                <a:cubicBezTo>
                  <a:pt x="612223" y="550860"/>
                  <a:pt x="610194" y="540396"/>
                  <a:pt x="603260" y="533433"/>
                </a:cubicBezTo>
                <a:cubicBezTo>
                  <a:pt x="583772" y="510938"/>
                  <a:pt x="568484" y="485129"/>
                  <a:pt x="558111" y="457233"/>
                </a:cubicBezTo>
                <a:cubicBezTo>
                  <a:pt x="546196" y="427921"/>
                  <a:pt x="542405" y="395935"/>
                  <a:pt x="547158" y="364650"/>
                </a:cubicBezTo>
                <a:cubicBezTo>
                  <a:pt x="548387" y="356889"/>
                  <a:pt x="550558" y="349307"/>
                  <a:pt x="553635" y="342076"/>
                </a:cubicBezTo>
                <a:cubicBezTo>
                  <a:pt x="561055" y="323173"/>
                  <a:pt x="582391" y="313863"/>
                  <a:pt x="601288" y="321280"/>
                </a:cubicBezTo>
                <a:cubicBezTo>
                  <a:pt x="604412" y="322504"/>
                  <a:pt x="607346" y="324149"/>
                  <a:pt x="610023" y="326169"/>
                </a:cubicBezTo>
                <a:cubicBezTo>
                  <a:pt x="624215" y="336625"/>
                  <a:pt x="634693" y="351342"/>
                  <a:pt x="639931" y="368174"/>
                </a:cubicBezTo>
                <a:cubicBezTo>
                  <a:pt x="654628" y="407689"/>
                  <a:pt x="659715" y="450131"/>
                  <a:pt x="654790" y="492000"/>
                </a:cubicBezTo>
                <a:cubicBezTo>
                  <a:pt x="653171" y="505811"/>
                  <a:pt x="651076" y="519622"/>
                  <a:pt x="648980" y="534576"/>
                </a:cubicBezTo>
                <a:cubicBezTo>
                  <a:pt x="674317" y="558389"/>
                  <a:pt x="705178" y="565056"/>
                  <a:pt x="738325" y="562675"/>
                </a:cubicBezTo>
                <a:cubicBezTo>
                  <a:pt x="752498" y="560874"/>
                  <a:pt x="765347" y="553420"/>
                  <a:pt x="773948" y="542006"/>
                </a:cubicBezTo>
                <a:cubicBezTo>
                  <a:pt x="791398" y="523477"/>
                  <a:pt x="804428" y="501235"/>
                  <a:pt x="812048" y="476950"/>
                </a:cubicBezTo>
                <a:cubicBezTo>
                  <a:pt x="815772" y="462601"/>
                  <a:pt x="818135" y="447930"/>
                  <a:pt x="819096" y="433135"/>
                </a:cubicBezTo>
                <a:cubicBezTo>
                  <a:pt x="820373" y="398151"/>
                  <a:pt x="815991" y="363191"/>
                  <a:pt x="806143" y="329598"/>
                </a:cubicBezTo>
                <a:cubicBezTo>
                  <a:pt x="802237" y="315216"/>
                  <a:pt x="798808" y="301023"/>
                  <a:pt x="795475" y="286260"/>
                </a:cubicBezTo>
                <a:cubicBezTo>
                  <a:pt x="794151" y="280936"/>
                  <a:pt x="796903" y="275441"/>
                  <a:pt x="801952" y="273306"/>
                </a:cubicBezTo>
                <a:cubicBezTo>
                  <a:pt x="806409" y="270041"/>
                  <a:pt x="812591" y="270569"/>
                  <a:pt x="816429" y="274544"/>
                </a:cubicBezTo>
                <a:cubicBezTo>
                  <a:pt x="821382" y="279407"/>
                  <a:pt x="825164" y="285336"/>
                  <a:pt x="827478" y="291879"/>
                </a:cubicBezTo>
                <a:cubicBezTo>
                  <a:pt x="838909" y="335885"/>
                  <a:pt x="849672" y="379986"/>
                  <a:pt x="849481" y="425991"/>
                </a:cubicBezTo>
                <a:cubicBezTo>
                  <a:pt x="850196" y="471173"/>
                  <a:pt x="832565" y="514715"/>
                  <a:pt x="800618" y="546673"/>
                </a:cubicBezTo>
                <a:cubicBezTo>
                  <a:pt x="792417" y="555677"/>
                  <a:pt x="783425" y="563933"/>
                  <a:pt x="773757" y="571343"/>
                </a:cubicBezTo>
                <a:cubicBezTo>
                  <a:pt x="739182" y="595822"/>
                  <a:pt x="702225" y="595441"/>
                  <a:pt x="664315" y="580106"/>
                </a:cubicBezTo>
                <a:cubicBezTo>
                  <a:pt x="656314" y="576772"/>
                  <a:pt x="648599" y="572962"/>
                  <a:pt x="639455" y="568866"/>
                </a:cubicBezTo>
                <a:cubicBezTo>
                  <a:pt x="635264" y="576867"/>
                  <a:pt x="631645" y="583630"/>
                  <a:pt x="628120" y="590488"/>
                </a:cubicBezTo>
                <a:cubicBezTo>
                  <a:pt x="612213" y="621921"/>
                  <a:pt x="594021" y="652020"/>
                  <a:pt x="563064" y="670879"/>
                </a:cubicBezTo>
                <a:cubicBezTo>
                  <a:pt x="532108" y="689739"/>
                  <a:pt x="498580" y="706598"/>
                  <a:pt x="459813" y="700788"/>
                </a:cubicBezTo>
                <a:cubicBezTo>
                  <a:pt x="448622" y="698967"/>
                  <a:pt x="437649" y="696032"/>
                  <a:pt x="427048" y="692025"/>
                </a:cubicBezTo>
                <a:cubicBezTo>
                  <a:pt x="378375" y="673737"/>
                  <a:pt x="336560" y="646590"/>
                  <a:pt x="308842" y="600966"/>
                </a:cubicBezTo>
                <a:cubicBezTo>
                  <a:pt x="305804" y="596906"/>
                  <a:pt x="302289" y="593227"/>
                  <a:pt x="298365" y="590012"/>
                </a:cubicBezTo>
                <a:cubicBezTo>
                  <a:pt x="291507" y="592373"/>
                  <a:pt x="284792" y="595140"/>
                  <a:pt x="278267" y="598299"/>
                </a:cubicBezTo>
                <a:cubicBezTo>
                  <a:pt x="228927" y="625254"/>
                  <a:pt x="180921" y="621540"/>
                  <a:pt x="134630" y="591441"/>
                </a:cubicBezTo>
                <a:cubicBezTo>
                  <a:pt x="103750" y="569913"/>
                  <a:pt x="77785" y="542093"/>
                  <a:pt x="58430" y="509811"/>
                </a:cubicBezTo>
                <a:cubicBezTo>
                  <a:pt x="22216" y="452744"/>
                  <a:pt x="2261" y="386880"/>
                  <a:pt x="708" y="319311"/>
                </a:cubicBezTo>
                <a:cubicBezTo>
                  <a:pt x="-1825" y="251947"/>
                  <a:pt x="3614" y="184519"/>
                  <a:pt x="16901" y="118429"/>
                </a:cubicBezTo>
                <a:cubicBezTo>
                  <a:pt x="24130" y="83257"/>
                  <a:pt x="36999" y="49484"/>
                  <a:pt x="55001" y="18417"/>
                </a:cubicBezTo>
                <a:cubicBezTo>
                  <a:pt x="58220" y="9356"/>
                  <a:pt x="65707" y="2474"/>
                  <a:pt x="75003" y="33"/>
                </a:cubicBezTo>
                <a:cubicBezTo>
                  <a:pt x="75346" y="3503"/>
                  <a:pt x="75156" y="7005"/>
                  <a:pt x="74432" y="10416"/>
                </a:cubicBezTo>
                <a:cubicBezTo>
                  <a:pt x="39761" y="84234"/>
                  <a:pt x="33379" y="163482"/>
                  <a:pt x="30427" y="243302"/>
                </a:cubicBezTo>
                <a:cubicBezTo>
                  <a:pt x="28074" y="287930"/>
                  <a:pt x="30922" y="332681"/>
                  <a:pt x="38904" y="376652"/>
                </a:cubicBezTo>
                <a:cubicBezTo>
                  <a:pt x="49848" y="437222"/>
                  <a:pt x="77870" y="493404"/>
                  <a:pt x="119676" y="538577"/>
                </a:cubicBezTo>
                <a:cubicBezTo>
                  <a:pt x="139373" y="561143"/>
                  <a:pt x="165072" y="577658"/>
                  <a:pt x="193780" y="586202"/>
                </a:cubicBezTo>
                <a:cubicBezTo>
                  <a:pt x="226356" y="596395"/>
                  <a:pt x="261884" y="587704"/>
                  <a:pt x="286078" y="563628"/>
                </a:cubicBezTo>
                <a:close/>
                <a:moveTo>
                  <a:pt x="315129" y="534386"/>
                </a:moveTo>
                <a:cubicBezTo>
                  <a:pt x="321701" y="525528"/>
                  <a:pt x="326178" y="520194"/>
                  <a:pt x="329797" y="514288"/>
                </a:cubicBezTo>
                <a:cubicBezTo>
                  <a:pt x="347895" y="484276"/>
                  <a:pt x="360506" y="451280"/>
                  <a:pt x="367040" y="416847"/>
                </a:cubicBezTo>
                <a:cubicBezTo>
                  <a:pt x="373669" y="386022"/>
                  <a:pt x="374412" y="354222"/>
                  <a:pt x="369231" y="323121"/>
                </a:cubicBezTo>
                <a:cubicBezTo>
                  <a:pt x="367021" y="311231"/>
                  <a:pt x="363373" y="299653"/>
                  <a:pt x="358372" y="288641"/>
                </a:cubicBezTo>
                <a:cubicBezTo>
                  <a:pt x="355038" y="281337"/>
                  <a:pt x="350162" y="274839"/>
                  <a:pt x="344085" y="269591"/>
                </a:cubicBezTo>
                <a:cubicBezTo>
                  <a:pt x="337322" y="263042"/>
                  <a:pt x="326521" y="263219"/>
                  <a:pt x="319977" y="269985"/>
                </a:cubicBezTo>
                <a:cubicBezTo>
                  <a:pt x="319434" y="270548"/>
                  <a:pt x="318929" y="271149"/>
                  <a:pt x="318462" y="271782"/>
                </a:cubicBezTo>
                <a:cubicBezTo>
                  <a:pt x="311204" y="280489"/>
                  <a:pt x="305451" y="290337"/>
                  <a:pt x="301413" y="300928"/>
                </a:cubicBezTo>
                <a:cubicBezTo>
                  <a:pt x="295383" y="319162"/>
                  <a:pt x="291202" y="337958"/>
                  <a:pt x="288935" y="357030"/>
                </a:cubicBezTo>
                <a:cubicBezTo>
                  <a:pt x="283725" y="412012"/>
                  <a:pt x="289687" y="467480"/>
                  <a:pt x="306461" y="520098"/>
                </a:cubicBezTo>
                <a:cubicBezTo>
                  <a:pt x="308880" y="525128"/>
                  <a:pt x="311785" y="529913"/>
                  <a:pt x="315129" y="534386"/>
                </a:cubicBezTo>
                <a:close/>
                <a:moveTo>
                  <a:pt x="621643" y="500667"/>
                </a:moveTo>
                <a:cubicBezTo>
                  <a:pt x="622977" y="495238"/>
                  <a:pt x="624405" y="491142"/>
                  <a:pt x="624977" y="487047"/>
                </a:cubicBezTo>
                <a:cubicBezTo>
                  <a:pt x="628501" y="461922"/>
                  <a:pt x="627463" y="436368"/>
                  <a:pt x="621929" y="411609"/>
                </a:cubicBezTo>
                <a:cubicBezTo>
                  <a:pt x="618024" y="396425"/>
                  <a:pt x="612890" y="381581"/>
                  <a:pt x="606594" y="367222"/>
                </a:cubicBezTo>
                <a:cubicBezTo>
                  <a:pt x="603031" y="356898"/>
                  <a:pt x="593906" y="349505"/>
                  <a:pt x="583067" y="348172"/>
                </a:cubicBezTo>
                <a:cubicBezTo>
                  <a:pt x="580971" y="350934"/>
                  <a:pt x="577923" y="353316"/>
                  <a:pt x="577257" y="356268"/>
                </a:cubicBezTo>
                <a:cubicBezTo>
                  <a:pt x="574656" y="364583"/>
                  <a:pt x="573123" y="373191"/>
                  <a:pt x="572685" y="381891"/>
                </a:cubicBezTo>
                <a:cubicBezTo>
                  <a:pt x="572913" y="424136"/>
                  <a:pt x="587306" y="465085"/>
                  <a:pt x="613547" y="498191"/>
                </a:cubicBezTo>
                <a:cubicBezTo>
                  <a:pt x="614309" y="498953"/>
                  <a:pt x="616595" y="498953"/>
                  <a:pt x="621643" y="500667"/>
                </a:cubicBezTo>
                <a:close/>
              </a:path>
            </a:pathLst>
          </a:custGeom>
          <a:solidFill>
            <a:schemeClr val="accent2">
              <a:alpha val="37000"/>
            </a:schemeClr>
          </a:solidFill>
          <a:ln w="9525" cap="flat">
            <a:noFill/>
            <a:prstDash val="solid"/>
            <a:miter/>
          </a:ln>
        </p:spPr>
        <p:txBody>
          <a:bodyPr rtlCol="0" anchor="ctr"/>
          <a:lstStyle/>
          <a:p>
            <a:endParaRPr lang="zh-CN" altLang="en-US"/>
          </a:p>
        </p:txBody>
      </p:sp>
      <p:sp>
        <p:nvSpPr>
          <p:cNvPr id="145" name="任意多边形: 形状 144">
            <a:extLst>
              <a:ext uri="{FF2B5EF4-FFF2-40B4-BE49-F238E27FC236}">
                <a16:creationId xmlns:a16="http://schemas.microsoft.com/office/drawing/2014/main" id="{CC8C33E6-7864-7655-A064-77CBA7CE6F30}"/>
              </a:ext>
            </a:extLst>
          </p:cNvPr>
          <p:cNvSpPr/>
          <p:nvPr/>
        </p:nvSpPr>
        <p:spPr>
          <a:xfrm>
            <a:off x="5457048" y="1143429"/>
            <a:ext cx="883671" cy="619234"/>
          </a:xfrm>
          <a:custGeom>
            <a:avLst/>
            <a:gdLst>
              <a:gd name="connsiteX0" fmla="*/ 737258 w 883671"/>
              <a:gd name="connsiteY0" fmla="*/ 240586 h 619234"/>
              <a:gd name="connsiteX1" fmla="*/ 674488 w 883671"/>
              <a:gd name="connsiteY1" fmla="*/ 68374 h 619234"/>
              <a:gd name="connsiteX2" fmla="*/ 494275 w 883671"/>
              <a:gd name="connsiteY2" fmla="*/ 144574 h 619234"/>
              <a:gd name="connsiteX3" fmla="*/ 240338 w 883671"/>
              <a:gd name="connsiteY3" fmla="*/ 19035 h 619234"/>
              <a:gd name="connsiteX4" fmla="*/ 147469 w 883671"/>
              <a:gd name="connsiteY4" fmla="*/ 221536 h 619234"/>
              <a:gd name="connsiteX5" fmla="*/ 4594 w 883671"/>
              <a:gd name="connsiteY5" fmla="*/ 295260 h 619234"/>
              <a:gd name="connsiteX6" fmla="*/ 30788 w 883671"/>
              <a:gd name="connsiteY6" fmla="*/ 379842 h 619234"/>
              <a:gd name="connsiteX7" fmla="*/ 148041 w 883671"/>
              <a:gd name="connsiteY7" fmla="*/ 395558 h 619234"/>
              <a:gd name="connsiteX8" fmla="*/ 256435 w 883671"/>
              <a:gd name="connsiteY8" fmla="*/ 609299 h 619234"/>
              <a:gd name="connsiteX9" fmla="*/ 501609 w 883671"/>
              <a:gd name="connsiteY9" fmla="*/ 508620 h 619234"/>
              <a:gd name="connsiteX10" fmla="*/ 598859 w 883671"/>
              <a:gd name="connsiteY10" fmla="*/ 551006 h 619234"/>
              <a:gd name="connsiteX11" fmla="*/ 685918 w 883671"/>
              <a:gd name="connsiteY11" fmla="*/ 448231 h 619234"/>
              <a:gd name="connsiteX12" fmla="*/ 875180 w 883671"/>
              <a:gd name="connsiteY12" fmla="*/ 401463 h 619234"/>
              <a:gd name="connsiteX13" fmla="*/ 737258 w 883671"/>
              <a:gd name="connsiteY13" fmla="*/ 240586 h 619234"/>
              <a:gd name="connsiteX14" fmla="*/ 835651 w 883671"/>
              <a:gd name="connsiteY14" fmla="*/ 401654 h 619234"/>
              <a:gd name="connsiteX15" fmla="*/ 683822 w 883671"/>
              <a:gd name="connsiteY15" fmla="*/ 414036 h 619234"/>
              <a:gd name="connsiteX16" fmla="*/ 681346 w 883671"/>
              <a:gd name="connsiteY16" fmla="*/ 404511 h 619234"/>
              <a:gd name="connsiteX17" fmla="*/ 662029 w 883671"/>
              <a:gd name="connsiteY17" fmla="*/ 394647 h 619234"/>
              <a:gd name="connsiteX18" fmla="*/ 651818 w 883671"/>
              <a:gd name="connsiteY18" fmla="*/ 412703 h 619234"/>
              <a:gd name="connsiteX19" fmla="*/ 599717 w 883671"/>
              <a:gd name="connsiteY19" fmla="*/ 518240 h 619234"/>
              <a:gd name="connsiteX20" fmla="*/ 517801 w 883671"/>
              <a:gd name="connsiteY20" fmla="*/ 472425 h 619234"/>
              <a:gd name="connsiteX21" fmla="*/ 519516 w 883671"/>
              <a:gd name="connsiteY21" fmla="*/ 468043 h 619234"/>
              <a:gd name="connsiteX22" fmla="*/ 490941 w 883671"/>
              <a:gd name="connsiteY22" fmla="*/ 460138 h 619234"/>
              <a:gd name="connsiteX23" fmla="*/ 303584 w 883671"/>
              <a:gd name="connsiteY23" fmla="*/ 586439 h 619234"/>
              <a:gd name="connsiteX24" fmla="*/ 174711 w 883671"/>
              <a:gd name="connsiteY24" fmla="*/ 395939 h 619234"/>
              <a:gd name="connsiteX25" fmla="*/ 160138 w 883671"/>
              <a:gd name="connsiteY25" fmla="*/ 381747 h 619234"/>
              <a:gd name="connsiteX26" fmla="*/ 147965 w 883671"/>
              <a:gd name="connsiteY26" fmla="*/ 365956 h 619234"/>
              <a:gd name="connsiteX27" fmla="*/ 146041 w 883671"/>
              <a:gd name="connsiteY27" fmla="*/ 365840 h 619234"/>
              <a:gd name="connsiteX28" fmla="*/ 74317 w 883671"/>
              <a:gd name="connsiteY28" fmla="*/ 364983 h 619234"/>
              <a:gd name="connsiteX29" fmla="*/ 40694 w 883671"/>
              <a:gd name="connsiteY29" fmla="*/ 294879 h 619234"/>
              <a:gd name="connsiteX30" fmla="*/ 176521 w 883671"/>
              <a:gd name="connsiteY30" fmla="*/ 258874 h 619234"/>
              <a:gd name="connsiteX31" fmla="*/ 189513 w 883671"/>
              <a:gd name="connsiteY31" fmla="*/ 255304 h 619234"/>
              <a:gd name="connsiteX32" fmla="*/ 190618 w 883671"/>
              <a:gd name="connsiteY32" fmla="*/ 252207 h 619234"/>
              <a:gd name="connsiteX33" fmla="*/ 192999 w 883671"/>
              <a:gd name="connsiteY33" fmla="*/ 238491 h 619234"/>
              <a:gd name="connsiteX34" fmla="*/ 278724 w 883671"/>
              <a:gd name="connsiteY34" fmla="*/ 40561 h 619234"/>
              <a:gd name="connsiteX35" fmla="*/ 413026 w 883671"/>
              <a:gd name="connsiteY35" fmla="*/ 57420 h 619234"/>
              <a:gd name="connsiteX36" fmla="*/ 470939 w 883671"/>
              <a:gd name="connsiteY36" fmla="*/ 183151 h 619234"/>
              <a:gd name="connsiteX37" fmla="*/ 500561 w 883671"/>
              <a:gd name="connsiteY37" fmla="*/ 178388 h 619234"/>
              <a:gd name="connsiteX38" fmla="*/ 625815 w 883671"/>
              <a:gd name="connsiteY38" fmla="*/ 94854 h 619234"/>
              <a:gd name="connsiteX39" fmla="*/ 702682 w 883671"/>
              <a:gd name="connsiteY39" fmla="*/ 239062 h 619234"/>
              <a:gd name="connsiteX40" fmla="*/ 707444 w 883671"/>
              <a:gd name="connsiteY40" fmla="*/ 258112 h 619234"/>
              <a:gd name="connsiteX41" fmla="*/ 721675 w 883671"/>
              <a:gd name="connsiteY41" fmla="*/ 273575 h 619234"/>
              <a:gd name="connsiteX42" fmla="*/ 723446 w 883671"/>
              <a:gd name="connsiteY42" fmla="*/ 273543 h 619234"/>
              <a:gd name="connsiteX43" fmla="*/ 835651 w 883671"/>
              <a:gd name="connsiteY43" fmla="*/ 401178 h 619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83671" h="619234">
                <a:moveTo>
                  <a:pt x="737258" y="240586"/>
                </a:moveTo>
                <a:cubicBezTo>
                  <a:pt x="774881" y="178864"/>
                  <a:pt x="744401" y="94092"/>
                  <a:pt x="674488" y="68374"/>
                </a:cubicBezTo>
                <a:cubicBezTo>
                  <a:pt x="607813" y="43990"/>
                  <a:pt x="531613" y="85424"/>
                  <a:pt x="494275" y="144574"/>
                </a:cubicBezTo>
                <a:cubicBezTo>
                  <a:pt x="464461" y="25988"/>
                  <a:pt x="365592" y="-32972"/>
                  <a:pt x="240338" y="19035"/>
                </a:cubicBezTo>
                <a:cubicBezTo>
                  <a:pt x="163662" y="50943"/>
                  <a:pt x="103274" y="149337"/>
                  <a:pt x="147469" y="221536"/>
                </a:cubicBezTo>
                <a:cubicBezTo>
                  <a:pt x="92701" y="206963"/>
                  <a:pt x="24311" y="240586"/>
                  <a:pt x="4594" y="295260"/>
                </a:cubicBezTo>
                <a:cubicBezTo>
                  <a:pt x="-6769" y="326134"/>
                  <a:pt x="3966" y="360794"/>
                  <a:pt x="30788" y="379842"/>
                </a:cubicBezTo>
                <a:cubicBezTo>
                  <a:pt x="63840" y="404988"/>
                  <a:pt x="109274" y="403178"/>
                  <a:pt x="148041" y="395558"/>
                </a:cubicBezTo>
                <a:cubicBezTo>
                  <a:pt x="86033" y="478235"/>
                  <a:pt x="170425" y="581676"/>
                  <a:pt x="256435" y="609299"/>
                </a:cubicBezTo>
                <a:cubicBezTo>
                  <a:pt x="355210" y="641017"/>
                  <a:pt x="454175" y="594249"/>
                  <a:pt x="501609" y="508620"/>
                </a:cubicBezTo>
                <a:cubicBezTo>
                  <a:pt x="523317" y="540103"/>
                  <a:pt x="561017" y="556533"/>
                  <a:pt x="598859" y="551006"/>
                </a:cubicBezTo>
                <a:cubicBezTo>
                  <a:pt x="647799" y="540410"/>
                  <a:pt x="683518" y="498249"/>
                  <a:pt x="685918" y="448231"/>
                </a:cubicBezTo>
                <a:cubicBezTo>
                  <a:pt x="748592" y="488236"/>
                  <a:pt x="844414" y="478711"/>
                  <a:pt x="875180" y="401463"/>
                </a:cubicBezTo>
                <a:cubicBezTo>
                  <a:pt x="912708" y="308404"/>
                  <a:pt x="820125" y="242301"/>
                  <a:pt x="737258" y="240586"/>
                </a:cubicBezTo>
                <a:close/>
                <a:moveTo>
                  <a:pt x="835651" y="401654"/>
                </a:moveTo>
                <a:cubicBezTo>
                  <a:pt x="797551" y="458804"/>
                  <a:pt x="733733" y="440897"/>
                  <a:pt x="683822" y="414036"/>
                </a:cubicBezTo>
                <a:cubicBezTo>
                  <a:pt x="683060" y="410893"/>
                  <a:pt x="682393" y="407750"/>
                  <a:pt x="681346" y="404511"/>
                </a:cubicBezTo>
                <a:cubicBezTo>
                  <a:pt x="678736" y="396454"/>
                  <a:pt x="670087" y="392038"/>
                  <a:pt x="662029" y="394647"/>
                </a:cubicBezTo>
                <a:cubicBezTo>
                  <a:pt x="654457" y="397101"/>
                  <a:pt x="650018" y="404946"/>
                  <a:pt x="651818" y="412703"/>
                </a:cubicBezTo>
                <a:cubicBezTo>
                  <a:pt x="658295" y="455756"/>
                  <a:pt x="646770" y="504048"/>
                  <a:pt x="599717" y="518240"/>
                </a:cubicBezTo>
                <a:cubicBezTo>
                  <a:pt x="557616" y="530813"/>
                  <a:pt x="533042" y="505286"/>
                  <a:pt x="517801" y="472425"/>
                </a:cubicBezTo>
                <a:lnTo>
                  <a:pt x="519516" y="468043"/>
                </a:lnTo>
                <a:cubicBezTo>
                  <a:pt x="525422" y="449565"/>
                  <a:pt x="497227" y="442326"/>
                  <a:pt x="490941" y="460138"/>
                </a:cubicBezTo>
                <a:cubicBezTo>
                  <a:pt x="461509" y="540528"/>
                  <a:pt x="391309" y="595202"/>
                  <a:pt x="303584" y="586439"/>
                </a:cubicBezTo>
                <a:cubicBezTo>
                  <a:pt x="215859" y="577676"/>
                  <a:pt x="112036" y="488617"/>
                  <a:pt x="174711" y="395939"/>
                </a:cubicBezTo>
                <a:cubicBezTo>
                  <a:pt x="180998" y="386414"/>
                  <a:pt x="168520" y="376889"/>
                  <a:pt x="160138" y="381747"/>
                </a:cubicBezTo>
                <a:cubicBezTo>
                  <a:pt x="161138" y="374026"/>
                  <a:pt x="155690" y="366956"/>
                  <a:pt x="147965" y="365956"/>
                </a:cubicBezTo>
                <a:cubicBezTo>
                  <a:pt x="147327" y="365873"/>
                  <a:pt x="146688" y="365834"/>
                  <a:pt x="146041" y="365840"/>
                </a:cubicBezTo>
                <a:cubicBezTo>
                  <a:pt x="122419" y="367078"/>
                  <a:pt x="97558" y="371745"/>
                  <a:pt x="74317" y="364983"/>
                </a:cubicBezTo>
                <a:cubicBezTo>
                  <a:pt x="42218" y="355458"/>
                  <a:pt x="22121" y="327835"/>
                  <a:pt x="40694" y="294879"/>
                </a:cubicBezTo>
                <a:cubicBezTo>
                  <a:pt x="66507" y="248968"/>
                  <a:pt x="132325" y="234205"/>
                  <a:pt x="176521" y="258874"/>
                </a:cubicBezTo>
                <a:cubicBezTo>
                  <a:pt x="181093" y="261476"/>
                  <a:pt x="186913" y="259877"/>
                  <a:pt x="189513" y="255304"/>
                </a:cubicBezTo>
                <a:cubicBezTo>
                  <a:pt x="190056" y="254344"/>
                  <a:pt x="190427" y="253295"/>
                  <a:pt x="190618" y="252207"/>
                </a:cubicBezTo>
                <a:cubicBezTo>
                  <a:pt x="194894" y="248973"/>
                  <a:pt x="195942" y="242977"/>
                  <a:pt x="192999" y="238491"/>
                </a:cubicBezTo>
                <a:cubicBezTo>
                  <a:pt x="131467" y="157147"/>
                  <a:pt x="187665" y="64374"/>
                  <a:pt x="278724" y="40561"/>
                </a:cubicBezTo>
                <a:cubicBezTo>
                  <a:pt x="324825" y="28464"/>
                  <a:pt x="373974" y="25988"/>
                  <a:pt x="413026" y="57420"/>
                </a:cubicBezTo>
                <a:cubicBezTo>
                  <a:pt x="452079" y="88853"/>
                  <a:pt x="461604" y="137145"/>
                  <a:pt x="470939" y="183151"/>
                </a:cubicBezTo>
                <a:cubicBezTo>
                  <a:pt x="474749" y="202201"/>
                  <a:pt x="499514" y="194961"/>
                  <a:pt x="500561" y="178388"/>
                </a:cubicBezTo>
                <a:cubicBezTo>
                  <a:pt x="529613" y="138097"/>
                  <a:pt x="575047" y="97616"/>
                  <a:pt x="625815" y="94854"/>
                </a:cubicBezTo>
                <a:cubicBezTo>
                  <a:pt x="710302" y="90282"/>
                  <a:pt x="736210" y="174483"/>
                  <a:pt x="702682" y="239062"/>
                </a:cubicBezTo>
                <a:cubicBezTo>
                  <a:pt x="699462" y="245730"/>
                  <a:pt x="701463" y="253744"/>
                  <a:pt x="707444" y="258112"/>
                </a:cubicBezTo>
                <a:cubicBezTo>
                  <a:pt x="707102" y="266311"/>
                  <a:pt x="713474" y="273234"/>
                  <a:pt x="721675" y="273575"/>
                </a:cubicBezTo>
                <a:cubicBezTo>
                  <a:pt x="722265" y="273600"/>
                  <a:pt x="722856" y="273588"/>
                  <a:pt x="723446" y="273543"/>
                </a:cubicBezTo>
                <a:cubicBezTo>
                  <a:pt x="787264" y="271161"/>
                  <a:pt x="886800" y="324025"/>
                  <a:pt x="835651" y="401178"/>
                </a:cubicBezTo>
                <a:close/>
              </a:path>
            </a:pathLst>
          </a:custGeom>
          <a:solidFill>
            <a:srgbClr val="FFFFFF"/>
          </a:solidFill>
          <a:ln w="9525" cap="flat">
            <a:noFill/>
            <a:prstDash val="solid"/>
            <a:miter/>
          </a:ln>
        </p:spPr>
        <p:txBody>
          <a:bodyPr rtlCol="0" anchor="ctr"/>
          <a:lstStyle/>
          <a:p>
            <a:endParaRPr lang="zh-CN" altLang="en-US"/>
          </a:p>
        </p:txBody>
      </p:sp>
      <p:sp>
        <p:nvSpPr>
          <p:cNvPr id="144" name="任意多边形: 形状 143">
            <a:extLst>
              <a:ext uri="{FF2B5EF4-FFF2-40B4-BE49-F238E27FC236}">
                <a16:creationId xmlns:a16="http://schemas.microsoft.com/office/drawing/2014/main" id="{4E67191B-21C4-64C4-B683-F8BD6A6A51B8}"/>
              </a:ext>
            </a:extLst>
          </p:cNvPr>
          <p:cNvSpPr/>
          <p:nvPr/>
        </p:nvSpPr>
        <p:spPr>
          <a:xfrm>
            <a:off x="10301057" y="2833393"/>
            <a:ext cx="1411733" cy="801453"/>
          </a:xfrm>
          <a:custGeom>
            <a:avLst/>
            <a:gdLst>
              <a:gd name="connsiteX0" fmla="*/ 505817 w 1411733"/>
              <a:gd name="connsiteY0" fmla="*/ 504276 h 801453"/>
              <a:gd name="connsiteX1" fmla="*/ 519747 w 1411733"/>
              <a:gd name="connsiteY1" fmla="*/ 521742 h 801453"/>
              <a:gd name="connsiteX2" fmla="*/ 533368 w 1411733"/>
              <a:gd name="connsiteY2" fmla="*/ 538410 h 801453"/>
              <a:gd name="connsiteX3" fmla="*/ 624332 w 1411733"/>
              <a:gd name="connsiteY3" fmla="*/ 541173 h 801453"/>
              <a:gd name="connsiteX4" fmla="*/ 639572 w 1411733"/>
              <a:gd name="connsiteY4" fmla="*/ 526028 h 801453"/>
              <a:gd name="connsiteX5" fmla="*/ 651002 w 1411733"/>
              <a:gd name="connsiteY5" fmla="*/ 524409 h 801453"/>
              <a:gd name="connsiteX6" fmla="*/ 656412 w 1411733"/>
              <a:gd name="connsiteY6" fmla="*/ 536744 h 801453"/>
              <a:gd name="connsiteX7" fmla="*/ 655098 w 1411733"/>
              <a:gd name="connsiteY7" fmla="*/ 539077 h 801453"/>
              <a:gd name="connsiteX8" fmla="*/ 580993 w 1411733"/>
              <a:gd name="connsiteY8" fmla="*/ 584797 h 801453"/>
              <a:gd name="connsiteX9" fmla="*/ 500983 w 1411733"/>
              <a:gd name="connsiteY9" fmla="*/ 534696 h 801453"/>
              <a:gd name="connsiteX10" fmla="*/ 498506 w 1411733"/>
              <a:gd name="connsiteY10" fmla="*/ 505454 h 801453"/>
              <a:gd name="connsiteX11" fmla="*/ 505817 w 1411733"/>
              <a:gd name="connsiteY11" fmla="*/ 504276 h 801453"/>
              <a:gd name="connsiteX12" fmla="*/ 518795 w 1411733"/>
              <a:gd name="connsiteY12" fmla="*/ 339623 h 801453"/>
              <a:gd name="connsiteX13" fmla="*/ 541369 w 1411733"/>
              <a:gd name="connsiteY13" fmla="*/ 364769 h 801453"/>
              <a:gd name="connsiteX14" fmla="*/ 523939 w 1411733"/>
              <a:gd name="connsiteY14" fmla="*/ 389725 h 801453"/>
              <a:gd name="connsiteX15" fmla="*/ 498411 w 1411733"/>
              <a:gd name="connsiteY15" fmla="*/ 366484 h 801453"/>
              <a:gd name="connsiteX16" fmla="*/ 518795 w 1411733"/>
              <a:gd name="connsiteY16" fmla="*/ 339623 h 801453"/>
              <a:gd name="connsiteX17" fmla="*/ 643477 w 1411733"/>
              <a:gd name="connsiteY17" fmla="*/ 335146 h 801453"/>
              <a:gd name="connsiteX18" fmla="*/ 657383 w 1411733"/>
              <a:gd name="connsiteY18" fmla="*/ 358768 h 801453"/>
              <a:gd name="connsiteX19" fmla="*/ 637285 w 1411733"/>
              <a:gd name="connsiteY19" fmla="*/ 386105 h 801453"/>
              <a:gd name="connsiteX20" fmla="*/ 614902 w 1411733"/>
              <a:gd name="connsiteY20" fmla="*/ 361721 h 801453"/>
              <a:gd name="connsiteX21" fmla="*/ 643477 w 1411733"/>
              <a:gd name="connsiteY21" fmla="*/ 335146 h 801453"/>
              <a:gd name="connsiteX22" fmla="*/ 749029 w 1411733"/>
              <a:gd name="connsiteY22" fmla="*/ 21594 h 801453"/>
              <a:gd name="connsiteX23" fmla="*/ 659003 w 1411733"/>
              <a:gd name="connsiteY23" fmla="*/ 39871 h 801453"/>
              <a:gd name="connsiteX24" fmla="*/ 588708 w 1411733"/>
              <a:gd name="connsiteY24" fmla="*/ 108070 h 801453"/>
              <a:gd name="connsiteX25" fmla="*/ 547846 w 1411733"/>
              <a:gd name="connsiteY25" fmla="*/ 189128 h 801453"/>
              <a:gd name="connsiteX26" fmla="*/ 518414 w 1411733"/>
              <a:gd name="connsiteY26" fmla="*/ 191223 h 801453"/>
              <a:gd name="connsiteX27" fmla="*/ 502793 w 1411733"/>
              <a:gd name="connsiteY27" fmla="*/ 160267 h 801453"/>
              <a:gd name="connsiteX28" fmla="*/ 446976 w 1411733"/>
              <a:gd name="connsiteY28" fmla="*/ 95307 h 801453"/>
              <a:gd name="connsiteX29" fmla="*/ 328962 w 1411733"/>
              <a:gd name="connsiteY29" fmla="*/ 100545 h 801453"/>
              <a:gd name="connsiteX30" fmla="*/ 288671 w 1411733"/>
              <a:gd name="connsiteY30" fmla="*/ 156076 h 801453"/>
              <a:gd name="connsiteX31" fmla="*/ 253333 w 1411733"/>
              <a:gd name="connsiteY31" fmla="*/ 280568 h 801453"/>
              <a:gd name="connsiteX32" fmla="*/ 228664 w 1411733"/>
              <a:gd name="connsiteY32" fmla="*/ 296094 h 801453"/>
              <a:gd name="connsiteX33" fmla="*/ 66739 w 1411733"/>
              <a:gd name="connsiteY33" fmla="*/ 317430 h 801453"/>
              <a:gd name="connsiteX34" fmla="*/ 23781 w 1411733"/>
              <a:gd name="connsiteY34" fmla="*/ 402012 h 801453"/>
              <a:gd name="connsiteX35" fmla="*/ 86646 w 1411733"/>
              <a:gd name="connsiteY35" fmla="*/ 472211 h 801453"/>
              <a:gd name="connsiteX36" fmla="*/ 86550 w 1411733"/>
              <a:gd name="connsiteY36" fmla="*/ 471735 h 801453"/>
              <a:gd name="connsiteX37" fmla="*/ 167418 w 1411733"/>
              <a:gd name="connsiteY37" fmla="*/ 484117 h 801453"/>
              <a:gd name="connsiteX38" fmla="*/ 334200 w 1411733"/>
              <a:gd name="connsiteY38" fmla="*/ 435444 h 801453"/>
              <a:gd name="connsiteX39" fmla="*/ 356108 w 1411733"/>
              <a:gd name="connsiteY39" fmla="*/ 433158 h 801453"/>
              <a:gd name="connsiteX40" fmla="*/ 351346 w 1411733"/>
              <a:gd name="connsiteY40" fmla="*/ 452208 h 801453"/>
              <a:gd name="connsiteX41" fmla="*/ 321532 w 1411733"/>
              <a:gd name="connsiteY41" fmla="*/ 637565 h 801453"/>
              <a:gd name="connsiteX42" fmla="*/ 401638 w 1411733"/>
              <a:gd name="connsiteY42" fmla="*/ 748912 h 801453"/>
              <a:gd name="connsiteX43" fmla="*/ 637286 w 1411733"/>
              <a:gd name="connsiteY43" fmla="*/ 746721 h 801453"/>
              <a:gd name="connsiteX44" fmla="*/ 749109 w 1411733"/>
              <a:gd name="connsiteY44" fmla="*/ 660139 h 801453"/>
              <a:gd name="connsiteX45" fmla="*/ 775017 w 1411733"/>
              <a:gd name="connsiteY45" fmla="*/ 631564 h 801453"/>
              <a:gd name="connsiteX46" fmla="*/ 837025 w 1411733"/>
              <a:gd name="connsiteY46" fmla="*/ 627849 h 801453"/>
              <a:gd name="connsiteX47" fmla="*/ 868839 w 1411733"/>
              <a:gd name="connsiteY47" fmla="*/ 656996 h 801453"/>
              <a:gd name="connsiteX48" fmla="*/ 1090009 w 1411733"/>
              <a:gd name="connsiteY48" fmla="*/ 710431 h 801453"/>
              <a:gd name="connsiteX49" fmla="*/ 1229646 w 1411733"/>
              <a:gd name="connsiteY49" fmla="*/ 437540 h 801453"/>
              <a:gd name="connsiteX50" fmla="*/ 1251554 w 1411733"/>
              <a:gd name="connsiteY50" fmla="*/ 403917 h 801453"/>
              <a:gd name="connsiteX51" fmla="*/ 1360234 w 1411733"/>
              <a:gd name="connsiteY51" fmla="*/ 360673 h 801453"/>
              <a:gd name="connsiteX52" fmla="*/ 1373950 w 1411733"/>
              <a:gd name="connsiteY52" fmla="*/ 241420 h 801453"/>
              <a:gd name="connsiteX53" fmla="*/ 1347565 w 1411733"/>
              <a:gd name="connsiteY53" fmla="*/ 207321 h 801453"/>
              <a:gd name="connsiteX54" fmla="*/ 992092 w 1411733"/>
              <a:gd name="connsiteY54" fmla="*/ 176841 h 801453"/>
              <a:gd name="connsiteX55" fmla="*/ 975042 w 1411733"/>
              <a:gd name="connsiteY55" fmla="*/ 189985 h 801453"/>
              <a:gd name="connsiteX56" fmla="*/ 950563 w 1411733"/>
              <a:gd name="connsiteY56" fmla="*/ 179984 h 801453"/>
              <a:gd name="connsiteX57" fmla="*/ 749029 w 1411733"/>
              <a:gd name="connsiteY57" fmla="*/ 21594 h 801453"/>
              <a:gd name="connsiteX58" fmla="*/ 751300 w 1411733"/>
              <a:gd name="connsiteY58" fmla="*/ 628 h 801453"/>
              <a:gd name="connsiteX59" fmla="*/ 973233 w 1411733"/>
              <a:gd name="connsiteY59" fmla="*/ 153981 h 801453"/>
              <a:gd name="connsiteX60" fmla="*/ 994569 w 1411733"/>
              <a:gd name="connsiteY60" fmla="*/ 146837 h 801453"/>
              <a:gd name="connsiteX61" fmla="*/ 1243171 w 1411733"/>
              <a:gd name="connsiteY61" fmla="*/ 119119 h 801453"/>
              <a:gd name="connsiteX62" fmla="*/ 1386046 w 1411733"/>
              <a:gd name="connsiteY62" fmla="*/ 217608 h 801453"/>
              <a:gd name="connsiteX63" fmla="*/ 1351756 w 1411733"/>
              <a:gd name="connsiteY63" fmla="*/ 398583 h 801453"/>
              <a:gd name="connsiteX64" fmla="*/ 1292511 w 1411733"/>
              <a:gd name="connsiteY64" fmla="*/ 423348 h 801453"/>
              <a:gd name="connsiteX65" fmla="*/ 1255935 w 1411733"/>
              <a:gd name="connsiteY65" fmla="*/ 435540 h 801453"/>
              <a:gd name="connsiteX66" fmla="*/ 1261935 w 1411733"/>
              <a:gd name="connsiteY66" fmla="*/ 464781 h 801453"/>
              <a:gd name="connsiteX67" fmla="*/ 1163923 w 1411733"/>
              <a:gd name="connsiteY67" fmla="*/ 702906 h 801453"/>
              <a:gd name="connsiteX68" fmla="*/ 855599 w 1411733"/>
              <a:gd name="connsiteY68" fmla="*/ 677284 h 801453"/>
              <a:gd name="connsiteX69" fmla="*/ 805783 w 1411733"/>
              <a:gd name="connsiteY69" fmla="*/ 640041 h 801453"/>
              <a:gd name="connsiteX70" fmla="*/ 759968 w 1411733"/>
              <a:gd name="connsiteY70" fmla="*/ 683285 h 801453"/>
              <a:gd name="connsiteX71" fmla="*/ 540226 w 1411733"/>
              <a:gd name="connsiteY71" fmla="*/ 799395 h 801453"/>
              <a:gd name="connsiteX72" fmla="*/ 297720 w 1411733"/>
              <a:gd name="connsiteY72" fmla="*/ 555269 h 801453"/>
              <a:gd name="connsiteX73" fmla="*/ 311722 w 1411733"/>
              <a:gd name="connsiteY73" fmla="*/ 477069 h 801453"/>
              <a:gd name="connsiteX74" fmla="*/ 248190 w 1411733"/>
              <a:gd name="connsiteY74" fmla="*/ 495357 h 801453"/>
              <a:gd name="connsiteX75" fmla="*/ 75311 w 1411733"/>
              <a:gd name="connsiteY75" fmla="*/ 492785 h 801453"/>
              <a:gd name="connsiteX76" fmla="*/ 730 w 1411733"/>
              <a:gd name="connsiteY76" fmla="*/ 405345 h 801453"/>
              <a:gd name="connsiteX77" fmla="*/ 49974 w 1411733"/>
              <a:gd name="connsiteY77" fmla="*/ 300285 h 801453"/>
              <a:gd name="connsiteX78" fmla="*/ 157416 w 1411733"/>
              <a:gd name="connsiteY78" fmla="*/ 260089 h 801453"/>
              <a:gd name="connsiteX79" fmla="*/ 227044 w 1411733"/>
              <a:gd name="connsiteY79" fmla="*/ 257708 h 801453"/>
              <a:gd name="connsiteX80" fmla="*/ 252476 w 1411733"/>
              <a:gd name="connsiteY80" fmla="*/ 185127 h 801453"/>
              <a:gd name="connsiteX81" fmla="*/ 317532 w 1411733"/>
              <a:gd name="connsiteY81" fmla="*/ 80352 h 801453"/>
              <a:gd name="connsiteX82" fmla="*/ 456692 w 1411733"/>
              <a:gd name="connsiteY82" fmla="*/ 74161 h 801453"/>
              <a:gd name="connsiteX83" fmla="*/ 508603 w 1411733"/>
              <a:gd name="connsiteY83" fmla="*/ 125596 h 801453"/>
              <a:gd name="connsiteX84" fmla="*/ 536226 w 1411733"/>
              <a:gd name="connsiteY84" fmla="*/ 157695 h 801453"/>
              <a:gd name="connsiteX85" fmla="*/ 751300 w 1411733"/>
              <a:gd name="connsiteY85" fmla="*/ 628 h 80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411733" h="801453">
                <a:moveTo>
                  <a:pt x="505817" y="504276"/>
                </a:moveTo>
                <a:cubicBezTo>
                  <a:pt x="511960" y="506347"/>
                  <a:pt x="515104" y="516670"/>
                  <a:pt x="519747" y="521742"/>
                </a:cubicBezTo>
                <a:cubicBezTo>
                  <a:pt x="524510" y="527076"/>
                  <a:pt x="528320" y="533362"/>
                  <a:pt x="533368" y="538410"/>
                </a:cubicBezTo>
                <a:cubicBezTo>
                  <a:pt x="561943" y="566985"/>
                  <a:pt x="593852" y="568319"/>
                  <a:pt x="624332" y="541173"/>
                </a:cubicBezTo>
                <a:cubicBezTo>
                  <a:pt x="629666" y="536410"/>
                  <a:pt x="633857" y="530314"/>
                  <a:pt x="639572" y="526028"/>
                </a:cubicBezTo>
                <a:cubicBezTo>
                  <a:pt x="642934" y="523770"/>
                  <a:pt x="647144" y="523170"/>
                  <a:pt x="651002" y="524409"/>
                </a:cubicBezTo>
                <a:cubicBezTo>
                  <a:pt x="655907" y="526323"/>
                  <a:pt x="658326" y="531848"/>
                  <a:pt x="656412" y="536744"/>
                </a:cubicBezTo>
                <a:cubicBezTo>
                  <a:pt x="656088" y="537582"/>
                  <a:pt x="655640" y="538363"/>
                  <a:pt x="655098" y="539077"/>
                </a:cubicBezTo>
                <a:cubicBezTo>
                  <a:pt x="640134" y="566271"/>
                  <a:pt x="612007" y="583626"/>
                  <a:pt x="580993" y="584797"/>
                </a:cubicBezTo>
                <a:cubicBezTo>
                  <a:pt x="545370" y="583464"/>
                  <a:pt x="520223" y="563652"/>
                  <a:pt x="500983" y="534696"/>
                </a:cubicBezTo>
                <a:cubicBezTo>
                  <a:pt x="494982" y="525742"/>
                  <a:pt x="484219" y="513455"/>
                  <a:pt x="498506" y="505454"/>
                </a:cubicBezTo>
                <a:cubicBezTo>
                  <a:pt x="501387" y="503811"/>
                  <a:pt x="503769" y="503585"/>
                  <a:pt x="505817" y="504276"/>
                </a:cubicBezTo>
                <a:close/>
                <a:moveTo>
                  <a:pt x="518795" y="339623"/>
                </a:moveTo>
                <a:cubicBezTo>
                  <a:pt x="534892" y="340195"/>
                  <a:pt x="540893" y="350672"/>
                  <a:pt x="541369" y="364769"/>
                </a:cubicBezTo>
                <a:cubicBezTo>
                  <a:pt x="541846" y="376961"/>
                  <a:pt x="537464" y="388677"/>
                  <a:pt x="523939" y="389725"/>
                </a:cubicBezTo>
                <a:cubicBezTo>
                  <a:pt x="509175" y="390868"/>
                  <a:pt x="500793" y="380200"/>
                  <a:pt x="498411" y="366484"/>
                </a:cubicBezTo>
                <a:cubicBezTo>
                  <a:pt x="495554" y="350958"/>
                  <a:pt x="505174" y="343243"/>
                  <a:pt x="518795" y="339623"/>
                </a:cubicBezTo>
                <a:close/>
                <a:moveTo>
                  <a:pt x="643477" y="335146"/>
                </a:moveTo>
                <a:cubicBezTo>
                  <a:pt x="655002" y="338099"/>
                  <a:pt x="657383" y="348291"/>
                  <a:pt x="657383" y="358768"/>
                </a:cubicBezTo>
                <a:cubicBezTo>
                  <a:pt x="657859" y="372960"/>
                  <a:pt x="653192" y="385629"/>
                  <a:pt x="637285" y="386105"/>
                </a:cubicBezTo>
                <a:cubicBezTo>
                  <a:pt x="621664" y="386581"/>
                  <a:pt x="615473" y="375246"/>
                  <a:pt x="614902" y="361721"/>
                </a:cubicBezTo>
                <a:cubicBezTo>
                  <a:pt x="614330" y="348195"/>
                  <a:pt x="631951" y="332193"/>
                  <a:pt x="643477" y="335146"/>
                </a:cubicBezTo>
                <a:close/>
                <a:moveTo>
                  <a:pt x="749029" y="21594"/>
                </a:moveTo>
                <a:cubicBezTo>
                  <a:pt x="718742" y="20738"/>
                  <a:pt x="688007" y="26488"/>
                  <a:pt x="659003" y="39871"/>
                </a:cubicBezTo>
                <a:cubicBezTo>
                  <a:pt x="627475" y="54444"/>
                  <a:pt x="607282" y="80257"/>
                  <a:pt x="588708" y="108070"/>
                </a:cubicBezTo>
                <a:cubicBezTo>
                  <a:pt x="572402" y="133654"/>
                  <a:pt x="558714" y="160810"/>
                  <a:pt x="547846" y="189128"/>
                </a:cubicBezTo>
                <a:cubicBezTo>
                  <a:pt x="539750" y="208940"/>
                  <a:pt x="529368" y="209226"/>
                  <a:pt x="518414" y="191223"/>
                </a:cubicBezTo>
                <a:cubicBezTo>
                  <a:pt x="512413" y="181698"/>
                  <a:pt x="508222" y="170459"/>
                  <a:pt x="502793" y="160267"/>
                </a:cubicBezTo>
                <a:cubicBezTo>
                  <a:pt x="489534" y="134540"/>
                  <a:pt x="470417" y="112280"/>
                  <a:pt x="446976" y="95307"/>
                </a:cubicBezTo>
                <a:cubicBezTo>
                  <a:pt x="406019" y="66732"/>
                  <a:pt x="366871" y="68351"/>
                  <a:pt x="328962" y="100545"/>
                </a:cubicBezTo>
                <a:cubicBezTo>
                  <a:pt x="311293" y="115576"/>
                  <a:pt x="297481" y="134616"/>
                  <a:pt x="288671" y="156076"/>
                </a:cubicBezTo>
                <a:cubicBezTo>
                  <a:pt x="272098" y="196081"/>
                  <a:pt x="255524" y="236372"/>
                  <a:pt x="253333" y="280568"/>
                </a:cubicBezTo>
                <a:cubicBezTo>
                  <a:pt x="252381" y="298951"/>
                  <a:pt x="244665" y="303999"/>
                  <a:pt x="228664" y="296094"/>
                </a:cubicBezTo>
                <a:cubicBezTo>
                  <a:pt x="169990" y="267519"/>
                  <a:pt x="116840" y="286092"/>
                  <a:pt x="66739" y="317430"/>
                </a:cubicBezTo>
                <a:cubicBezTo>
                  <a:pt x="36878" y="334575"/>
                  <a:pt x="20009" y="367788"/>
                  <a:pt x="23781" y="402012"/>
                </a:cubicBezTo>
                <a:cubicBezTo>
                  <a:pt x="27686" y="439635"/>
                  <a:pt x="54642" y="459066"/>
                  <a:pt x="86646" y="472211"/>
                </a:cubicBezTo>
                <a:lnTo>
                  <a:pt x="86550" y="471735"/>
                </a:lnTo>
                <a:cubicBezTo>
                  <a:pt x="109315" y="481260"/>
                  <a:pt x="133509" y="483736"/>
                  <a:pt x="167418" y="484117"/>
                </a:cubicBezTo>
                <a:cubicBezTo>
                  <a:pt x="226139" y="481679"/>
                  <a:pt x="283385" y="464972"/>
                  <a:pt x="334200" y="435444"/>
                </a:cubicBezTo>
                <a:cubicBezTo>
                  <a:pt x="341154" y="431253"/>
                  <a:pt x="348774" y="423157"/>
                  <a:pt x="356108" y="433158"/>
                </a:cubicBezTo>
                <a:cubicBezTo>
                  <a:pt x="361061" y="439826"/>
                  <a:pt x="354393" y="446112"/>
                  <a:pt x="351346" y="452208"/>
                </a:cubicBezTo>
                <a:cubicBezTo>
                  <a:pt x="322390" y="509396"/>
                  <a:pt x="311969" y="574186"/>
                  <a:pt x="321532" y="637565"/>
                </a:cubicBezTo>
                <a:cubicBezTo>
                  <a:pt x="327790" y="685799"/>
                  <a:pt x="357899" y="727643"/>
                  <a:pt x="401638" y="748912"/>
                </a:cubicBezTo>
                <a:cubicBezTo>
                  <a:pt x="480409" y="789965"/>
                  <a:pt x="559181" y="783107"/>
                  <a:pt x="637286" y="746721"/>
                </a:cubicBezTo>
                <a:cubicBezTo>
                  <a:pt x="679844" y="725424"/>
                  <a:pt x="717839" y="696010"/>
                  <a:pt x="749109" y="660139"/>
                </a:cubicBezTo>
                <a:cubicBezTo>
                  <a:pt x="757873" y="650614"/>
                  <a:pt x="766064" y="640422"/>
                  <a:pt x="775017" y="631564"/>
                </a:cubicBezTo>
                <a:cubicBezTo>
                  <a:pt x="799306" y="606609"/>
                  <a:pt x="811213" y="605847"/>
                  <a:pt x="837025" y="627849"/>
                </a:cubicBezTo>
                <a:cubicBezTo>
                  <a:pt x="847979" y="637374"/>
                  <a:pt x="857694" y="647947"/>
                  <a:pt x="868839" y="656996"/>
                </a:cubicBezTo>
                <a:cubicBezTo>
                  <a:pt x="934180" y="709955"/>
                  <a:pt x="1007999" y="731005"/>
                  <a:pt x="1090009" y="710431"/>
                </a:cubicBezTo>
                <a:cubicBezTo>
                  <a:pt x="1208310" y="680713"/>
                  <a:pt x="1272985" y="552602"/>
                  <a:pt x="1229646" y="437540"/>
                </a:cubicBezTo>
                <a:cubicBezTo>
                  <a:pt x="1217359" y="404964"/>
                  <a:pt x="1217454" y="404202"/>
                  <a:pt x="1251554" y="403917"/>
                </a:cubicBezTo>
                <a:cubicBezTo>
                  <a:pt x="1293368" y="403917"/>
                  <a:pt x="1330706" y="391534"/>
                  <a:pt x="1360234" y="360673"/>
                </a:cubicBezTo>
                <a:cubicBezTo>
                  <a:pt x="1392713" y="329307"/>
                  <a:pt x="1398457" y="279339"/>
                  <a:pt x="1373950" y="241420"/>
                </a:cubicBezTo>
                <a:cubicBezTo>
                  <a:pt x="1366587" y="229009"/>
                  <a:pt x="1357728" y="217560"/>
                  <a:pt x="1347565" y="207321"/>
                </a:cubicBezTo>
                <a:cubicBezTo>
                  <a:pt x="1257459" y="114642"/>
                  <a:pt x="1096582" y="100926"/>
                  <a:pt x="992092" y="176841"/>
                </a:cubicBezTo>
                <a:cubicBezTo>
                  <a:pt x="986673" y="181546"/>
                  <a:pt x="980976" y="185937"/>
                  <a:pt x="975042" y="189985"/>
                </a:cubicBezTo>
                <a:cubicBezTo>
                  <a:pt x="963327" y="196748"/>
                  <a:pt x="954945" y="197415"/>
                  <a:pt x="950563" y="179984"/>
                </a:cubicBezTo>
                <a:cubicBezTo>
                  <a:pt x="926703" y="86187"/>
                  <a:pt x="839889" y="24161"/>
                  <a:pt x="749029" y="21594"/>
                </a:cubicBezTo>
                <a:close/>
                <a:moveTo>
                  <a:pt x="751300" y="628"/>
                </a:moveTo>
                <a:cubicBezTo>
                  <a:pt x="854075" y="7867"/>
                  <a:pt x="934561" y="52444"/>
                  <a:pt x="973233" y="153981"/>
                </a:cubicBezTo>
                <a:cubicBezTo>
                  <a:pt x="983329" y="156076"/>
                  <a:pt x="988473" y="150456"/>
                  <a:pt x="994569" y="146837"/>
                </a:cubicBezTo>
                <a:cubicBezTo>
                  <a:pt x="1073341" y="100641"/>
                  <a:pt x="1157065" y="93878"/>
                  <a:pt x="1243171" y="119119"/>
                </a:cubicBezTo>
                <a:cubicBezTo>
                  <a:pt x="1300664" y="134626"/>
                  <a:pt x="1351099" y="169392"/>
                  <a:pt x="1386046" y="217608"/>
                </a:cubicBezTo>
                <a:cubicBezTo>
                  <a:pt x="1430719" y="280092"/>
                  <a:pt x="1415764" y="357054"/>
                  <a:pt x="1351756" y="398583"/>
                </a:cubicBezTo>
                <a:cubicBezTo>
                  <a:pt x="1333344" y="409727"/>
                  <a:pt x="1313380" y="418071"/>
                  <a:pt x="1292511" y="423348"/>
                </a:cubicBezTo>
                <a:cubicBezTo>
                  <a:pt x="1280605" y="426872"/>
                  <a:pt x="1266412" y="424300"/>
                  <a:pt x="1255935" y="435540"/>
                </a:cubicBezTo>
                <a:cubicBezTo>
                  <a:pt x="1257935" y="445065"/>
                  <a:pt x="1260030" y="454590"/>
                  <a:pt x="1261935" y="464781"/>
                </a:cubicBezTo>
                <a:cubicBezTo>
                  <a:pt x="1280005" y="556631"/>
                  <a:pt x="1241419" y="650386"/>
                  <a:pt x="1163923" y="702906"/>
                </a:cubicBezTo>
                <a:cubicBezTo>
                  <a:pt x="1074293" y="763295"/>
                  <a:pt x="948373" y="752341"/>
                  <a:pt x="855599" y="677284"/>
                </a:cubicBezTo>
                <a:cubicBezTo>
                  <a:pt x="839311" y="664044"/>
                  <a:pt x="828167" y="637755"/>
                  <a:pt x="805783" y="640041"/>
                </a:cubicBezTo>
                <a:cubicBezTo>
                  <a:pt x="783399" y="642327"/>
                  <a:pt x="774541" y="667854"/>
                  <a:pt x="759968" y="683285"/>
                </a:cubicBezTo>
                <a:cubicBezTo>
                  <a:pt x="699484" y="747102"/>
                  <a:pt x="628237" y="789298"/>
                  <a:pt x="540226" y="799395"/>
                </a:cubicBezTo>
                <a:cubicBezTo>
                  <a:pt x="381921" y="817492"/>
                  <a:pt x="279527" y="714622"/>
                  <a:pt x="297720" y="555269"/>
                </a:cubicBezTo>
                <a:cubicBezTo>
                  <a:pt x="300482" y="531171"/>
                  <a:pt x="306197" y="507644"/>
                  <a:pt x="311722" y="477069"/>
                </a:cubicBezTo>
                <a:cubicBezTo>
                  <a:pt x="286480" y="484403"/>
                  <a:pt x="267525" y="490499"/>
                  <a:pt x="248190" y="495357"/>
                </a:cubicBezTo>
                <a:cubicBezTo>
                  <a:pt x="190373" y="509930"/>
                  <a:pt x="132556" y="516216"/>
                  <a:pt x="75311" y="492785"/>
                </a:cubicBezTo>
                <a:cubicBezTo>
                  <a:pt x="35877" y="476592"/>
                  <a:pt x="5683" y="450303"/>
                  <a:pt x="730" y="405345"/>
                </a:cubicBezTo>
                <a:cubicBezTo>
                  <a:pt x="-4223" y="360387"/>
                  <a:pt x="16447" y="326859"/>
                  <a:pt x="49974" y="300285"/>
                </a:cubicBezTo>
                <a:cubicBezTo>
                  <a:pt x="81598" y="275520"/>
                  <a:pt x="119031" y="267042"/>
                  <a:pt x="157416" y="260089"/>
                </a:cubicBezTo>
                <a:cubicBezTo>
                  <a:pt x="181610" y="255708"/>
                  <a:pt x="211518" y="274853"/>
                  <a:pt x="227044" y="257708"/>
                </a:cubicBezTo>
                <a:cubicBezTo>
                  <a:pt x="242570" y="240563"/>
                  <a:pt x="244094" y="210083"/>
                  <a:pt x="252476" y="185127"/>
                </a:cubicBezTo>
                <a:cubicBezTo>
                  <a:pt x="266001" y="145027"/>
                  <a:pt x="283147" y="107213"/>
                  <a:pt x="317532" y="80352"/>
                </a:cubicBezTo>
                <a:cubicBezTo>
                  <a:pt x="360871" y="45872"/>
                  <a:pt x="410591" y="43300"/>
                  <a:pt x="456692" y="74161"/>
                </a:cubicBezTo>
                <a:cubicBezTo>
                  <a:pt x="476761" y="88268"/>
                  <a:pt x="494316" y="105651"/>
                  <a:pt x="508603" y="125596"/>
                </a:cubicBezTo>
                <a:cubicBezTo>
                  <a:pt x="516128" y="135693"/>
                  <a:pt x="518985" y="149694"/>
                  <a:pt x="536226" y="157695"/>
                </a:cubicBezTo>
                <a:cubicBezTo>
                  <a:pt x="576231" y="61874"/>
                  <a:pt x="638619" y="-7373"/>
                  <a:pt x="751300" y="628"/>
                </a:cubicBezTo>
                <a:close/>
              </a:path>
            </a:pathLst>
          </a:custGeom>
          <a:solidFill>
            <a:schemeClr val="accent1">
              <a:alpha val="32000"/>
            </a:schemeClr>
          </a:solidFill>
          <a:ln w="9525" cap="flat">
            <a:noFill/>
            <a:prstDash val="solid"/>
            <a:miter/>
          </a:ln>
        </p:spPr>
        <p:txBody>
          <a:bodyPr rtlCol="0" anchor="ctr"/>
          <a:lstStyle/>
          <a:p>
            <a:endParaRPr lang="zh-CN" altLang="en-US"/>
          </a:p>
        </p:txBody>
      </p:sp>
      <p:sp>
        <p:nvSpPr>
          <p:cNvPr id="143" name="任意多边形: 形状 142">
            <a:extLst>
              <a:ext uri="{FF2B5EF4-FFF2-40B4-BE49-F238E27FC236}">
                <a16:creationId xmlns:a16="http://schemas.microsoft.com/office/drawing/2014/main" id="{265499B4-C720-0B27-BE3D-89762488C67C}"/>
              </a:ext>
            </a:extLst>
          </p:cNvPr>
          <p:cNvSpPr/>
          <p:nvPr/>
        </p:nvSpPr>
        <p:spPr>
          <a:xfrm>
            <a:off x="1136745" y="5698113"/>
            <a:ext cx="1376539" cy="774101"/>
          </a:xfrm>
          <a:custGeom>
            <a:avLst/>
            <a:gdLst>
              <a:gd name="connsiteX0" fmla="*/ 625626 w 1376539"/>
              <a:gd name="connsiteY0" fmla="*/ 445685 h 774101"/>
              <a:gd name="connsiteX1" fmla="*/ 632294 w 1376539"/>
              <a:gd name="connsiteY1" fmla="*/ 451305 h 774101"/>
              <a:gd name="connsiteX2" fmla="*/ 646581 w 1376539"/>
              <a:gd name="connsiteY2" fmla="*/ 465402 h 774101"/>
              <a:gd name="connsiteX3" fmla="*/ 739831 w 1376539"/>
              <a:gd name="connsiteY3" fmla="*/ 473117 h 774101"/>
              <a:gd name="connsiteX4" fmla="*/ 749356 w 1376539"/>
              <a:gd name="connsiteY4" fmla="*/ 467212 h 774101"/>
              <a:gd name="connsiteX5" fmla="*/ 760024 w 1376539"/>
              <a:gd name="connsiteY5" fmla="*/ 468259 h 774101"/>
              <a:gd name="connsiteX6" fmla="*/ 756881 w 1376539"/>
              <a:gd name="connsiteY6" fmla="*/ 480261 h 774101"/>
              <a:gd name="connsiteX7" fmla="*/ 687729 w 1376539"/>
              <a:gd name="connsiteY7" fmla="*/ 500454 h 774101"/>
              <a:gd name="connsiteX8" fmla="*/ 621626 w 1376539"/>
              <a:gd name="connsiteY8" fmla="*/ 462354 h 774101"/>
              <a:gd name="connsiteX9" fmla="*/ 618101 w 1376539"/>
              <a:gd name="connsiteY9" fmla="*/ 447209 h 774101"/>
              <a:gd name="connsiteX10" fmla="*/ 625626 w 1376539"/>
              <a:gd name="connsiteY10" fmla="*/ 445685 h 774101"/>
              <a:gd name="connsiteX11" fmla="*/ 720781 w 1376539"/>
              <a:gd name="connsiteY11" fmla="*/ 354436 h 774101"/>
              <a:gd name="connsiteX12" fmla="*/ 730878 w 1376539"/>
              <a:gd name="connsiteY12" fmla="*/ 365770 h 774101"/>
              <a:gd name="connsiteX13" fmla="*/ 719162 w 1376539"/>
              <a:gd name="connsiteY13" fmla="*/ 375295 h 774101"/>
              <a:gd name="connsiteX14" fmla="*/ 717009 w 1376539"/>
              <a:gd name="connsiteY14" fmla="*/ 374905 h 774101"/>
              <a:gd name="connsiteX15" fmla="*/ 710685 w 1376539"/>
              <a:gd name="connsiteY15" fmla="*/ 363008 h 774101"/>
              <a:gd name="connsiteX16" fmla="*/ 720781 w 1376539"/>
              <a:gd name="connsiteY16" fmla="*/ 354436 h 774101"/>
              <a:gd name="connsiteX17" fmla="*/ 662869 w 1376539"/>
              <a:gd name="connsiteY17" fmla="*/ 344721 h 774101"/>
              <a:gd name="connsiteX18" fmla="*/ 671441 w 1376539"/>
              <a:gd name="connsiteY18" fmla="*/ 359294 h 774101"/>
              <a:gd name="connsiteX19" fmla="*/ 658297 w 1376539"/>
              <a:gd name="connsiteY19" fmla="*/ 368247 h 774101"/>
              <a:gd name="connsiteX20" fmla="*/ 655687 w 1376539"/>
              <a:gd name="connsiteY20" fmla="*/ 367333 h 774101"/>
              <a:gd name="connsiteX21" fmla="*/ 650963 w 1376539"/>
              <a:gd name="connsiteY21" fmla="*/ 353007 h 774101"/>
              <a:gd name="connsiteX22" fmla="*/ 662869 w 1376539"/>
              <a:gd name="connsiteY22" fmla="*/ 344721 h 774101"/>
              <a:gd name="connsiteX23" fmla="*/ 670393 w 1376539"/>
              <a:gd name="connsiteY23" fmla="*/ 15441 h 774101"/>
              <a:gd name="connsiteX24" fmla="*/ 461796 w 1376539"/>
              <a:gd name="connsiteY24" fmla="*/ 69543 h 774101"/>
              <a:gd name="connsiteX25" fmla="*/ 378262 w 1376539"/>
              <a:gd name="connsiteY25" fmla="*/ 196511 h 774101"/>
              <a:gd name="connsiteX26" fmla="*/ 377309 w 1376539"/>
              <a:gd name="connsiteY26" fmla="*/ 205083 h 774101"/>
              <a:gd name="connsiteX27" fmla="*/ 363403 w 1376539"/>
              <a:gd name="connsiteY27" fmla="*/ 208703 h 774101"/>
              <a:gd name="connsiteX28" fmla="*/ 289870 w 1376539"/>
              <a:gd name="connsiteY28" fmla="*/ 174222 h 774101"/>
              <a:gd name="connsiteX29" fmla="*/ 95369 w 1376539"/>
              <a:gd name="connsiteY29" fmla="*/ 217942 h 774101"/>
              <a:gd name="connsiteX30" fmla="*/ 32980 w 1376539"/>
              <a:gd name="connsiteY30" fmla="*/ 291475 h 774101"/>
              <a:gd name="connsiteX31" fmla="*/ 24503 w 1376539"/>
              <a:gd name="connsiteY31" fmla="*/ 422825 h 774101"/>
              <a:gd name="connsiteX32" fmla="*/ 160044 w 1376539"/>
              <a:gd name="connsiteY32" fmla="*/ 489500 h 774101"/>
              <a:gd name="connsiteX33" fmla="*/ 179094 w 1376539"/>
              <a:gd name="connsiteY33" fmla="*/ 482547 h 774101"/>
              <a:gd name="connsiteX34" fmla="*/ 194810 w 1376539"/>
              <a:gd name="connsiteY34" fmla="*/ 495405 h 774101"/>
              <a:gd name="connsiteX35" fmla="*/ 241673 w 1376539"/>
              <a:gd name="connsiteY35" fmla="*/ 605896 h 774101"/>
              <a:gd name="connsiteX36" fmla="*/ 369022 w 1376539"/>
              <a:gd name="connsiteY36" fmla="*/ 686096 h 774101"/>
              <a:gd name="connsiteX37" fmla="*/ 490942 w 1376539"/>
              <a:gd name="connsiteY37" fmla="*/ 690001 h 774101"/>
              <a:gd name="connsiteX38" fmla="*/ 535234 w 1376539"/>
              <a:gd name="connsiteY38" fmla="*/ 658759 h 774101"/>
              <a:gd name="connsiteX39" fmla="*/ 550188 w 1376539"/>
              <a:gd name="connsiteY39" fmla="*/ 660474 h 774101"/>
              <a:gd name="connsiteX40" fmla="*/ 652677 w 1376539"/>
              <a:gd name="connsiteY40" fmla="*/ 739055 h 774101"/>
              <a:gd name="connsiteX41" fmla="*/ 975860 w 1376539"/>
              <a:gd name="connsiteY41" fmla="*/ 686191 h 774101"/>
              <a:gd name="connsiteX42" fmla="*/ 1018723 w 1376539"/>
              <a:gd name="connsiteY42" fmla="*/ 590370 h 774101"/>
              <a:gd name="connsiteX43" fmla="*/ 1020818 w 1376539"/>
              <a:gd name="connsiteY43" fmla="*/ 577320 h 774101"/>
              <a:gd name="connsiteX44" fmla="*/ 1035677 w 1376539"/>
              <a:gd name="connsiteY44" fmla="*/ 581511 h 774101"/>
              <a:gd name="connsiteX45" fmla="*/ 1107984 w 1376539"/>
              <a:gd name="connsiteY45" fmla="*/ 619486 h 774101"/>
              <a:gd name="connsiteX46" fmla="*/ 1188320 w 1376539"/>
              <a:gd name="connsiteY46" fmla="*/ 633986 h 774101"/>
              <a:gd name="connsiteX47" fmla="*/ 1188268 w 1376539"/>
              <a:gd name="connsiteY47" fmla="*/ 633994 h 774101"/>
              <a:gd name="connsiteX48" fmla="*/ 1188363 w 1376539"/>
              <a:gd name="connsiteY48" fmla="*/ 633994 h 774101"/>
              <a:gd name="connsiteX49" fmla="*/ 1188320 w 1376539"/>
              <a:gd name="connsiteY49" fmla="*/ 633986 h 774101"/>
              <a:gd name="connsiteX50" fmla="*/ 1253566 w 1376539"/>
              <a:gd name="connsiteY50" fmla="*/ 624049 h 774101"/>
              <a:gd name="connsiteX51" fmla="*/ 1360575 w 1376539"/>
              <a:gd name="connsiteY51" fmla="*/ 478451 h 774101"/>
              <a:gd name="connsiteX52" fmla="*/ 1275517 w 1376539"/>
              <a:gd name="connsiteY52" fmla="*/ 381391 h 774101"/>
              <a:gd name="connsiteX53" fmla="*/ 1257324 w 1376539"/>
              <a:gd name="connsiteY53" fmla="*/ 356626 h 774101"/>
              <a:gd name="connsiteX54" fmla="*/ 1181124 w 1376539"/>
              <a:gd name="connsiteY54" fmla="*/ 209274 h 774101"/>
              <a:gd name="connsiteX55" fmla="*/ 1074158 w 1376539"/>
              <a:gd name="connsiteY55" fmla="*/ 199749 h 774101"/>
              <a:gd name="connsiteX56" fmla="*/ 1022152 w 1376539"/>
              <a:gd name="connsiteY56" fmla="*/ 227753 h 774101"/>
              <a:gd name="connsiteX57" fmla="*/ 993577 w 1376539"/>
              <a:gd name="connsiteY57" fmla="*/ 224419 h 774101"/>
              <a:gd name="connsiteX58" fmla="*/ 938713 w 1376539"/>
              <a:gd name="connsiteY58" fmla="*/ 140313 h 774101"/>
              <a:gd name="connsiteX59" fmla="*/ 743736 w 1376539"/>
              <a:gd name="connsiteY59" fmla="*/ 22013 h 774101"/>
              <a:gd name="connsiteX60" fmla="*/ 670393 w 1376539"/>
              <a:gd name="connsiteY60" fmla="*/ 15441 h 774101"/>
              <a:gd name="connsiteX61" fmla="*/ 643842 w 1376539"/>
              <a:gd name="connsiteY61" fmla="*/ 748 h 774101"/>
              <a:gd name="connsiteX62" fmla="*/ 869561 w 1376539"/>
              <a:gd name="connsiteY62" fmla="*/ 54303 h 774101"/>
              <a:gd name="connsiteX63" fmla="*/ 991767 w 1376539"/>
              <a:gd name="connsiteY63" fmla="*/ 189558 h 774101"/>
              <a:gd name="connsiteX64" fmla="*/ 1005292 w 1376539"/>
              <a:gd name="connsiteY64" fmla="*/ 211656 h 774101"/>
              <a:gd name="connsiteX65" fmla="*/ 1009198 w 1376539"/>
              <a:gd name="connsiteY65" fmla="*/ 214894 h 774101"/>
              <a:gd name="connsiteX66" fmla="*/ 1201031 w 1376539"/>
              <a:gd name="connsiteY66" fmla="*/ 202131 h 774101"/>
              <a:gd name="connsiteX67" fmla="*/ 1275803 w 1376539"/>
              <a:gd name="connsiteY67" fmla="*/ 339576 h 774101"/>
              <a:gd name="connsiteX68" fmla="*/ 1294853 w 1376539"/>
              <a:gd name="connsiteY68" fmla="*/ 368151 h 774101"/>
              <a:gd name="connsiteX69" fmla="*/ 1375720 w 1376539"/>
              <a:gd name="connsiteY69" fmla="*/ 490548 h 774101"/>
              <a:gd name="connsiteX70" fmla="*/ 1177047 w 1376539"/>
              <a:gd name="connsiteY70" fmla="*/ 649101 h 774101"/>
              <a:gd name="connsiteX71" fmla="*/ 1174933 w 1376539"/>
              <a:gd name="connsiteY71" fmla="*/ 648853 h 774101"/>
              <a:gd name="connsiteX72" fmla="*/ 1104638 w 1376539"/>
              <a:gd name="connsiteY72" fmla="*/ 634280 h 774101"/>
              <a:gd name="connsiteX73" fmla="*/ 1042630 w 1376539"/>
              <a:gd name="connsiteY73" fmla="*/ 606848 h 774101"/>
              <a:gd name="connsiteX74" fmla="*/ 1035868 w 1376539"/>
              <a:gd name="connsiteY74" fmla="*/ 618849 h 774101"/>
              <a:gd name="connsiteX75" fmla="*/ 1003197 w 1376539"/>
              <a:gd name="connsiteY75" fmla="*/ 683715 h 774101"/>
              <a:gd name="connsiteX76" fmla="*/ 627436 w 1376539"/>
              <a:gd name="connsiteY76" fmla="*/ 745532 h 774101"/>
              <a:gd name="connsiteX77" fmla="*/ 555046 w 1376539"/>
              <a:gd name="connsiteY77" fmla="*/ 694573 h 774101"/>
              <a:gd name="connsiteX78" fmla="*/ 533805 w 1376539"/>
              <a:gd name="connsiteY78" fmla="*/ 688477 h 774101"/>
              <a:gd name="connsiteX79" fmla="*/ 375214 w 1376539"/>
              <a:gd name="connsiteY79" fmla="*/ 703431 h 774101"/>
              <a:gd name="connsiteX80" fmla="*/ 223861 w 1376539"/>
              <a:gd name="connsiteY80" fmla="*/ 609134 h 774101"/>
              <a:gd name="connsiteX81" fmla="*/ 180142 w 1376539"/>
              <a:gd name="connsiteY81" fmla="*/ 519980 h 774101"/>
              <a:gd name="connsiteX82" fmla="*/ 174427 w 1376539"/>
              <a:gd name="connsiteY82" fmla="*/ 503787 h 774101"/>
              <a:gd name="connsiteX83" fmla="*/ 147185 w 1376539"/>
              <a:gd name="connsiteY83" fmla="*/ 509217 h 774101"/>
              <a:gd name="connsiteX84" fmla="*/ 19645 w 1376539"/>
              <a:gd name="connsiteY84" fmla="*/ 448447 h 774101"/>
              <a:gd name="connsiteX85" fmla="*/ 16216 w 1376539"/>
              <a:gd name="connsiteY85" fmla="*/ 292904 h 774101"/>
              <a:gd name="connsiteX86" fmla="*/ 101941 w 1376539"/>
              <a:gd name="connsiteY86" fmla="*/ 196035 h 774101"/>
              <a:gd name="connsiteX87" fmla="*/ 360545 w 1376539"/>
              <a:gd name="connsiteY87" fmla="*/ 180890 h 774101"/>
              <a:gd name="connsiteX88" fmla="*/ 367784 w 1376539"/>
              <a:gd name="connsiteY88" fmla="*/ 165459 h 774101"/>
              <a:gd name="connsiteX89" fmla="*/ 445984 w 1376539"/>
              <a:gd name="connsiteY89" fmla="*/ 61637 h 774101"/>
              <a:gd name="connsiteX90" fmla="*/ 643842 w 1376539"/>
              <a:gd name="connsiteY90" fmla="*/ 748 h 77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376539" h="774101">
                <a:moveTo>
                  <a:pt x="625626" y="445685"/>
                </a:moveTo>
                <a:cubicBezTo>
                  <a:pt x="628007" y="446876"/>
                  <a:pt x="630246" y="449257"/>
                  <a:pt x="632294" y="451305"/>
                </a:cubicBezTo>
                <a:cubicBezTo>
                  <a:pt x="636770" y="456286"/>
                  <a:pt x="641542" y="460992"/>
                  <a:pt x="646581" y="465402"/>
                </a:cubicBezTo>
                <a:cubicBezTo>
                  <a:pt x="672527" y="488338"/>
                  <a:pt x="710465" y="491472"/>
                  <a:pt x="739831" y="473117"/>
                </a:cubicBezTo>
                <a:cubicBezTo>
                  <a:pt x="742879" y="471307"/>
                  <a:pt x="746022" y="469117"/>
                  <a:pt x="749356" y="467212"/>
                </a:cubicBezTo>
                <a:cubicBezTo>
                  <a:pt x="752614" y="464630"/>
                  <a:pt x="757328" y="465097"/>
                  <a:pt x="760024" y="468259"/>
                </a:cubicBezTo>
                <a:cubicBezTo>
                  <a:pt x="764406" y="473308"/>
                  <a:pt x="760595" y="477308"/>
                  <a:pt x="756881" y="480261"/>
                </a:cubicBezTo>
                <a:cubicBezTo>
                  <a:pt x="734688" y="497596"/>
                  <a:pt x="710018" y="505502"/>
                  <a:pt x="687729" y="500454"/>
                </a:cubicBezTo>
                <a:cubicBezTo>
                  <a:pt x="661859" y="496044"/>
                  <a:pt x="638409" y="482537"/>
                  <a:pt x="621626" y="462354"/>
                </a:cubicBezTo>
                <a:cubicBezTo>
                  <a:pt x="618101" y="458067"/>
                  <a:pt x="612863" y="452638"/>
                  <a:pt x="618101" y="447209"/>
                </a:cubicBezTo>
                <a:cubicBezTo>
                  <a:pt x="620720" y="444495"/>
                  <a:pt x="623245" y="444495"/>
                  <a:pt x="625626" y="445685"/>
                </a:cubicBezTo>
                <a:close/>
                <a:moveTo>
                  <a:pt x="720781" y="354436"/>
                </a:moveTo>
                <a:cubicBezTo>
                  <a:pt x="727639" y="354340"/>
                  <a:pt x="732211" y="359770"/>
                  <a:pt x="730878" y="365770"/>
                </a:cubicBezTo>
                <a:cubicBezTo>
                  <a:pt x="729544" y="371771"/>
                  <a:pt x="726020" y="376153"/>
                  <a:pt x="719162" y="375295"/>
                </a:cubicBezTo>
                <a:cubicBezTo>
                  <a:pt x="718429" y="375248"/>
                  <a:pt x="717714" y="375114"/>
                  <a:pt x="717009" y="374905"/>
                </a:cubicBezTo>
                <a:cubicBezTo>
                  <a:pt x="711980" y="373362"/>
                  <a:pt x="709152" y="368037"/>
                  <a:pt x="710685" y="363008"/>
                </a:cubicBezTo>
                <a:cubicBezTo>
                  <a:pt x="711190" y="357893"/>
                  <a:pt x="715657" y="354102"/>
                  <a:pt x="720781" y="354436"/>
                </a:cubicBezTo>
                <a:close/>
                <a:moveTo>
                  <a:pt x="662869" y="344721"/>
                </a:moveTo>
                <a:cubicBezTo>
                  <a:pt x="670394" y="347102"/>
                  <a:pt x="670775" y="353960"/>
                  <a:pt x="671441" y="359294"/>
                </a:cubicBezTo>
                <a:cubicBezTo>
                  <a:pt x="668584" y="366247"/>
                  <a:pt x="664679" y="370057"/>
                  <a:pt x="658297" y="368247"/>
                </a:cubicBezTo>
                <a:cubicBezTo>
                  <a:pt x="657392" y="368057"/>
                  <a:pt x="656516" y="367752"/>
                  <a:pt x="655687" y="367333"/>
                </a:cubicBezTo>
                <a:cubicBezTo>
                  <a:pt x="650429" y="364685"/>
                  <a:pt x="648315" y="358265"/>
                  <a:pt x="650963" y="353007"/>
                </a:cubicBezTo>
                <a:cubicBezTo>
                  <a:pt x="652677" y="347483"/>
                  <a:pt x="655344" y="342339"/>
                  <a:pt x="662869" y="344721"/>
                </a:cubicBezTo>
                <a:close/>
                <a:moveTo>
                  <a:pt x="670393" y="15441"/>
                </a:moveTo>
                <a:cubicBezTo>
                  <a:pt x="596479" y="16393"/>
                  <a:pt x="525518" y="29728"/>
                  <a:pt x="461796" y="69543"/>
                </a:cubicBezTo>
                <a:cubicBezTo>
                  <a:pt x="414838" y="98880"/>
                  <a:pt x="383596" y="139456"/>
                  <a:pt x="378262" y="196511"/>
                </a:cubicBezTo>
                <a:cubicBezTo>
                  <a:pt x="378186" y="199387"/>
                  <a:pt x="377871" y="202254"/>
                  <a:pt x="377309" y="205083"/>
                </a:cubicBezTo>
                <a:cubicBezTo>
                  <a:pt x="374833" y="214608"/>
                  <a:pt x="369118" y="216037"/>
                  <a:pt x="363403" y="208703"/>
                </a:cubicBezTo>
                <a:cubicBezTo>
                  <a:pt x="344353" y="184795"/>
                  <a:pt x="317587" y="178032"/>
                  <a:pt x="289870" y="174222"/>
                </a:cubicBezTo>
                <a:cubicBezTo>
                  <a:pt x="221861" y="164154"/>
                  <a:pt x="152529" y="179737"/>
                  <a:pt x="95369" y="217942"/>
                </a:cubicBezTo>
                <a:cubicBezTo>
                  <a:pt x="67813" y="235802"/>
                  <a:pt x="46115" y="261376"/>
                  <a:pt x="32980" y="291475"/>
                </a:cubicBezTo>
                <a:cubicBezTo>
                  <a:pt x="13930" y="334052"/>
                  <a:pt x="8406" y="377962"/>
                  <a:pt x="24503" y="422825"/>
                </a:cubicBezTo>
                <a:cubicBezTo>
                  <a:pt x="46125" y="483213"/>
                  <a:pt x="98989" y="508550"/>
                  <a:pt x="160044" y="489500"/>
                </a:cubicBezTo>
                <a:cubicBezTo>
                  <a:pt x="166426" y="487500"/>
                  <a:pt x="172426" y="484261"/>
                  <a:pt x="179094" y="482547"/>
                </a:cubicBezTo>
                <a:cubicBezTo>
                  <a:pt x="189762" y="479689"/>
                  <a:pt x="195382" y="483309"/>
                  <a:pt x="194810" y="495405"/>
                </a:cubicBezTo>
                <a:cubicBezTo>
                  <a:pt x="192524" y="539792"/>
                  <a:pt x="212908" y="574939"/>
                  <a:pt x="241673" y="605896"/>
                </a:cubicBezTo>
                <a:cubicBezTo>
                  <a:pt x="276192" y="643529"/>
                  <a:pt x="320169" y="671218"/>
                  <a:pt x="369022" y="686096"/>
                </a:cubicBezTo>
                <a:cubicBezTo>
                  <a:pt x="408475" y="698917"/>
                  <a:pt x="450756" y="700269"/>
                  <a:pt x="490942" y="690001"/>
                </a:cubicBezTo>
                <a:cubicBezTo>
                  <a:pt x="508849" y="685239"/>
                  <a:pt x="528280" y="681524"/>
                  <a:pt x="535234" y="658759"/>
                </a:cubicBezTo>
                <a:cubicBezTo>
                  <a:pt x="538091" y="649234"/>
                  <a:pt x="546568" y="653901"/>
                  <a:pt x="550188" y="660474"/>
                </a:cubicBezTo>
                <a:cubicBezTo>
                  <a:pt x="572857" y="701717"/>
                  <a:pt x="610957" y="723529"/>
                  <a:pt x="652677" y="739055"/>
                </a:cubicBezTo>
                <a:cubicBezTo>
                  <a:pt x="770120" y="782870"/>
                  <a:pt x="876514" y="754295"/>
                  <a:pt x="975860" y="686191"/>
                </a:cubicBezTo>
                <a:cubicBezTo>
                  <a:pt x="1009198" y="663331"/>
                  <a:pt x="1027486" y="632661"/>
                  <a:pt x="1018723" y="590370"/>
                </a:cubicBezTo>
                <a:cubicBezTo>
                  <a:pt x="1017770" y="585702"/>
                  <a:pt x="1016056" y="580845"/>
                  <a:pt x="1020818" y="577320"/>
                </a:cubicBezTo>
                <a:cubicBezTo>
                  <a:pt x="1027200" y="572748"/>
                  <a:pt x="1031200" y="578178"/>
                  <a:pt x="1035677" y="581511"/>
                </a:cubicBezTo>
                <a:cubicBezTo>
                  <a:pt x="1057832" y="597875"/>
                  <a:pt x="1082235" y="610636"/>
                  <a:pt x="1107984" y="619486"/>
                </a:cubicBezTo>
                <a:lnTo>
                  <a:pt x="1188320" y="633986"/>
                </a:lnTo>
                <a:lnTo>
                  <a:pt x="1188268" y="633994"/>
                </a:lnTo>
                <a:lnTo>
                  <a:pt x="1188363" y="633994"/>
                </a:lnTo>
                <a:lnTo>
                  <a:pt x="1188320" y="633986"/>
                </a:lnTo>
                <a:lnTo>
                  <a:pt x="1253566" y="624049"/>
                </a:lnTo>
                <a:cubicBezTo>
                  <a:pt x="1314552" y="601609"/>
                  <a:pt x="1359503" y="544531"/>
                  <a:pt x="1360575" y="478451"/>
                </a:cubicBezTo>
                <a:cubicBezTo>
                  <a:pt x="1361337" y="424158"/>
                  <a:pt x="1327809" y="385963"/>
                  <a:pt x="1275517" y="381391"/>
                </a:cubicBezTo>
                <a:cubicBezTo>
                  <a:pt x="1252562" y="379486"/>
                  <a:pt x="1252562" y="379486"/>
                  <a:pt x="1257324" y="356626"/>
                </a:cubicBezTo>
                <a:cubicBezTo>
                  <a:pt x="1270945" y="291380"/>
                  <a:pt x="1242274" y="236040"/>
                  <a:pt x="1181124" y="209274"/>
                </a:cubicBezTo>
                <a:cubicBezTo>
                  <a:pt x="1147282" y="195235"/>
                  <a:pt x="1109953" y="191910"/>
                  <a:pt x="1074158" y="199749"/>
                </a:cubicBezTo>
                <a:cubicBezTo>
                  <a:pt x="1054089" y="202750"/>
                  <a:pt x="1035696" y="212646"/>
                  <a:pt x="1022152" y="227753"/>
                </a:cubicBezTo>
                <a:cubicBezTo>
                  <a:pt x="1007674" y="244041"/>
                  <a:pt x="1003769" y="243279"/>
                  <a:pt x="993577" y="224419"/>
                </a:cubicBezTo>
                <a:cubicBezTo>
                  <a:pt x="977441" y="195035"/>
                  <a:pt x="959096" y="166926"/>
                  <a:pt x="938713" y="140313"/>
                </a:cubicBezTo>
                <a:cubicBezTo>
                  <a:pt x="890135" y="76401"/>
                  <a:pt x="825937" y="38015"/>
                  <a:pt x="743736" y="22013"/>
                </a:cubicBezTo>
                <a:cubicBezTo>
                  <a:pt x="719580" y="17279"/>
                  <a:pt x="695006" y="15069"/>
                  <a:pt x="670393" y="15441"/>
                </a:cubicBezTo>
                <a:close/>
                <a:moveTo>
                  <a:pt x="643842" y="748"/>
                </a:moveTo>
                <a:cubicBezTo>
                  <a:pt x="721281" y="-3657"/>
                  <a:pt x="803363" y="11011"/>
                  <a:pt x="869561" y="54303"/>
                </a:cubicBezTo>
                <a:cubicBezTo>
                  <a:pt x="922330" y="88878"/>
                  <a:pt x="958906" y="137456"/>
                  <a:pt x="991767" y="189558"/>
                </a:cubicBezTo>
                <a:cubicBezTo>
                  <a:pt x="996339" y="196892"/>
                  <a:pt x="1000625" y="204417"/>
                  <a:pt x="1005292" y="211656"/>
                </a:cubicBezTo>
                <a:cubicBezTo>
                  <a:pt x="1006397" y="212951"/>
                  <a:pt x="1007721" y="214046"/>
                  <a:pt x="1009198" y="214894"/>
                </a:cubicBezTo>
                <a:cubicBezTo>
                  <a:pt x="1070634" y="169841"/>
                  <a:pt x="1135880" y="168984"/>
                  <a:pt x="1201031" y="202131"/>
                </a:cubicBezTo>
                <a:cubicBezTo>
                  <a:pt x="1255705" y="230039"/>
                  <a:pt x="1280184" y="277854"/>
                  <a:pt x="1275803" y="339576"/>
                </a:cubicBezTo>
                <a:cubicBezTo>
                  <a:pt x="1274183" y="362436"/>
                  <a:pt x="1274088" y="362436"/>
                  <a:pt x="1294853" y="368151"/>
                </a:cubicBezTo>
                <a:cubicBezTo>
                  <a:pt x="1349812" y="382725"/>
                  <a:pt x="1382197" y="431778"/>
                  <a:pt x="1375720" y="490548"/>
                </a:cubicBezTo>
                <a:cubicBezTo>
                  <a:pt x="1364642" y="589198"/>
                  <a:pt x="1275698" y="660178"/>
                  <a:pt x="1177047" y="649101"/>
                </a:cubicBezTo>
                <a:cubicBezTo>
                  <a:pt x="1176342" y="649025"/>
                  <a:pt x="1175637" y="648939"/>
                  <a:pt x="1174933" y="648853"/>
                </a:cubicBezTo>
                <a:cubicBezTo>
                  <a:pt x="1151063" y="646443"/>
                  <a:pt x="1127498" y="641557"/>
                  <a:pt x="1104638" y="634280"/>
                </a:cubicBezTo>
                <a:cubicBezTo>
                  <a:pt x="1083302" y="626736"/>
                  <a:pt x="1062566" y="617563"/>
                  <a:pt x="1042630" y="606848"/>
                </a:cubicBezTo>
                <a:cubicBezTo>
                  <a:pt x="1035201" y="609039"/>
                  <a:pt x="1036058" y="614087"/>
                  <a:pt x="1035868" y="618849"/>
                </a:cubicBezTo>
                <a:cubicBezTo>
                  <a:pt x="1034210" y="644005"/>
                  <a:pt x="1022428" y="667408"/>
                  <a:pt x="1003197" y="683715"/>
                </a:cubicBezTo>
                <a:cubicBezTo>
                  <a:pt x="909280" y="773631"/>
                  <a:pt x="744879" y="800777"/>
                  <a:pt x="627436" y="745532"/>
                </a:cubicBezTo>
                <a:cubicBezTo>
                  <a:pt x="600308" y="733254"/>
                  <a:pt x="575753" y="715966"/>
                  <a:pt x="555046" y="694573"/>
                </a:cubicBezTo>
                <a:cubicBezTo>
                  <a:pt x="549140" y="688191"/>
                  <a:pt x="544759" y="681905"/>
                  <a:pt x="533805" y="688477"/>
                </a:cubicBezTo>
                <a:cubicBezTo>
                  <a:pt x="483513" y="718862"/>
                  <a:pt x="429030" y="716481"/>
                  <a:pt x="375214" y="703431"/>
                </a:cubicBezTo>
                <a:cubicBezTo>
                  <a:pt x="316254" y="688344"/>
                  <a:pt x="263390" y="655416"/>
                  <a:pt x="223861" y="609134"/>
                </a:cubicBezTo>
                <a:cubicBezTo>
                  <a:pt x="201287" y="584055"/>
                  <a:pt x="186152" y="553184"/>
                  <a:pt x="180142" y="519980"/>
                </a:cubicBezTo>
                <a:cubicBezTo>
                  <a:pt x="179094" y="514455"/>
                  <a:pt x="180142" y="508264"/>
                  <a:pt x="174427" y="503787"/>
                </a:cubicBezTo>
                <a:cubicBezTo>
                  <a:pt x="164902" y="502454"/>
                  <a:pt x="156424" y="507502"/>
                  <a:pt x="147185" y="509217"/>
                </a:cubicBezTo>
                <a:cubicBezTo>
                  <a:pt x="95712" y="521094"/>
                  <a:pt x="42848" y="495910"/>
                  <a:pt x="19645" y="448447"/>
                </a:cubicBezTo>
                <a:cubicBezTo>
                  <a:pt x="-7596" y="397393"/>
                  <a:pt x="-4358" y="344910"/>
                  <a:pt x="16216" y="292904"/>
                </a:cubicBezTo>
                <a:cubicBezTo>
                  <a:pt x="32123" y="251308"/>
                  <a:pt x="62584" y="216885"/>
                  <a:pt x="101941" y="196035"/>
                </a:cubicBezTo>
                <a:cubicBezTo>
                  <a:pt x="185571" y="151172"/>
                  <a:pt x="271772" y="140123"/>
                  <a:pt x="360545" y="180890"/>
                </a:cubicBezTo>
                <a:cubicBezTo>
                  <a:pt x="366165" y="176985"/>
                  <a:pt x="366070" y="170793"/>
                  <a:pt x="367784" y="165459"/>
                </a:cubicBezTo>
                <a:cubicBezTo>
                  <a:pt x="381052" y="122844"/>
                  <a:pt x="408694" y="86154"/>
                  <a:pt x="445984" y="61637"/>
                </a:cubicBezTo>
                <a:cubicBezTo>
                  <a:pt x="493609" y="28633"/>
                  <a:pt x="566404" y="5154"/>
                  <a:pt x="643842" y="748"/>
                </a:cubicBezTo>
                <a:close/>
              </a:path>
            </a:pathLst>
          </a:custGeom>
          <a:solidFill>
            <a:schemeClr val="accent4">
              <a:alpha val="22000"/>
            </a:schemeClr>
          </a:solidFill>
          <a:ln w="9525" cap="flat">
            <a:noFill/>
            <a:prstDash val="solid"/>
            <a:miter/>
          </a:ln>
        </p:spPr>
        <p:txBody>
          <a:bodyPr rtlCol="0" anchor="ctr"/>
          <a:lstStyle/>
          <a:p>
            <a:endParaRPr lang="zh-CN" altLang="en-US"/>
          </a:p>
        </p:txBody>
      </p:sp>
      <p:sp>
        <p:nvSpPr>
          <p:cNvPr id="142" name="任意多边形: 形状 141">
            <a:extLst>
              <a:ext uri="{FF2B5EF4-FFF2-40B4-BE49-F238E27FC236}">
                <a16:creationId xmlns:a16="http://schemas.microsoft.com/office/drawing/2014/main" id="{ECBA9153-C902-DBBB-B74E-4CF1731237B5}"/>
              </a:ext>
            </a:extLst>
          </p:cNvPr>
          <p:cNvSpPr/>
          <p:nvPr/>
        </p:nvSpPr>
        <p:spPr>
          <a:xfrm>
            <a:off x="3476343" y="3939482"/>
            <a:ext cx="231136" cy="226999"/>
          </a:xfrm>
          <a:custGeom>
            <a:avLst/>
            <a:gdLst>
              <a:gd name="connsiteX0" fmla="*/ 223937 w 231136"/>
              <a:gd name="connsiteY0" fmla="*/ 100580 h 226999"/>
              <a:gd name="connsiteX1" fmla="*/ 142307 w 231136"/>
              <a:gd name="connsiteY1" fmla="*/ 95341 h 226999"/>
              <a:gd name="connsiteX2" fmla="*/ 135449 w 231136"/>
              <a:gd name="connsiteY2" fmla="*/ 52193 h 226999"/>
              <a:gd name="connsiteX3" fmla="*/ 128020 w 231136"/>
              <a:gd name="connsiteY3" fmla="*/ 5139 h 226999"/>
              <a:gd name="connsiteX4" fmla="*/ 118971 w 231136"/>
              <a:gd name="connsiteY4" fmla="*/ 358 h 226999"/>
              <a:gd name="connsiteX5" fmla="*/ 114971 w 231136"/>
              <a:gd name="connsiteY5" fmla="*/ 3425 h 226999"/>
              <a:gd name="connsiteX6" fmla="*/ 73727 w 231136"/>
              <a:gd name="connsiteY6" fmla="*/ 91341 h 226999"/>
              <a:gd name="connsiteX7" fmla="*/ 54677 w 231136"/>
              <a:gd name="connsiteY7" fmla="*/ 90293 h 226999"/>
              <a:gd name="connsiteX8" fmla="*/ 7052 w 231136"/>
              <a:gd name="connsiteY8" fmla="*/ 87721 h 226999"/>
              <a:gd name="connsiteX9" fmla="*/ 107 w 231136"/>
              <a:gd name="connsiteY9" fmla="*/ 95055 h 226999"/>
              <a:gd name="connsiteX10" fmla="*/ 3528 w 231136"/>
              <a:gd name="connsiteY10" fmla="*/ 100961 h 226999"/>
              <a:gd name="connsiteX11" fmla="*/ 51915 w 231136"/>
              <a:gd name="connsiteY11" fmla="*/ 135442 h 226999"/>
              <a:gd name="connsiteX12" fmla="*/ 35342 w 231136"/>
              <a:gd name="connsiteY12" fmla="*/ 166684 h 226999"/>
              <a:gd name="connsiteX13" fmla="*/ 10196 w 231136"/>
              <a:gd name="connsiteY13" fmla="*/ 212118 h 226999"/>
              <a:gd name="connsiteX14" fmla="*/ 9529 w 231136"/>
              <a:gd name="connsiteY14" fmla="*/ 213546 h 226999"/>
              <a:gd name="connsiteX15" fmla="*/ 10386 w 231136"/>
              <a:gd name="connsiteY15" fmla="*/ 222214 h 226999"/>
              <a:gd name="connsiteX16" fmla="*/ 13339 w 231136"/>
              <a:gd name="connsiteY16" fmla="*/ 224976 h 226999"/>
              <a:gd name="connsiteX17" fmla="*/ 21911 w 231136"/>
              <a:gd name="connsiteY17" fmla="*/ 226119 h 226999"/>
              <a:gd name="connsiteX18" fmla="*/ 103160 w 231136"/>
              <a:gd name="connsiteY18" fmla="*/ 179161 h 226999"/>
              <a:gd name="connsiteX19" fmla="*/ 119638 w 231136"/>
              <a:gd name="connsiteY19" fmla="*/ 194496 h 226999"/>
              <a:gd name="connsiteX20" fmla="*/ 150308 w 231136"/>
              <a:gd name="connsiteY20" fmla="*/ 224024 h 226999"/>
              <a:gd name="connsiteX21" fmla="*/ 160414 w 231136"/>
              <a:gd name="connsiteY21" fmla="*/ 223872 h 226999"/>
              <a:gd name="connsiteX22" fmla="*/ 162215 w 231136"/>
              <a:gd name="connsiteY22" fmla="*/ 217166 h 226999"/>
              <a:gd name="connsiteX23" fmla="*/ 152023 w 231136"/>
              <a:gd name="connsiteY23" fmla="*/ 152682 h 226999"/>
              <a:gd name="connsiteX24" fmla="*/ 181741 w 231136"/>
              <a:gd name="connsiteY24" fmla="*/ 137156 h 226999"/>
              <a:gd name="connsiteX25" fmla="*/ 228128 w 231136"/>
              <a:gd name="connsiteY25" fmla="*/ 113915 h 226999"/>
              <a:gd name="connsiteX26" fmla="*/ 223937 w 231136"/>
              <a:gd name="connsiteY26" fmla="*/ 100580 h 226999"/>
              <a:gd name="connsiteX27" fmla="*/ 105636 w 231136"/>
              <a:gd name="connsiteY27" fmla="*/ 57908 h 226999"/>
              <a:gd name="connsiteX28" fmla="*/ 117828 w 231136"/>
              <a:gd name="connsiteY28" fmla="*/ 31524 h 226999"/>
              <a:gd name="connsiteX29" fmla="*/ 127353 w 231136"/>
              <a:gd name="connsiteY29" fmla="*/ 94484 h 226999"/>
              <a:gd name="connsiteX30" fmla="*/ 88682 w 231136"/>
              <a:gd name="connsiteY30" fmla="*/ 92293 h 226999"/>
              <a:gd name="connsiteX31" fmla="*/ 105636 w 231136"/>
              <a:gd name="connsiteY31" fmla="*/ 57908 h 226999"/>
              <a:gd name="connsiteX32" fmla="*/ 130115 w 231136"/>
              <a:gd name="connsiteY32" fmla="*/ 108867 h 226999"/>
              <a:gd name="connsiteX33" fmla="*/ 135830 w 231136"/>
              <a:gd name="connsiteY33" fmla="*/ 144871 h 226999"/>
              <a:gd name="connsiteX34" fmla="*/ 104588 w 231136"/>
              <a:gd name="connsiteY34" fmla="*/ 161826 h 226999"/>
              <a:gd name="connsiteX35" fmla="*/ 69251 w 231136"/>
              <a:gd name="connsiteY35" fmla="*/ 131727 h 226999"/>
              <a:gd name="connsiteX36" fmla="*/ 82300 w 231136"/>
              <a:gd name="connsiteY36" fmla="*/ 106009 h 226999"/>
              <a:gd name="connsiteX37" fmla="*/ 45724 w 231136"/>
              <a:gd name="connsiteY37" fmla="*/ 113248 h 226999"/>
              <a:gd name="connsiteX38" fmla="*/ 31913 w 231136"/>
              <a:gd name="connsiteY38" fmla="*/ 103723 h 226999"/>
              <a:gd name="connsiteX39" fmla="*/ 66869 w 231136"/>
              <a:gd name="connsiteY39" fmla="*/ 105628 h 226999"/>
              <a:gd name="connsiteX40" fmla="*/ 58011 w 231136"/>
              <a:gd name="connsiteY40" fmla="*/ 123059 h 226999"/>
              <a:gd name="connsiteX41" fmla="*/ 45724 w 231136"/>
              <a:gd name="connsiteY41" fmla="*/ 113248 h 226999"/>
              <a:gd name="connsiteX42" fmla="*/ 58868 w 231136"/>
              <a:gd name="connsiteY42" fmla="*/ 187543 h 226999"/>
              <a:gd name="connsiteX43" fmla="*/ 30293 w 231136"/>
              <a:gd name="connsiteY43" fmla="*/ 204212 h 226999"/>
              <a:gd name="connsiteX44" fmla="*/ 62583 w 231136"/>
              <a:gd name="connsiteY44" fmla="*/ 144490 h 226999"/>
              <a:gd name="connsiteX45" fmla="*/ 91158 w 231136"/>
              <a:gd name="connsiteY45" fmla="*/ 169065 h 226999"/>
              <a:gd name="connsiteX46" fmla="*/ 58868 w 231136"/>
              <a:gd name="connsiteY46" fmla="*/ 187734 h 226999"/>
              <a:gd name="connsiteX47" fmla="*/ 140498 w 231136"/>
              <a:gd name="connsiteY47" fmla="*/ 173922 h 226999"/>
              <a:gd name="connsiteX48" fmla="*/ 144498 w 231136"/>
              <a:gd name="connsiteY48" fmla="*/ 199068 h 226999"/>
              <a:gd name="connsiteX49" fmla="*/ 115923 w 231136"/>
              <a:gd name="connsiteY49" fmla="*/ 171922 h 226999"/>
              <a:gd name="connsiteX50" fmla="*/ 138497 w 231136"/>
              <a:gd name="connsiteY50" fmla="*/ 159730 h 226999"/>
              <a:gd name="connsiteX51" fmla="*/ 149070 w 231136"/>
              <a:gd name="connsiteY51" fmla="*/ 137823 h 226999"/>
              <a:gd name="connsiteX52" fmla="*/ 144593 w 231136"/>
              <a:gd name="connsiteY52" fmla="*/ 109819 h 226999"/>
              <a:gd name="connsiteX53" fmla="*/ 175931 w 231136"/>
              <a:gd name="connsiteY53" fmla="*/ 111629 h 226999"/>
              <a:gd name="connsiteX54" fmla="*/ 197267 w 231136"/>
              <a:gd name="connsiteY54" fmla="*/ 113058 h 226999"/>
              <a:gd name="connsiteX55" fmla="*/ 149070 w 231136"/>
              <a:gd name="connsiteY55" fmla="*/ 137823 h 22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31136" h="226999">
                <a:moveTo>
                  <a:pt x="223937" y="100580"/>
                </a:moveTo>
                <a:lnTo>
                  <a:pt x="142307" y="95341"/>
                </a:lnTo>
                <a:lnTo>
                  <a:pt x="135449" y="52193"/>
                </a:lnTo>
                <a:lnTo>
                  <a:pt x="128020" y="5139"/>
                </a:lnTo>
                <a:cubicBezTo>
                  <a:pt x="126839" y="1320"/>
                  <a:pt x="122791" y="-823"/>
                  <a:pt x="118971" y="358"/>
                </a:cubicBezTo>
                <a:cubicBezTo>
                  <a:pt x="117314" y="863"/>
                  <a:pt x="115895" y="1958"/>
                  <a:pt x="114971" y="3425"/>
                </a:cubicBezTo>
                <a:cubicBezTo>
                  <a:pt x="101826" y="33076"/>
                  <a:pt x="88082" y="62385"/>
                  <a:pt x="73727" y="91341"/>
                </a:cubicBezTo>
                <a:lnTo>
                  <a:pt x="54677" y="90293"/>
                </a:lnTo>
                <a:lnTo>
                  <a:pt x="7052" y="87721"/>
                </a:lnTo>
                <a:cubicBezTo>
                  <a:pt x="3108" y="87826"/>
                  <a:pt x="-1" y="91112"/>
                  <a:pt x="107" y="95055"/>
                </a:cubicBezTo>
                <a:cubicBezTo>
                  <a:pt x="173" y="97475"/>
                  <a:pt x="1461" y="99704"/>
                  <a:pt x="3528" y="100961"/>
                </a:cubicBezTo>
                <a:cubicBezTo>
                  <a:pt x="20292" y="111629"/>
                  <a:pt x="36294" y="123250"/>
                  <a:pt x="51915" y="135442"/>
                </a:cubicBezTo>
                <a:cubicBezTo>
                  <a:pt x="46486" y="145919"/>
                  <a:pt x="40961" y="156301"/>
                  <a:pt x="35342" y="166684"/>
                </a:cubicBezTo>
                <a:cubicBezTo>
                  <a:pt x="27150" y="181924"/>
                  <a:pt x="18768" y="197068"/>
                  <a:pt x="10196" y="212118"/>
                </a:cubicBezTo>
                <a:cubicBezTo>
                  <a:pt x="9898" y="212556"/>
                  <a:pt x="9672" y="213042"/>
                  <a:pt x="9529" y="213546"/>
                </a:cubicBezTo>
                <a:cubicBezTo>
                  <a:pt x="7391" y="216185"/>
                  <a:pt x="7773" y="220052"/>
                  <a:pt x="10386" y="222214"/>
                </a:cubicBezTo>
                <a:lnTo>
                  <a:pt x="13339" y="224976"/>
                </a:lnTo>
                <a:cubicBezTo>
                  <a:pt x="15630" y="227215"/>
                  <a:pt x="19115" y="227672"/>
                  <a:pt x="21911" y="226119"/>
                </a:cubicBezTo>
                <a:cubicBezTo>
                  <a:pt x="48772" y="210051"/>
                  <a:pt x="75851" y="194401"/>
                  <a:pt x="103160" y="179161"/>
                </a:cubicBezTo>
                <a:lnTo>
                  <a:pt x="119638" y="194496"/>
                </a:lnTo>
                <a:cubicBezTo>
                  <a:pt x="129925" y="204021"/>
                  <a:pt x="140212" y="214118"/>
                  <a:pt x="150308" y="224024"/>
                </a:cubicBezTo>
                <a:cubicBezTo>
                  <a:pt x="153137" y="226777"/>
                  <a:pt x="157662" y="226701"/>
                  <a:pt x="160414" y="223872"/>
                </a:cubicBezTo>
                <a:cubicBezTo>
                  <a:pt x="162129" y="222100"/>
                  <a:pt x="162815" y="219566"/>
                  <a:pt x="162215" y="217166"/>
                </a:cubicBezTo>
                <a:cubicBezTo>
                  <a:pt x="158786" y="195639"/>
                  <a:pt x="155385" y="174142"/>
                  <a:pt x="152023" y="152682"/>
                </a:cubicBezTo>
                <a:cubicBezTo>
                  <a:pt x="161548" y="147443"/>
                  <a:pt x="171835" y="142204"/>
                  <a:pt x="181741" y="137156"/>
                </a:cubicBezTo>
                <a:cubicBezTo>
                  <a:pt x="197171" y="129250"/>
                  <a:pt x="212602" y="121440"/>
                  <a:pt x="228128" y="113915"/>
                </a:cubicBezTo>
                <a:cubicBezTo>
                  <a:pt x="234319" y="110486"/>
                  <a:pt x="230414" y="101056"/>
                  <a:pt x="223937" y="100580"/>
                </a:cubicBezTo>
                <a:close/>
                <a:moveTo>
                  <a:pt x="105636" y="57908"/>
                </a:moveTo>
                <a:cubicBezTo>
                  <a:pt x="109827" y="49145"/>
                  <a:pt x="113828" y="40382"/>
                  <a:pt x="117828" y="31524"/>
                </a:cubicBezTo>
                <a:lnTo>
                  <a:pt x="127353" y="94484"/>
                </a:lnTo>
                <a:lnTo>
                  <a:pt x="88682" y="92293"/>
                </a:lnTo>
                <a:cubicBezTo>
                  <a:pt x="94682" y="80863"/>
                  <a:pt x="100207" y="69433"/>
                  <a:pt x="105636" y="57908"/>
                </a:cubicBezTo>
                <a:close/>
                <a:moveTo>
                  <a:pt x="130115" y="108867"/>
                </a:moveTo>
                <a:lnTo>
                  <a:pt x="135830" y="144871"/>
                </a:lnTo>
                <a:cubicBezTo>
                  <a:pt x="125353" y="150396"/>
                  <a:pt x="114971" y="156111"/>
                  <a:pt x="104588" y="161826"/>
                </a:cubicBezTo>
                <a:cubicBezTo>
                  <a:pt x="93092" y="151472"/>
                  <a:pt x="81319" y="141442"/>
                  <a:pt x="69251" y="131727"/>
                </a:cubicBezTo>
                <a:cubicBezTo>
                  <a:pt x="73632" y="123154"/>
                  <a:pt x="78014" y="114582"/>
                  <a:pt x="82300" y="106009"/>
                </a:cubicBezTo>
                <a:close/>
                <a:moveTo>
                  <a:pt x="45724" y="113248"/>
                </a:moveTo>
                <a:cubicBezTo>
                  <a:pt x="41152" y="109819"/>
                  <a:pt x="36199" y="106581"/>
                  <a:pt x="31913" y="103723"/>
                </a:cubicBezTo>
                <a:lnTo>
                  <a:pt x="66869" y="105628"/>
                </a:lnTo>
                <a:lnTo>
                  <a:pt x="58011" y="123059"/>
                </a:lnTo>
                <a:cubicBezTo>
                  <a:pt x="53944" y="119563"/>
                  <a:pt x="49851" y="116296"/>
                  <a:pt x="45724" y="113248"/>
                </a:cubicBezTo>
                <a:close/>
                <a:moveTo>
                  <a:pt x="58868" y="187543"/>
                </a:moveTo>
                <a:cubicBezTo>
                  <a:pt x="49343" y="192972"/>
                  <a:pt x="39818" y="198592"/>
                  <a:pt x="30293" y="204212"/>
                </a:cubicBezTo>
                <a:cubicBezTo>
                  <a:pt x="41342" y="184467"/>
                  <a:pt x="52106" y="164559"/>
                  <a:pt x="62583" y="144490"/>
                </a:cubicBezTo>
                <a:cubicBezTo>
                  <a:pt x="72108" y="152491"/>
                  <a:pt x="81633" y="160683"/>
                  <a:pt x="91158" y="169065"/>
                </a:cubicBezTo>
                <a:cubicBezTo>
                  <a:pt x="80585" y="175161"/>
                  <a:pt x="69727" y="181257"/>
                  <a:pt x="58868" y="187734"/>
                </a:cubicBezTo>
                <a:close/>
                <a:moveTo>
                  <a:pt x="140498" y="173922"/>
                </a:moveTo>
                <a:lnTo>
                  <a:pt x="144498" y="199068"/>
                </a:lnTo>
                <a:cubicBezTo>
                  <a:pt x="134973" y="189925"/>
                  <a:pt x="125448" y="180876"/>
                  <a:pt x="115923" y="171922"/>
                </a:cubicBezTo>
                <a:lnTo>
                  <a:pt x="138497" y="159730"/>
                </a:lnTo>
                <a:close/>
                <a:moveTo>
                  <a:pt x="149070" y="137823"/>
                </a:moveTo>
                <a:lnTo>
                  <a:pt x="144593" y="109819"/>
                </a:lnTo>
                <a:lnTo>
                  <a:pt x="175931" y="111629"/>
                </a:lnTo>
                <a:lnTo>
                  <a:pt x="197267" y="113058"/>
                </a:lnTo>
                <a:cubicBezTo>
                  <a:pt x="181074" y="121059"/>
                  <a:pt x="165072" y="129441"/>
                  <a:pt x="149070" y="137823"/>
                </a:cubicBezTo>
                <a:close/>
              </a:path>
            </a:pathLst>
          </a:custGeom>
          <a:solidFill>
            <a:srgbClr val="FFFFFF"/>
          </a:solidFill>
          <a:ln w="9525" cap="flat">
            <a:noFill/>
            <a:prstDash val="solid"/>
            <a:miter/>
          </a:ln>
        </p:spPr>
        <p:txBody>
          <a:bodyPr rtlCol="0" anchor="ctr"/>
          <a:lstStyle/>
          <a:p>
            <a:endParaRPr lang="zh-CN" altLang="en-US"/>
          </a:p>
        </p:txBody>
      </p:sp>
      <p:sp>
        <p:nvSpPr>
          <p:cNvPr id="8" name="任意多边形: 形状 7">
            <a:extLst>
              <a:ext uri="{FF2B5EF4-FFF2-40B4-BE49-F238E27FC236}">
                <a16:creationId xmlns:a16="http://schemas.microsoft.com/office/drawing/2014/main" id="{E64FF042-AFDE-78E4-F6F2-CC42BCE8637F}"/>
              </a:ext>
            </a:extLst>
          </p:cNvPr>
          <p:cNvSpPr/>
          <p:nvPr/>
        </p:nvSpPr>
        <p:spPr>
          <a:xfrm>
            <a:off x="10680945" y="5913247"/>
            <a:ext cx="374310" cy="343832"/>
          </a:xfrm>
          <a:custGeom>
            <a:avLst/>
            <a:gdLst>
              <a:gd name="connsiteX0" fmla="*/ 147161 w 245649"/>
              <a:gd name="connsiteY0" fmla="*/ 120396 h 225647"/>
              <a:gd name="connsiteX1" fmla="*/ 154114 w 245649"/>
              <a:gd name="connsiteY1" fmla="*/ 225647 h 225647"/>
              <a:gd name="connsiteX2" fmla="*/ 101727 w 245649"/>
              <a:gd name="connsiteY2" fmla="*/ 128873 h 225647"/>
              <a:gd name="connsiteX3" fmla="*/ 0 w 245649"/>
              <a:gd name="connsiteY3" fmla="*/ 155067 h 225647"/>
              <a:gd name="connsiteX4" fmla="*/ 76486 w 245649"/>
              <a:gd name="connsiteY4" fmla="*/ 90202 h 225647"/>
              <a:gd name="connsiteX5" fmla="*/ 53816 w 245649"/>
              <a:gd name="connsiteY5" fmla="*/ 7715 h 225647"/>
              <a:gd name="connsiteX6" fmla="*/ 118491 w 245649"/>
              <a:gd name="connsiteY6" fmla="*/ 73342 h 225647"/>
              <a:gd name="connsiteX7" fmla="*/ 153543 w 245649"/>
              <a:gd name="connsiteY7" fmla="*/ 0 h 225647"/>
              <a:gd name="connsiteX8" fmla="*/ 148685 w 245649"/>
              <a:gd name="connsiteY8" fmla="*/ 80391 h 225647"/>
              <a:gd name="connsiteX9" fmla="*/ 245650 w 245649"/>
              <a:gd name="connsiteY9" fmla="*/ 96583 h 225647"/>
              <a:gd name="connsiteX10" fmla="*/ 147161 w 245649"/>
              <a:gd name="connsiteY10" fmla="*/ 120396 h 225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649" h="225647">
                <a:moveTo>
                  <a:pt x="147161" y="120396"/>
                </a:moveTo>
                <a:lnTo>
                  <a:pt x="154114" y="225647"/>
                </a:lnTo>
                <a:lnTo>
                  <a:pt x="101727" y="128873"/>
                </a:lnTo>
                <a:lnTo>
                  <a:pt x="0" y="155067"/>
                </a:lnTo>
                <a:lnTo>
                  <a:pt x="76486" y="90202"/>
                </a:lnTo>
                <a:lnTo>
                  <a:pt x="53816" y="7715"/>
                </a:lnTo>
                <a:lnTo>
                  <a:pt x="118491" y="73342"/>
                </a:lnTo>
                <a:lnTo>
                  <a:pt x="153543" y="0"/>
                </a:lnTo>
                <a:lnTo>
                  <a:pt x="148685" y="80391"/>
                </a:lnTo>
                <a:lnTo>
                  <a:pt x="245650" y="96583"/>
                </a:lnTo>
                <a:lnTo>
                  <a:pt x="147161" y="120396"/>
                </a:lnTo>
                <a:close/>
              </a:path>
            </a:pathLst>
          </a:custGeom>
          <a:solidFill>
            <a:schemeClr val="accent2">
              <a:lumMod val="60000"/>
              <a:lumOff val="40000"/>
              <a:alpha val="38000"/>
            </a:schemeClr>
          </a:solidFill>
          <a:ln w="9525" cap="flat">
            <a:noFill/>
            <a:prstDash val="solid"/>
            <a:miter/>
          </a:ln>
        </p:spPr>
        <p:txBody>
          <a:bodyPr rtlCol="0" anchor="ctr"/>
          <a:lstStyle/>
          <a:p>
            <a:endParaRPr lang="zh-CN" altLang="en-US"/>
          </a:p>
        </p:txBody>
      </p:sp>
      <p:sp>
        <p:nvSpPr>
          <p:cNvPr id="3" name="任意多边形: 形状 2">
            <a:extLst>
              <a:ext uri="{FF2B5EF4-FFF2-40B4-BE49-F238E27FC236}">
                <a16:creationId xmlns:a16="http://schemas.microsoft.com/office/drawing/2014/main" id="{6B5166FF-F444-FB1C-FAD4-B017A9314D36}"/>
              </a:ext>
            </a:extLst>
          </p:cNvPr>
          <p:cNvSpPr/>
          <p:nvPr/>
        </p:nvSpPr>
        <p:spPr>
          <a:xfrm>
            <a:off x="11006924" y="296679"/>
            <a:ext cx="602308" cy="597348"/>
          </a:xfrm>
          <a:custGeom>
            <a:avLst/>
            <a:gdLst>
              <a:gd name="connsiteX0" fmla="*/ 168363 w 256097"/>
              <a:gd name="connsiteY0" fmla="*/ 253976 h 253988"/>
              <a:gd name="connsiteX1" fmla="*/ 164363 w 256097"/>
              <a:gd name="connsiteY1" fmla="*/ 252167 h 253988"/>
              <a:gd name="connsiteX2" fmla="*/ 102260 w 256097"/>
              <a:gd name="connsiteY2" fmla="*/ 177395 h 253988"/>
              <a:gd name="connsiteX3" fmla="*/ 7010 w 256097"/>
              <a:gd name="connsiteY3" fmla="*/ 212924 h 253988"/>
              <a:gd name="connsiteX4" fmla="*/ 1104 w 256097"/>
              <a:gd name="connsiteY4" fmla="*/ 211209 h 253988"/>
              <a:gd name="connsiteX5" fmla="*/ 1104 w 256097"/>
              <a:gd name="connsiteY5" fmla="*/ 205113 h 253988"/>
              <a:gd name="connsiteX6" fmla="*/ 58254 w 256097"/>
              <a:gd name="connsiteY6" fmla="*/ 124817 h 253988"/>
              <a:gd name="connsiteX7" fmla="*/ 17773 w 256097"/>
              <a:gd name="connsiteY7" fmla="*/ 76049 h 253988"/>
              <a:gd name="connsiteX8" fmla="*/ 17202 w 256097"/>
              <a:gd name="connsiteY8" fmla="*/ 70144 h 253988"/>
              <a:gd name="connsiteX9" fmla="*/ 22631 w 256097"/>
              <a:gd name="connsiteY9" fmla="*/ 67667 h 253988"/>
              <a:gd name="connsiteX10" fmla="*/ 89877 w 256097"/>
              <a:gd name="connsiteY10" fmla="*/ 80431 h 253988"/>
              <a:gd name="connsiteX11" fmla="*/ 145504 w 256097"/>
              <a:gd name="connsiteY11" fmla="*/ 2230 h 253988"/>
              <a:gd name="connsiteX12" fmla="*/ 151123 w 256097"/>
              <a:gd name="connsiteY12" fmla="*/ 230 h 253988"/>
              <a:gd name="connsiteX13" fmla="*/ 154838 w 256097"/>
              <a:gd name="connsiteY13" fmla="*/ 4802 h 253988"/>
              <a:gd name="connsiteX14" fmla="*/ 161601 w 256097"/>
              <a:gd name="connsiteY14" fmla="*/ 93956 h 253988"/>
              <a:gd name="connsiteX15" fmla="*/ 251993 w 256097"/>
              <a:gd name="connsiteY15" fmla="*/ 111101 h 253988"/>
              <a:gd name="connsiteX16" fmla="*/ 256184 w 256097"/>
              <a:gd name="connsiteY16" fmla="*/ 115769 h 253988"/>
              <a:gd name="connsiteX17" fmla="*/ 252850 w 256097"/>
              <a:gd name="connsiteY17" fmla="*/ 121007 h 253988"/>
              <a:gd name="connsiteX18" fmla="*/ 166173 w 256097"/>
              <a:gd name="connsiteY18" fmla="*/ 153488 h 253988"/>
              <a:gd name="connsiteX19" fmla="*/ 173316 w 256097"/>
              <a:gd name="connsiteY19" fmla="*/ 248738 h 253988"/>
              <a:gd name="connsiteX20" fmla="*/ 170078 w 256097"/>
              <a:gd name="connsiteY20" fmla="*/ 253881 h 253988"/>
              <a:gd name="connsiteX21" fmla="*/ 168363 w 256097"/>
              <a:gd name="connsiteY21" fmla="*/ 253976 h 253988"/>
              <a:gd name="connsiteX22" fmla="*/ 112452 w 256097"/>
              <a:gd name="connsiteY22" fmla="*/ 173585 h 253988"/>
              <a:gd name="connsiteX23" fmla="*/ 161982 w 256097"/>
              <a:gd name="connsiteY23" fmla="*/ 233117 h 253988"/>
              <a:gd name="connsiteX24" fmla="*/ 156267 w 256097"/>
              <a:gd name="connsiteY24" fmla="*/ 156917 h 253988"/>
              <a:gd name="connsiteX25" fmla="*/ 65303 w 256097"/>
              <a:gd name="connsiteY25" fmla="*/ 133009 h 253988"/>
              <a:gd name="connsiteX26" fmla="*/ 19487 w 256097"/>
              <a:gd name="connsiteY26" fmla="*/ 197303 h 253988"/>
              <a:gd name="connsiteX27" fmla="*/ 95687 w 256097"/>
              <a:gd name="connsiteY27" fmla="*/ 168728 h 253988"/>
              <a:gd name="connsiteX28" fmla="*/ 71494 w 256097"/>
              <a:gd name="connsiteY28" fmla="*/ 124341 h 253988"/>
              <a:gd name="connsiteX29" fmla="*/ 105499 w 256097"/>
              <a:gd name="connsiteY29" fmla="*/ 165203 h 253988"/>
              <a:gd name="connsiteX30" fmla="*/ 155409 w 256097"/>
              <a:gd name="connsiteY30" fmla="*/ 146153 h 253988"/>
              <a:gd name="connsiteX31" fmla="*/ 152076 w 256097"/>
              <a:gd name="connsiteY31" fmla="*/ 102434 h 253988"/>
              <a:gd name="connsiteX32" fmla="*/ 94926 w 256097"/>
              <a:gd name="connsiteY32" fmla="*/ 91480 h 253988"/>
              <a:gd name="connsiteX33" fmla="*/ 162649 w 256097"/>
              <a:gd name="connsiteY33" fmla="*/ 104624 h 253988"/>
              <a:gd name="connsiteX34" fmla="*/ 165506 w 256097"/>
              <a:gd name="connsiteY34" fmla="*/ 142724 h 253988"/>
              <a:gd name="connsiteX35" fmla="*/ 232181 w 256097"/>
              <a:gd name="connsiteY35" fmla="*/ 117769 h 253988"/>
              <a:gd name="connsiteX36" fmla="*/ 35109 w 256097"/>
              <a:gd name="connsiteY36" fmla="*/ 80526 h 253988"/>
              <a:gd name="connsiteX37" fmla="*/ 64636 w 256097"/>
              <a:gd name="connsiteY37" fmla="*/ 116054 h 253988"/>
              <a:gd name="connsiteX38" fmla="*/ 83686 w 256097"/>
              <a:gd name="connsiteY38" fmla="*/ 89670 h 253988"/>
              <a:gd name="connsiteX39" fmla="*/ 101212 w 256097"/>
              <a:gd name="connsiteY39" fmla="*/ 82526 h 253988"/>
              <a:gd name="connsiteX40" fmla="*/ 151314 w 256097"/>
              <a:gd name="connsiteY40" fmla="*/ 92051 h 253988"/>
              <a:gd name="connsiteX41" fmla="*/ 145789 w 256097"/>
              <a:gd name="connsiteY41" fmla="*/ 19947 h 25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6097" h="253988">
                <a:moveTo>
                  <a:pt x="168363" y="253976"/>
                </a:moveTo>
                <a:cubicBezTo>
                  <a:pt x="166830" y="254005"/>
                  <a:pt x="165363" y="253338"/>
                  <a:pt x="164363" y="252167"/>
                </a:cubicBezTo>
                <a:lnTo>
                  <a:pt x="102260" y="177395"/>
                </a:lnTo>
                <a:lnTo>
                  <a:pt x="7010" y="212924"/>
                </a:lnTo>
                <a:cubicBezTo>
                  <a:pt x="4876" y="213686"/>
                  <a:pt x="2495" y="213000"/>
                  <a:pt x="1104" y="211209"/>
                </a:cubicBezTo>
                <a:cubicBezTo>
                  <a:pt x="-229" y="209399"/>
                  <a:pt x="-229" y="206923"/>
                  <a:pt x="1104" y="205113"/>
                </a:cubicBezTo>
                <a:lnTo>
                  <a:pt x="58254" y="124817"/>
                </a:lnTo>
                <a:lnTo>
                  <a:pt x="17773" y="76049"/>
                </a:lnTo>
                <a:cubicBezTo>
                  <a:pt x="16354" y="74402"/>
                  <a:pt x="16125" y="72039"/>
                  <a:pt x="17202" y="70144"/>
                </a:cubicBezTo>
                <a:cubicBezTo>
                  <a:pt x="18316" y="68267"/>
                  <a:pt x="20478" y="67277"/>
                  <a:pt x="22631" y="67667"/>
                </a:cubicBezTo>
                <a:lnTo>
                  <a:pt x="89877" y="80431"/>
                </a:lnTo>
                <a:lnTo>
                  <a:pt x="145504" y="2230"/>
                </a:lnTo>
                <a:cubicBezTo>
                  <a:pt x="146761" y="430"/>
                  <a:pt x="149018" y="-370"/>
                  <a:pt x="151123" y="230"/>
                </a:cubicBezTo>
                <a:cubicBezTo>
                  <a:pt x="153228" y="773"/>
                  <a:pt x="154743" y="2631"/>
                  <a:pt x="154838" y="4802"/>
                </a:cubicBezTo>
                <a:lnTo>
                  <a:pt x="161601" y="93956"/>
                </a:lnTo>
                <a:lnTo>
                  <a:pt x="251993" y="111101"/>
                </a:lnTo>
                <a:cubicBezTo>
                  <a:pt x="254307" y="111492"/>
                  <a:pt x="256041" y="113425"/>
                  <a:pt x="256184" y="115769"/>
                </a:cubicBezTo>
                <a:cubicBezTo>
                  <a:pt x="256374" y="118064"/>
                  <a:pt x="255013" y="120207"/>
                  <a:pt x="252850" y="121007"/>
                </a:cubicBezTo>
                <a:lnTo>
                  <a:pt x="166173" y="153488"/>
                </a:lnTo>
                <a:lnTo>
                  <a:pt x="173316" y="248738"/>
                </a:lnTo>
                <a:cubicBezTo>
                  <a:pt x="173536" y="250995"/>
                  <a:pt x="172202" y="253110"/>
                  <a:pt x="170078" y="253881"/>
                </a:cubicBezTo>
                <a:cubicBezTo>
                  <a:pt x="169516" y="254024"/>
                  <a:pt x="168935" y="254062"/>
                  <a:pt x="168363" y="253976"/>
                </a:cubicBezTo>
                <a:close/>
                <a:moveTo>
                  <a:pt x="112452" y="173585"/>
                </a:moveTo>
                <a:lnTo>
                  <a:pt x="161982" y="233117"/>
                </a:lnTo>
                <a:lnTo>
                  <a:pt x="156267" y="156917"/>
                </a:lnTo>
                <a:close/>
                <a:moveTo>
                  <a:pt x="65303" y="133009"/>
                </a:moveTo>
                <a:lnTo>
                  <a:pt x="19487" y="197303"/>
                </a:lnTo>
                <a:lnTo>
                  <a:pt x="95687" y="168728"/>
                </a:lnTo>
                <a:close/>
                <a:moveTo>
                  <a:pt x="71494" y="124341"/>
                </a:moveTo>
                <a:lnTo>
                  <a:pt x="105499" y="165203"/>
                </a:lnTo>
                <a:lnTo>
                  <a:pt x="155409" y="146153"/>
                </a:lnTo>
                <a:lnTo>
                  <a:pt x="152076" y="102434"/>
                </a:lnTo>
                <a:lnTo>
                  <a:pt x="94926" y="91480"/>
                </a:lnTo>
                <a:close/>
                <a:moveTo>
                  <a:pt x="162649" y="104624"/>
                </a:moveTo>
                <a:lnTo>
                  <a:pt x="165506" y="142724"/>
                </a:lnTo>
                <a:lnTo>
                  <a:pt x="232181" y="117769"/>
                </a:lnTo>
                <a:close/>
                <a:moveTo>
                  <a:pt x="35109" y="80526"/>
                </a:moveTo>
                <a:lnTo>
                  <a:pt x="64636" y="116054"/>
                </a:lnTo>
                <a:lnTo>
                  <a:pt x="83686" y="89670"/>
                </a:lnTo>
                <a:close/>
                <a:moveTo>
                  <a:pt x="101212" y="82526"/>
                </a:moveTo>
                <a:lnTo>
                  <a:pt x="151314" y="92051"/>
                </a:lnTo>
                <a:lnTo>
                  <a:pt x="145789" y="19947"/>
                </a:lnTo>
                <a:close/>
              </a:path>
            </a:pathLst>
          </a:custGeom>
          <a:solidFill>
            <a:schemeClr val="accent4">
              <a:alpha val="25000"/>
            </a:schemeClr>
          </a:solidFill>
          <a:ln w="9525" cap="flat">
            <a:noFill/>
            <a:prstDash val="solid"/>
            <a:miter/>
          </a:ln>
        </p:spPr>
        <p:txBody>
          <a:bodyPr rtlCol="0" anchor="ctr"/>
          <a:lstStyle/>
          <a:p>
            <a:endParaRPr lang="zh-CN" altLang="en-US"/>
          </a:p>
        </p:txBody>
      </p:sp>
      <p:sp>
        <p:nvSpPr>
          <p:cNvPr id="2" name="Shape1"/>
          <p:cNvSpPr/>
          <p:nvPr>
            <p:custDataLst>
              <p:tags r:id="rId2"/>
            </p:custDataLst>
          </p:nvPr>
        </p:nvSpPr>
        <p:spPr>
          <a:xfrm>
            <a:off x="875121" y="1524360"/>
            <a:ext cx="10407305" cy="4535979"/>
          </a:xfrm>
          <a:prstGeom prst="rect">
            <a:avLst/>
          </a:prstGeom>
          <a:solidFill>
            <a:schemeClr val="accent1">
              <a:alpha val="5000"/>
            </a:schemeClr>
          </a:solidFill>
          <a:ln w="22860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9" name="图形 1"/>
          <p:cNvGrpSpPr/>
          <p:nvPr>
            <p:custDataLst>
              <p:tags r:id="rId3"/>
            </p:custDataLst>
          </p:nvPr>
        </p:nvGrpSpPr>
        <p:grpSpPr>
          <a:xfrm>
            <a:off x="10213171" y="113176"/>
            <a:ext cx="1813742" cy="1231106"/>
            <a:chOff x="9689762" y="696746"/>
            <a:chExt cx="1345649" cy="987297"/>
          </a:xfrm>
          <a:solidFill>
            <a:schemeClr val="accent1">
              <a:alpha val="18000"/>
            </a:schemeClr>
          </a:solidFill>
        </p:grpSpPr>
        <p:sp>
          <p:nvSpPr>
            <p:cNvPr id="10" name="任意多边形: 形状 9"/>
            <p:cNvSpPr/>
            <p:nvPr/>
          </p:nvSpPr>
          <p:spPr>
            <a:xfrm>
              <a:off x="10973979" y="1160309"/>
              <a:ext cx="61431" cy="61532"/>
            </a:xfrm>
            <a:custGeom>
              <a:avLst/>
              <a:gdLst>
                <a:gd name="connsiteX0" fmla="*/ 61432 w 61431"/>
                <a:gd name="connsiteY0" fmla="*/ 30817 h 61532"/>
                <a:gd name="connsiteX1" fmla="*/ 30716 w 61431"/>
                <a:gd name="connsiteY1" fmla="*/ 61533 h 61532"/>
                <a:gd name="connsiteX2" fmla="*/ 0 w 61431"/>
                <a:gd name="connsiteY2" fmla="*/ 30817 h 61532"/>
                <a:gd name="connsiteX3" fmla="*/ 30716 w 61431"/>
                <a:gd name="connsiteY3" fmla="*/ 101 h 61532"/>
                <a:gd name="connsiteX4" fmla="*/ 61432 w 61431"/>
                <a:gd name="connsiteY4" fmla="*/ 30817 h 61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431" h="61532">
                  <a:moveTo>
                    <a:pt x="61432" y="30817"/>
                  </a:moveTo>
                  <a:cubicBezTo>
                    <a:pt x="61432" y="48369"/>
                    <a:pt x="48268" y="61533"/>
                    <a:pt x="30716" y="61533"/>
                  </a:cubicBezTo>
                  <a:cubicBezTo>
                    <a:pt x="13165" y="61533"/>
                    <a:pt x="0" y="48369"/>
                    <a:pt x="0" y="30817"/>
                  </a:cubicBezTo>
                  <a:cubicBezTo>
                    <a:pt x="0" y="13265"/>
                    <a:pt x="13165" y="101"/>
                    <a:pt x="30716" y="101"/>
                  </a:cubicBezTo>
                  <a:cubicBezTo>
                    <a:pt x="48268" y="-1362"/>
                    <a:pt x="61432" y="13265"/>
                    <a:pt x="61432" y="3081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 name="任意多边形: 形状 10"/>
            <p:cNvSpPr/>
            <p:nvPr/>
          </p:nvSpPr>
          <p:spPr>
            <a:xfrm>
              <a:off x="10894995" y="1066799"/>
              <a:ext cx="58506" cy="58506"/>
            </a:xfrm>
            <a:custGeom>
              <a:avLst/>
              <a:gdLst>
                <a:gd name="connsiteX0" fmla="*/ 58507 w 58506"/>
                <a:gd name="connsiteY0" fmla="*/ 29253 h 58506"/>
                <a:gd name="connsiteX1" fmla="*/ 29254 w 58506"/>
                <a:gd name="connsiteY1" fmla="*/ 58507 h 58506"/>
                <a:gd name="connsiteX2" fmla="*/ 0 w 58506"/>
                <a:gd name="connsiteY2" fmla="*/ 29253 h 58506"/>
                <a:gd name="connsiteX3" fmla="*/ 29254 w 58506"/>
                <a:gd name="connsiteY3" fmla="*/ 0 h 58506"/>
                <a:gd name="connsiteX4" fmla="*/ 58507 w 58506"/>
                <a:gd name="connsiteY4" fmla="*/ 29253 h 58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06" h="58506">
                  <a:moveTo>
                    <a:pt x="58507" y="29253"/>
                  </a:moveTo>
                  <a:cubicBezTo>
                    <a:pt x="58507" y="45343"/>
                    <a:pt x="45343" y="58507"/>
                    <a:pt x="29254" y="58507"/>
                  </a:cubicBezTo>
                  <a:cubicBezTo>
                    <a:pt x="13165" y="58507"/>
                    <a:pt x="0" y="45343"/>
                    <a:pt x="0" y="29253"/>
                  </a:cubicBezTo>
                  <a:cubicBezTo>
                    <a:pt x="0" y="13164"/>
                    <a:pt x="13165" y="0"/>
                    <a:pt x="29254" y="0"/>
                  </a:cubicBezTo>
                  <a:cubicBezTo>
                    <a:pt x="45343" y="0"/>
                    <a:pt x="58507" y="13164"/>
                    <a:pt x="58507" y="2925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 name="任意多边形: 形状 11"/>
            <p:cNvSpPr/>
            <p:nvPr/>
          </p:nvSpPr>
          <p:spPr>
            <a:xfrm>
              <a:off x="10894995" y="1161771"/>
              <a:ext cx="58506" cy="58607"/>
            </a:xfrm>
            <a:custGeom>
              <a:avLst/>
              <a:gdLst>
                <a:gd name="connsiteX0" fmla="*/ 58507 w 58506"/>
                <a:gd name="connsiteY0" fmla="*/ 29354 h 58607"/>
                <a:gd name="connsiteX1" fmla="*/ 29254 w 58506"/>
                <a:gd name="connsiteY1" fmla="*/ 58608 h 58607"/>
                <a:gd name="connsiteX2" fmla="*/ 0 w 58506"/>
                <a:gd name="connsiteY2" fmla="*/ 29354 h 58607"/>
                <a:gd name="connsiteX3" fmla="*/ 29254 w 58506"/>
                <a:gd name="connsiteY3" fmla="*/ 101 h 58607"/>
                <a:gd name="connsiteX4" fmla="*/ 58507 w 58506"/>
                <a:gd name="connsiteY4" fmla="*/ 29354 h 58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06" h="58607">
                  <a:moveTo>
                    <a:pt x="58507" y="29354"/>
                  </a:moveTo>
                  <a:cubicBezTo>
                    <a:pt x="58507" y="45444"/>
                    <a:pt x="45343" y="58608"/>
                    <a:pt x="29254" y="58608"/>
                  </a:cubicBezTo>
                  <a:cubicBezTo>
                    <a:pt x="13165" y="58608"/>
                    <a:pt x="0" y="45444"/>
                    <a:pt x="0" y="29354"/>
                  </a:cubicBezTo>
                  <a:cubicBezTo>
                    <a:pt x="0" y="13265"/>
                    <a:pt x="13165" y="101"/>
                    <a:pt x="29254" y="101"/>
                  </a:cubicBezTo>
                  <a:cubicBezTo>
                    <a:pt x="45343" y="-1362"/>
                    <a:pt x="58507" y="13265"/>
                    <a:pt x="58507" y="29354"/>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 name="任意多边形: 形状 12"/>
            <p:cNvSpPr/>
            <p:nvPr/>
          </p:nvSpPr>
          <p:spPr>
            <a:xfrm>
              <a:off x="10894995" y="1255483"/>
              <a:ext cx="58506" cy="58506"/>
            </a:xfrm>
            <a:custGeom>
              <a:avLst/>
              <a:gdLst>
                <a:gd name="connsiteX0" fmla="*/ 58507 w 58506"/>
                <a:gd name="connsiteY0" fmla="*/ 29253 h 58506"/>
                <a:gd name="connsiteX1" fmla="*/ 29254 w 58506"/>
                <a:gd name="connsiteY1" fmla="*/ 58507 h 58506"/>
                <a:gd name="connsiteX2" fmla="*/ 0 w 58506"/>
                <a:gd name="connsiteY2" fmla="*/ 29253 h 58506"/>
                <a:gd name="connsiteX3" fmla="*/ 29254 w 58506"/>
                <a:gd name="connsiteY3" fmla="*/ 0 h 58506"/>
                <a:gd name="connsiteX4" fmla="*/ 58507 w 58506"/>
                <a:gd name="connsiteY4" fmla="*/ 29253 h 58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06" h="58506">
                  <a:moveTo>
                    <a:pt x="58507" y="29253"/>
                  </a:moveTo>
                  <a:cubicBezTo>
                    <a:pt x="58507" y="45343"/>
                    <a:pt x="45343" y="58507"/>
                    <a:pt x="29254" y="58507"/>
                  </a:cubicBezTo>
                  <a:cubicBezTo>
                    <a:pt x="13165" y="58507"/>
                    <a:pt x="0" y="45343"/>
                    <a:pt x="0" y="29253"/>
                  </a:cubicBezTo>
                  <a:cubicBezTo>
                    <a:pt x="0" y="13164"/>
                    <a:pt x="13165" y="0"/>
                    <a:pt x="29254" y="0"/>
                  </a:cubicBezTo>
                  <a:cubicBezTo>
                    <a:pt x="45343" y="0"/>
                    <a:pt x="58507" y="13164"/>
                    <a:pt x="58507" y="2925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 name="任意多边形: 形状 13"/>
            <p:cNvSpPr/>
            <p:nvPr/>
          </p:nvSpPr>
          <p:spPr>
            <a:xfrm>
              <a:off x="10814550" y="974652"/>
              <a:ext cx="55580" cy="55581"/>
            </a:xfrm>
            <a:custGeom>
              <a:avLst/>
              <a:gdLst>
                <a:gd name="connsiteX0" fmla="*/ 55581 w 55580"/>
                <a:gd name="connsiteY0" fmla="*/ 27791 h 55581"/>
                <a:gd name="connsiteX1" fmla="*/ 27790 w 55580"/>
                <a:gd name="connsiteY1" fmla="*/ 55581 h 55581"/>
                <a:gd name="connsiteX2" fmla="*/ 0 w 55580"/>
                <a:gd name="connsiteY2" fmla="*/ 27791 h 55581"/>
                <a:gd name="connsiteX3" fmla="*/ 27790 w 55580"/>
                <a:gd name="connsiteY3" fmla="*/ 0 h 55581"/>
                <a:gd name="connsiteX4" fmla="*/ 55581 w 55580"/>
                <a:gd name="connsiteY4" fmla="*/ 27791 h 55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80" h="55581">
                  <a:moveTo>
                    <a:pt x="55581" y="27791"/>
                  </a:moveTo>
                  <a:cubicBezTo>
                    <a:pt x="55581" y="43880"/>
                    <a:pt x="42417" y="55581"/>
                    <a:pt x="27790" y="55581"/>
                  </a:cubicBezTo>
                  <a:cubicBezTo>
                    <a:pt x="11700" y="55581"/>
                    <a:pt x="0" y="42417"/>
                    <a:pt x="0" y="27791"/>
                  </a:cubicBezTo>
                  <a:cubicBezTo>
                    <a:pt x="0" y="11701"/>
                    <a:pt x="13163" y="0"/>
                    <a:pt x="27790" y="0"/>
                  </a:cubicBezTo>
                  <a:cubicBezTo>
                    <a:pt x="42417" y="0"/>
                    <a:pt x="55581" y="11701"/>
                    <a:pt x="55581" y="27791"/>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 name="任意多边形: 形状 14"/>
            <p:cNvSpPr/>
            <p:nvPr/>
          </p:nvSpPr>
          <p:spPr>
            <a:xfrm>
              <a:off x="10814550" y="1068262"/>
              <a:ext cx="55580" cy="55581"/>
            </a:xfrm>
            <a:custGeom>
              <a:avLst/>
              <a:gdLst>
                <a:gd name="connsiteX0" fmla="*/ 55581 w 55580"/>
                <a:gd name="connsiteY0" fmla="*/ 27791 h 55581"/>
                <a:gd name="connsiteX1" fmla="*/ 27790 w 55580"/>
                <a:gd name="connsiteY1" fmla="*/ 55581 h 55581"/>
                <a:gd name="connsiteX2" fmla="*/ 0 w 55580"/>
                <a:gd name="connsiteY2" fmla="*/ 27791 h 55581"/>
                <a:gd name="connsiteX3" fmla="*/ 27790 w 55580"/>
                <a:gd name="connsiteY3" fmla="*/ 0 h 55581"/>
                <a:gd name="connsiteX4" fmla="*/ 55581 w 55580"/>
                <a:gd name="connsiteY4" fmla="*/ 27791 h 55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80" h="55581">
                  <a:moveTo>
                    <a:pt x="55581" y="27791"/>
                  </a:moveTo>
                  <a:cubicBezTo>
                    <a:pt x="55581" y="43880"/>
                    <a:pt x="42417" y="55581"/>
                    <a:pt x="27790" y="55581"/>
                  </a:cubicBezTo>
                  <a:cubicBezTo>
                    <a:pt x="11700" y="55581"/>
                    <a:pt x="0" y="42417"/>
                    <a:pt x="0" y="27791"/>
                  </a:cubicBezTo>
                  <a:cubicBezTo>
                    <a:pt x="0" y="11701"/>
                    <a:pt x="13163" y="0"/>
                    <a:pt x="27790" y="0"/>
                  </a:cubicBezTo>
                  <a:cubicBezTo>
                    <a:pt x="42417" y="0"/>
                    <a:pt x="55581" y="13164"/>
                    <a:pt x="55581" y="27791"/>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6" name="任意多边形: 形状 15"/>
            <p:cNvSpPr/>
            <p:nvPr/>
          </p:nvSpPr>
          <p:spPr>
            <a:xfrm>
              <a:off x="10814550" y="1163224"/>
              <a:ext cx="55580" cy="55692"/>
            </a:xfrm>
            <a:custGeom>
              <a:avLst/>
              <a:gdLst>
                <a:gd name="connsiteX0" fmla="*/ 55581 w 55580"/>
                <a:gd name="connsiteY0" fmla="*/ 27902 h 55692"/>
                <a:gd name="connsiteX1" fmla="*/ 27790 w 55580"/>
                <a:gd name="connsiteY1" fmla="*/ 55692 h 55692"/>
                <a:gd name="connsiteX2" fmla="*/ 0 w 55580"/>
                <a:gd name="connsiteY2" fmla="*/ 27902 h 55692"/>
                <a:gd name="connsiteX3" fmla="*/ 27790 w 55580"/>
                <a:gd name="connsiteY3" fmla="*/ 111 h 55692"/>
                <a:gd name="connsiteX4" fmla="*/ 55581 w 55580"/>
                <a:gd name="connsiteY4" fmla="*/ 27902 h 55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80" h="55692">
                  <a:moveTo>
                    <a:pt x="55581" y="27902"/>
                  </a:moveTo>
                  <a:cubicBezTo>
                    <a:pt x="55581" y="43991"/>
                    <a:pt x="42417" y="55692"/>
                    <a:pt x="27790" y="55692"/>
                  </a:cubicBezTo>
                  <a:cubicBezTo>
                    <a:pt x="11700" y="55692"/>
                    <a:pt x="0" y="42528"/>
                    <a:pt x="0" y="27902"/>
                  </a:cubicBezTo>
                  <a:cubicBezTo>
                    <a:pt x="0" y="13275"/>
                    <a:pt x="13163" y="111"/>
                    <a:pt x="27790" y="111"/>
                  </a:cubicBezTo>
                  <a:cubicBezTo>
                    <a:pt x="42417" y="-1351"/>
                    <a:pt x="55581" y="11812"/>
                    <a:pt x="55581" y="27902"/>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7" name="任意多边形: 形状 16"/>
            <p:cNvSpPr/>
            <p:nvPr/>
          </p:nvSpPr>
          <p:spPr>
            <a:xfrm>
              <a:off x="10814550" y="1256946"/>
              <a:ext cx="55580" cy="55581"/>
            </a:xfrm>
            <a:custGeom>
              <a:avLst/>
              <a:gdLst>
                <a:gd name="connsiteX0" fmla="*/ 55581 w 55580"/>
                <a:gd name="connsiteY0" fmla="*/ 27791 h 55581"/>
                <a:gd name="connsiteX1" fmla="*/ 27790 w 55580"/>
                <a:gd name="connsiteY1" fmla="*/ 55581 h 55581"/>
                <a:gd name="connsiteX2" fmla="*/ 0 w 55580"/>
                <a:gd name="connsiteY2" fmla="*/ 27791 h 55581"/>
                <a:gd name="connsiteX3" fmla="*/ 27790 w 55580"/>
                <a:gd name="connsiteY3" fmla="*/ 0 h 55581"/>
                <a:gd name="connsiteX4" fmla="*/ 55581 w 55580"/>
                <a:gd name="connsiteY4" fmla="*/ 27791 h 55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80" h="55581">
                  <a:moveTo>
                    <a:pt x="55581" y="27791"/>
                  </a:moveTo>
                  <a:cubicBezTo>
                    <a:pt x="55581" y="43880"/>
                    <a:pt x="42417" y="55581"/>
                    <a:pt x="27790" y="55581"/>
                  </a:cubicBezTo>
                  <a:cubicBezTo>
                    <a:pt x="11700" y="55581"/>
                    <a:pt x="0" y="42417"/>
                    <a:pt x="0" y="27791"/>
                  </a:cubicBezTo>
                  <a:cubicBezTo>
                    <a:pt x="0" y="11701"/>
                    <a:pt x="13163" y="0"/>
                    <a:pt x="27790" y="0"/>
                  </a:cubicBezTo>
                  <a:cubicBezTo>
                    <a:pt x="42417" y="0"/>
                    <a:pt x="55581" y="11701"/>
                    <a:pt x="55581" y="27791"/>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8" name="任意多边形: 形状 17"/>
            <p:cNvSpPr/>
            <p:nvPr/>
          </p:nvSpPr>
          <p:spPr>
            <a:xfrm>
              <a:off x="10814550" y="1350556"/>
              <a:ext cx="55580" cy="55581"/>
            </a:xfrm>
            <a:custGeom>
              <a:avLst/>
              <a:gdLst>
                <a:gd name="connsiteX0" fmla="*/ 55581 w 55580"/>
                <a:gd name="connsiteY0" fmla="*/ 27791 h 55581"/>
                <a:gd name="connsiteX1" fmla="*/ 27790 w 55580"/>
                <a:gd name="connsiteY1" fmla="*/ 55581 h 55581"/>
                <a:gd name="connsiteX2" fmla="*/ 0 w 55580"/>
                <a:gd name="connsiteY2" fmla="*/ 27791 h 55581"/>
                <a:gd name="connsiteX3" fmla="*/ 27790 w 55580"/>
                <a:gd name="connsiteY3" fmla="*/ 0 h 55581"/>
                <a:gd name="connsiteX4" fmla="*/ 55581 w 55580"/>
                <a:gd name="connsiteY4" fmla="*/ 27791 h 55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80" h="55581">
                  <a:moveTo>
                    <a:pt x="55581" y="27791"/>
                  </a:moveTo>
                  <a:cubicBezTo>
                    <a:pt x="55581" y="43880"/>
                    <a:pt x="42417" y="55581"/>
                    <a:pt x="27790" y="55581"/>
                  </a:cubicBezTo>
                  <a:cubicBezTo>
                    <a:pt x="11700" y="55581"/>
                    <a:pt x="0" y="42417"/>
                    <a:pt x="0" y="27791"/>
                  </a:cubicBezTo>
                  <a:cubicBezTo>
                    <a:pt x="0" y="11701"/>
                    <a:pt x="13163" y="0"/>
                    <a:pt x="27790" y="0"/>
                  </a:cubicBezTo>
                  <a:cubicBezTo>
                    <a:pt x="42417" y="0"/>
                    <a:pt x="55581" y="13164"/>
                    <a:pt x="55581" y="27791"/>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9" name="任意多边形: 形状 18"/>
            <p:cNvSpPr/>
            <p:nvPr/>
          </p:nvSpPr>
          <p:spPr>
            <a:xfrm>
              <a:off x="10734103" y="882392"/>
              <a:ext cx="52655" cy="52767"/>
            </a:xfrm>
            <a:custGeom>
              <a:avLst/>
              <a:gdLst>
                <a:gd name="connsiteX0" fmla="*/ 52656 w 52655"/>
                <a:gd name="connsiteY0" fmla="*/ 26439 h 52767"/>
                <a:gd name="connsiteX1" fmla="*/ 26328 w 52655"/>
                <a:gd name="connsiteY1" fmla="*/ 52767 h 52767"/>
                <a:gd name="connsiteX2" fmla="*/ 0 w 52655"/>
                <a:gd name="connsiteY2" fmla="*/ 26439 h 52767"/>
                <a:gd name="connsiteX3" fmla="*/ 26328 w 52655"/>
                <a:gd name="connsiteY3" fmla="*/ 111 h 52767"/>
                <a:gd name="connsiteX4" fmla="*/ 52656 w 52655"/>
                <a:gd name="connsiteY4" fmla="*/ 26439 h 52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55" h="52767">
                  <a:moveTo>
                    <a:pt x="52656" y="26439"/>
                  </a:moveTo>
                  <a:cubicBezTo>
                    <a:pt x="52656" y="41066"/>
                    <a:pt x="40954" y="52767"/>
                    <a:pt x="26328" y="52767"/>
                  </a:cubicBezTo>
                  <a:cubicBezTo>
                    <a:pt x="11702" y="52767"/>
                    <a:pt x="0" y="41066"/>
                    <a:pt x="0" y="26439"/>
                  </a:cubicBezTo>
                  <a:cubicBezTo>
                    <a:pt x="0" y="11813"/>
                    <a:pt x="11702" y="111"/>
                    <a:pt x="26328" y="111"/>
                  </a:cubicBezTo>
                  <a:cubicBezTo>
                    <a:pt x="40954" y="-1351"/>
                    <a:pt x="52656" y="11813"/>
                    <a:pt x="52656" y="2643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0" name="任意多边形: 形状 19"/>
            <p:cNvSpPr/>
            <p:nvPr/>
          </p:nvSpPr>
          <p:spPr>
            <a:xfrm>
              <a:off x="10734103" y="976114"/>
              <a:ext cx="52655" cy="52655"/>
            </a:xfrm>
            <a:custGeom>
              <a:avLst/>
              <a:gdLst>
                <a:gd name="connsiteX0" fmla="*/ 52656 w 52655"/>
                <a:gd name="connsiteY0" fmla="*/ 26328 h 52655"/>
                <a:gd name="connsiteX1" fmla="*/ 26328 w 52655"/>
                <a:gd name="connsiteY1" fmla="*/ 52656 h 52655"/>
                <a:gd name="connsiteX2" fmla="*/ 0 w 52655"/>
                <a:gd name="connsiteY2" fmla="*/ 26328 h 52655"/>
                <a:gd name="connsiteX3" fmla="*/ 26328 w 52655"/>
                <a:gd name="connsiteY3" fmla="*/ 0 h 52655"/>
                <a:gd name="connsiteX4" fmla="*/ 52656 w 52655"/>
                <a:gd name="connsiteY4" fmla="*/ 26328 h 52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55" h="52655">
                  <a:moveTo>
                    <a:pt x="52656" y="26328"/>
                  </a:moveTo>
                  <a:cubicBezTo>
                    <a:pt x="52656" y="40955"/>
                    <a:pt x="40954" y="52656"/>
                    <a:pt x="26328" y="52656"/>
                  </a:cubicBezTo>
                  <a:cubicBezTo>
                    <a:pt x="11702" y="52656"/>
                    <a:pt x="0" y="40955"/>
                    <a:pt x="0" y="26328"/>
                  </a:cubicBezTo>
                  <a:cubicBezTo>
                    <a:pt x="0" y="11701"/>
                    <a:pt x="11702" y="0"/>
                    <a:pt x="26328" y="0"/>
                  </a:cubicBezTo>
                  <a:cubicBezTo>
                    <a:pt x="40954" y="0"/>
                    <a:pt x="52656" y="11701"/>
                    <a:pt x="52656" y="26328"/>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1" name="任意多边形: 形状 20"/>
            <p:cNvSpPr/>
            <p:nvPr/>
          </p:nvSpPr>
          <p:spPr>
            <a:xfrm>
              <a:off x="10734103" y="1069725"/>
              <a:ext cx="52655" cy="52655"/>
            </a:xfrm>
            <a:custGeom>
              <a:avLst/>
              <a:gdLst>
                <a:gd name="connsiteX0" fmla="*/ 52656 w 52655"/>
                <a:gd name="connsiteY0" fmla="*/ 26328 h 52655"/>
                <a:gd name="connsiteX1" fmla="*/ 26328 w 52655"/>
                <a:gd name="connsiteY1" fmla="*/ 52656 h 52655"/>
                <a:gd name="connsiteX2" fmla="*/ 0 w 52655"/>
                <a:gd name="connsiteY2" fmla="*/ 26328 h 52655"/>
                <a:gd name="connsiteX3" fmla="*/ 26328 w 52655"/>
                <a:gd name="connsiteY3" fmla="*/ 0 h 52655"/>
                <a:gd name="connsiteX4" fmla="*/ 52656 w 52655"/>
                <a:gd name="connsiteY4" fmla="*/ 26328 h 52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55" h="52655">
                  <a:moveTo>
                    <a:pt x="52656" y="26328"/>
                  </a:moveTo>
                  <a:cubicBezTo>
                    <a:pt x="52656" y="40955"/>
                    <a:pt x="40954" y="52656"/>
                    <a:pt x="26328" y="52656"/>
                  </a:cubicBezTo>
                  <a:cubicBezTo>
                    <a:pt x="11702" y="52656"/>
                    <a:pt x="0" y="40955"/>
                    <a:pt x="0" y="26328"/>
                  </a:cubicBezTo>
                  <a:cubicBezTo>
                    <a:pt x="0" y="11701"/>
                    <a:pt x="11702" y="0"/>
                    <a:pt x="26328" y="0"/>
                  </a:cubicBezTo>
                  <a:cubicBezTo>
                    <a:pt x="40954" y="0"/>
                    <a:pt x="52656" y="11701"/>
                    <a:pt x="52656" y="26328"/>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2" name="任意多边形: 形状 21"/>
            <p:cNvSpPr/>
            <p:nvPr/>
          </p:nvSpPr>
          <p:spPr>
            <a:xfrm>
              <a:off x="10734103" y="1164686"/>
              <a:ext cx="52655" cy="52767"/>
            </a:xfrm>
            <a:custGeom>
              <a:avLst/>
              <a:gdLst>
                <a:gd name="connsiteX0" fmla="*/ 52656 w 52655"/>
                <a:gd name="connsiteY0" fmla="*/ 26439 h 52767"/>
                <a:gd name="connsiteX1" fmla="*/ 26328 w 52655"/>
                <a:gd name="connsiteY1" fmla="*/ 52767 h 52767"/>
                <a:gd name="connsiteX2" fmla="*/ 0 w 52655"/>
                <a:gd name="connsiteY2" fmla="*/ 26439 h 52767"/>
                <a:gd name="connsiteX3" fmla="*/ 26328 w 52655"/>
                <a:gd name="connsiteY3" fmla="*/ 111 h 52767"/>
                <a:gd name="connsiteX4" fmla="*/ 52656 w 52655"/>
                <a:gd name="connsiteY4" fmla="*/ 26439 h 52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55" h="52767">
                  <a:moveTo>
                    <a:pt x="52656" y="26439"/>
                  </a:moveTo>
                  <a:cubicBezTo>
                    <a:pt x="52656" y="41066"/>
                    <a:pt x="40954" y="52767"/>
                    <a:pt x="26328" y="52767"/>
                  </a:cubicBezTo>
                  <a:cubicBezTo>
                    <a:pt x="11702" y="52767"/>
                    <a:pt x="0" y="41066"/>
                    <a:pt x="0" y="26439"/>
                  </a:cubicBezTo>
                  <a:cubicBezTo>
                    <a:pt x="0" y="11813"/>
                    <a:pt x="11702" y="111"/>
                    <a:pt x="26328" y="111"/>
                  </a:cubicBezTo>
                  <a:cubicBezTo>
                    <a:pt x="40954" y="-1351"/>
                    <a:pt x="52656" y="11813"/>
                    <a:pt x="52656" y="2643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3" name="任意多边形: 形状 22"/>
            <p:cNvSpPr/>
            <p:nvPr/>
          </p:nvSpPr>
          <p:spPr>
            <a:xfrm>
              <a:off x="10734103" y="1258408"/>
              <a:ext cx="52655" cy="52655"/>
            </a:xfrm>
            <a:custGeom>
              <a:avLst/>
              <a:gdLst>
                <a:gd name="connsiteX0" fmla="*/ 52656 w 52655"/>
                <a:gd name="connsiteY0" fmla="*/ 26328 h 52655"/>
                <a:gd name="connsiteX1" fmla="*/ 26328 w 52655"/>
                <a:gd name="connsiteY1" fmla="*/ 52656 h 52655"/>
                <a:gd name="connsiteX2" fmla="*/ 0 w 52655"/>
                <a:gd name="connsiteY2" fmla="*/ 26328 h 52655"/>
                <a:gd name="connsiteX3" fmla="*/ 26328 w 52655"/>
                <a:gd name="connsiteY3" fmla="*/ 0 h 52655"/>
                <a:gd name="connsiteX4" fmla="*/ 52656 w 52655"/>
                <a:gd name="connsiteY4" fmla="*/ 26328 h 52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55" h="52655">
                  <a:moveTo>
                    <a:pt x="52656" y="26328"/>
                  </a:moveTo>
                  <a:cubicBezTo>
                    <a:pt x="52656" y="40955"/>
                    <a:pt x="40954" y="52656"/>
                    <a:pt x="26328" y="52656"/>
                  </a:cubicBezTo>
                  <a:cubicBezTo>
                    <a:pt x="11702" y="52656"/>
                    <a:pt x="0" y="40955"/>
                    <a:pt x="0" y="26328"/>
                  </a:cubicBezTo>
                  <a:cubicBezTo>
                    <a:pt x="0" y="11701"/>
                    <a:pt x="11702" y="0"/>
                    <a:pt x="26328" y="0"/>
                  </a:cubicBezTo>
                  <a:cubicBezTo>
                    <a:pt x="40954" y="0"/>
                    <a:pt x="52656" y="11701"/>
                    <a:pt x="52656" y="26328"/>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4" name="任意多边形: 形状 23"/>
            <p:cNvSpPr/>
            <p:nvPr/>
          </p:nvSpPr>
          <p:spPr>
            <a:xfrm>
              <a:off x="10734103" y="1352019"/>
              <a:ext cx="52655" cy="52655"/>
            </a:xfrm>
            <a:custGeom>
              <a:avLst/>
              <a:gdLst>
                <a:gd name="connsiteX0" fmla="*/ 52656 w 52655"/>
                <a:gd name="connsiteY0" fmla="*/ 26328 h 52655"/>
                <a:gd name="connsiteX1" fmla="*/ 26328 w 52655"/>
                <a:gd name="connsiteY1" fmla="*/ 52656 h 52655"/>
                <a:gd name="connsiteX2" fmla="*/ 0 w 52655"/>
                <a:gd name="connsiteY2" fmla="*/ 26328 h 52655"/>
                <a:gd name="connsiteX3" fmla="*/ 26328 w 52655"/>
                <a:gd name="connsiteY3" fmla="*/ 0 h 52655"/>
                <a:gd name="connsiteX4" fmla="*/ 52656 w 52655"/>
                <a:gd name="connsiteY4" fmla="*/ 26328 h 52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55" h="52655">
                  <a:moveTo>
                    <a:pt x="52656" y="26328"/>
                  </a:moveTo>
                  <a:cubicBezTo>
                    <a:pt x="52656" y="40955"/>
                    <a:pt x="40954" y="52656"/>
                    <a:pt x="26328" y="52656"/>
                  </a:cubicBezTo>
                  <a:cubicBezTo>
                    <a:pt x="11702" y="52656"/>
                    <a:pt x="0" y="40955"/>
                    <a:pt x="0" y="26328"/>
                  </a:cubicBezTo>
                  <a:cubicBezTo>
                    <a:pt x="0" y="11701"/>
                    <a:pt x="11702" y="0"/>
                    <a:pt x="26328" y="0"/>
                  </a:cubicBezTo>
                  <a:cubicBezTo>
                    <a:pt x="40954" y="0"/>
                    <a:pt x="52656" y="11701"/>
                    <a:pt x="52656" y="26328"/>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5" name="任意多边形: 形状 24"/>
            <p:cNvSpPr/>
            <p:nvPr/>
          </p:nvSpPr>
          <p:spPr>
            <a:xfrm>
              <a:off x="10734103" y="1447092"/>
              <a:ext cx="52655" cy="52655"/>
            </a:xfrm>
            <a:custGeom>
              <a:avLst/>
              <a:gdLst>
                <a:gd name="connsiteX0" fmla="*/ 52656 w 52655"/>
                <a:gd name="connsiteY0" fmla="*/ 26328 h 52655"/>
                <a:gd name="connsiteX1" fmla="*/ 26328 w 52655"/>
                <a:gd name="connsiteY1" fmla="*/ 52656 h 52655"/>
                <a:gd name="connsiteX2" fmla="*/ 0 w 52655"/>
                <a:gd name="connsiteY2" fmla="*/ 26328 h 52655"/>
                <a:gd name="connsiteX3" fmla="*/ 26328 w 52655"/>
                <a:gd name="connsiteY3" fmla="*/ 0 h 52655"/>
                <a:gd name="connsiteX4" fmla="*/ 52656 w 52655"/>
                <a:gd name="connsiteY4" fmla="*/ 26328 h 52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55" h="52655">
                  <a:moveTo>
                    <a:pt x="52656" y="26328"/>
                  </a:moveTo>
                  <a:cubicBezTo>
                    <a:pt x="52656" y="40955"/>
                    <a:pt x="40954" y="52656"/>
                    <a:pt x="26328" y="52656"/>
                  </a:cubicBezTo>
                  <a:cubicBezTo>
                    <a:pt x="11702" y="52656"/>
                    <a:pt x="0" y="40955"/>
                    <a:pt x="0" y="26328"/>
                  </a:cubicBezTo>
                  <a:cubicBezTo>
                    <a:pt x="0" y="11701"/>
                    <a:pt x="11702" y="0"/>
                    <a:pt x="26328" y="0"/>
                  </a:cubicBezTo>
                  <a:cubicBezTo>
                    <a:pt x="40954" y="0"/>
                    <a:pt x="52656" y="11701"/>
                    <a:pt x="52656" y="26328"/>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6" name="任意多边形: 形状 25"/>
            <p:cNvSpPr/>
            <p:nvPr/>
          </p:nvSpPr>
          <p:spPr>
            <a:xfrm>
              <a:off x="10653657" y="788893"/>
              <a:ext cx="49729" cy="49730"/>
            </a:xfrm>
            <a:custGeom>
              <a:avLst/>
              <a:gdLst>
                <a:gd name="connsiteX0" fmla="*/ 49730 w 49729"/>
                <a:gd name="connsiteY0" fmla="*/ 24865 h 49730"/>
                <a:gd name="connsiteX1" fmla="*/ 24865 w 49729"/>
                <a:gd name="connsiteY1" fmla="*/ 49731 h 49730"/>
                <a:gd name="connsiteX2" fmla="*/ 0 w 49729"/>
                <a:gd name="connsiteY2" fmla="*/ 24865 h 49730"/>
                <a:gd name="connsiteX3" fmla="*/ 24865 w 49729"/>
                <a:gd name="connsiteY3" fmla="*/ 0 h 49730"/>
                <a:gd name="connsiteX4" fmla="*/ 49730 w 49729"/>
                <a:gd name="connsiteY4" fmla="*/ 24865 h 49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29" h="49730">
                  <a:moveTo>
                    <a:pt x="49730" y="24865"/>
                  </a:moveTo>
                  <a:cubicBezTo>
                    <a:pt x="49730" y="38029"/>
                    <a:pt x="38028" y="49731"/>
                    <a:pt x="24865" y="49731"/>
                  </a:cubicBezTo>
                  <a:cubicBezTo>
                    <a:pt x="11700" y="49731"/>
                    <a:pt x="0" y="38029"/>
                    <a:pt x="0" y="24865"/>
                  </a:cubicBezTo>
                  <a:cubicBezTo>
                    <a:pt x="0" y="11701"/>
                    <a:pt x="11700" y="0"/>
                    <a:pt x="24865" y="0"/>
                  </a:cubicBezTo>
                  <a:cubicBezTo>
                    <a:pt x="38028" y="0"/>
                    <a:pt x="49730" y="11701"/>
                    <a:pt x="49730" y="2486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7" name="任意多边形: 形状 26"/>
            <p:cNvSpPr/>
            <p:nvPr/>
          </p:nvSpPr>
          <p:spPr>
            <a:xfrm>
              <a:off x="10653656" y="883967"/>
              <a:ext cx="49730" cy="49730"/>
            </a:xfrm>
            <a:custGeom>
              <a:avLst/>
              <a:gdLst>
                <a:gd name="connsiteX0" fmla="*/ 49731 w 49730"/>
                <a:gd name="connsiteY0" fmla="*/ 24865 h 49730"/>
                <a:gd name="connsiteX1" fmla="*/ 24866 w 49730"/>
                <a:gd name="connsiteY1" fmla="*/ 49731 h 49730"/>
                <a:gd name="connsiteX2" fmla="*/ 1 w 49730"/>
                <a:gd name="connsiteY2" fmla="*/ 24865 h 49730"/>
                <a:gd name="connsiteX3" fmla="*/ 24866 w 49730"/>
                <a:gd name="connsiteY3" fmla="*/ 0 h 49730"/>
                <a:gd name="connsiteX4" fmla="*/ 49731 w 49730"/>
                <a:gd name="connsiteY4" fmla="*/ 24865 h 49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30" h="49730">
                  <a:moveTo>
                    <a:pt x="49731" y="24865"/>
                  </a:moveTo>
                  <a:cubicBezTo>
                    <a:pt x="49731" y="38598"/>
                    <a:pt x="38598" y="49731"/>
                    <a:pt x="24866" y="49731"/>
                  </a:cubicBezTo>
                  <a:cubicBezTo>
                    <a:pt x="11133" y="49731"/>
                    <a:pt x="1" y="38598"/>
                    <a:pt x="1" y="24865"/>
                  </a:cubicBezTo>
                  <a:cubicBezTo>
                    <a:pt x="1" y="11133"/>
                    <a:pt x="11133" y="0"/>
                    <a:pt x="24866" y="0"/>
                  </a:cubicBezTo>
                  <a:cubicBezTo>
                    <a:pt x="38598" y="0"/>
                    <a:pt x="49731" y="11133"/>
                    <a:pt x="49731" y="2486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8" name="任意多边形: 形状 27"/>
            <p:cNvSpPr/>
            <p:nvPr/>
          </p:nvSpPr>
          <p:spPr>
            <a:xfrm>
              <a:off x="10653656" y="977577"/>
              <a:ext cx="49730" cy="49730"/>
            </a:xfrm>
            <a:custGeom>
              <a:avLst/>
              <a:gdLst>
                <a:gd name="connsiteX0" fmla="*/ 49731 w 49730"/>
                <a:gd name="connsiteY0" fmla="*/ 24865 h 49730"/>
                <a:gd name="connsiteX1" fmla="*/ 24866 w 49730"/>
                <a:gd name="connsiteY1" fmla="*/ 49731 h 49730"/>
                <a:gd name="connsiteX2" fmla="*/ 1 w 49730"/>
                <a:gd name="connsiteY2" fmla="*/ 24865 h 49730"/>
                <a:gd name="connsiteX3" fmla="*/ 24866 w 49730"/>
                <a:gd name="connsiteY3" fmla="*/ 0 h 49730"/>
                <a:gd name="connsiteX4" fmla="*/ 49731 w 49730"/>
                <a:gd name="connsiteY4" fmla="*/ 24865 h 49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30" h="49730">
                  <a:moveTo>
                    <a:pt x="49731" y="24865"/>
                  </a:moveTo>
                  <a:cubicBezTo>
                    <a:pt x="49731" y="38598"/>
                    <a:pt x="38598" y="49731"/>
                    <a:pt x="24866" y="49731"/>
                  </a:cubicBezTo>
                  <a:cubicBezTo>
                    <a:pt x="11133" y="49731"/>
                    <a:pt x="1" y="38598"/>
                    <a:pt x="1" y="24865"/>
                  </a:cubicBezTo>
                  <a:cubicBezTo>
                    <a:pt x="1" y="11133"/>
                    <a:pt x="11133" y="0"/>
                    <a:pt x="24866" y="0"/>
                  </a:cubicBezTo>
                  <a:cubicBezTo>
                    <a:pt x="38598" y="0"/>
                    <a:pt x="49731" y="11133"/>
                    <a:pt x="49731" y="2486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9" name="任意多边形: 形状 28"/>
            <p:cNvSpPr/>
            <p:nvPr/>
          </p:nvSpPr>
          <p:spPr>
            <a:xfrm>
              <a:off x="10653657" y="1071187"/>
              <a:ext cx="49729" cy="49730"/>
            </a:xfrm>
            <a:custGeom>
              <a:avLst/>
              <a:gdLst>
                <a:gd name="connsiteX0" fmla="*/ 49730 w 49729"/>
                <a:gd name="connsiteY0" fmla="*/ 24865 h 49730"/>
                <a:gd name="connsiteX1" fmla="*/ 24865 w 49729"/>
                <a:gd name="connsiteY1" fmla="*/ 49731 h 49730"/>
                <a:gd name="connsiteX2" fmla="*/ 0 w 49729"/>
                <a:gd name="connsiteY2" fmla="*/ 24865 h 49730"/>
                <a:gd name="connsiteX3" fmla="*/ 24865 w 49729"/>
                <a:gd name="connsiteY3" fmla="*/ 0 h 49730"/>
                <a:gd name="connsiteX4" fmla="*/ 49730 w 49729"/>
                <a:gd name="connsiteY4" fmla="*/ 24865 h 49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29" h="49730">
                  <a:moveTo>
                    <a:pt x="49730" y="24865"/>
                  </a:moveTo>
                  <a:cubicBezTo>
                    <a:pt x="49730" y="38029"/>
                    <a:pt x="38028" y="49731"/>
                    <a:pt x="24865" y="49731"/>
                  </a:cubicBezTo>
                  <a:cubicBezTo>
                    <a:pt x="11700" y="49731"/>
                    <a:pt x="0" y="38029"/>
                    <a:pt x="0" y="24865"/>
                  </a:cubicBezTo>
                  <a:cubicBezTo>
                    <a:pt x="0" y="11701"/>
                    <a:pt x="11700" y="0"/>
                    <a:pt x="24865" y="0"/>
                  </a:cubicBezTo>
                  <a:cubicBezTo>
                    <a:pt x="38028" y="0"/>
                    <a:pt x="49730" y="11701"/>
                    <a:pt x="49730" y="2486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0" name="任意多边形: 形状 29"/>
            <p:cNvSpPr/>
            <p:nvPr/>
          </p:nvSpPr>
          <p:spPr>
            <a:xfrm>
              <a:off x="10653657" y="1166260"/>
              <a:ext cx="49729" cy="49730"/>
            </a:xfrm>
            <a:custGeom>
              <a:avLst/>
              <a:gdLst>
                <a:gd name="connsiteX0" fmla="*/ 49730 w 49729"/>
                <a:gd name="connsiteY0" fmla="*/ 24865 h 49730"/>
                <a:gd name="connsiteX1" fmla="*/ 24865 w 49729"/>
                <a:gd name="connsiteY1" fmla="*/ 49731 h 49730"/>
                <a:gd name="connsiteX2" fmla="*/ 0 w 49729"/>
                <a:gd name="connsiteY2" fmla="*/ 24865 h 49730"/>
                <a:gd name="connsiteX3" fmla="*/ 24865 w 49729"/>
                <a:gd name="connsiteY3" fmla="*/ 0 h 49730"/>
                <a:gd name="connsiteX4" fmla="*/ 49730 w 49729"/>
                <a:gd name="connsiteY4" fmla="*/ 24865 h 49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29" h="49730">
                  <a:moveTo>
                    <a:pt x="49730" y="24865"/>
                  </a:moveTo>
                  <a:cubicBezTo>
                    <a:pt x="49730" y="38029"/>
                    <a:pt x="38028" y="49731"/>
                    <a:pt x="24865" y="49731"/>
                  </a:cubicBezTo>
                  <a:cubicBezTo>
                    <a:pt x="11700" y="49731"/>
                    <a:pt x="0" y="38029"/>
                    <a:pt x="0" y="24865"/>
                  </a:cubicBezTo>
                  <a:cubicBezTo>
                    <a:pt x="0" y="11701"/>
                    <a:pt x="11700" y="0"/>
                    <a:pt x="24865" y="0"/>
                  </a:cubicBezTo>
                  <a:cubicBezTo>
                    <a:pt x="38028" y="0"/>
                    <a:pt x="49730" y="10239"/>
                    <a:pt x="49730" y="2486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1" name="任意多边形: 形状 30"/>
            <p:cNvSpPr/>
            <p:nvPr/>
          </p:nvSpPr>
          <p:spPr>
            <a:xfrm>
              <a:off x="10653656" y="1259871"/>
              <a:ext cx="49730" cy="49730"/>
            </a:xfrm>
            <a:custGeom>
              <a:avLst/>
              <a:gdLst>
                <a:gd name="connsiteX0" fmla="*/ 49731 w 49730"/>
                <a:gd name="connsiteY0" fmla="*/ 24865 h 49730"/>
                <a:gd name="connsiteX1" fmla="*/ 24866 w 49730"/>
                <a:gd name="connsiteY1" fmla="*/ 49731 h 49730"/>
                <a:gd name="connsiteX2" fmla="*/ 1 w 49730"/>
                <a:gd name="connsiteY2" fmla="*/ 24865 h 49730"/>
                <a:gd name="connsiteX3" fmla="*/ 24866 w 49730"/>
                <a:gd name="connsiteY3" fmla="*/ 0 h 49730"/>
                <a:gd name="connsiteX4" fmla="*/ 49731 w 49730"/>
                <a:gd name="connsiteY4" fmla="*/ 24865 h 49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30" h="49730">
                  <a:moveTo>
                    <a:pt x="49731" y="24865"/>
                  </a:moveTo>
                  <a:cubicBezTo>
                    <a:pt x="49731" y="38598"/>
                    <a:pt x="38598" y="49731"/>
                    <a:pt x="24866" y="49731"/>
                  </a:cubicBezTo>
                  <a:cubicBezTo>
                    <a:pt x="11133" y="49731"/>
                    <a:pt x="1" y="38598"/>
                    <a:pt x="1" y="24865"/>
                  </a:cubicBezTo>
                  <a:cubicBezTo>
                    <a:pt x="1" y="11133"/>
                    <a:pt x="11133" y="0"/>
                    <a:pt x="24866" y="0"/>
                  </a:cubicBezTo>
                  <a:cubicBezTo>
                    <a:pt x="38598" y="0"/>
                    <a:pt x="49731" y="11133"/>
                    <a:pt x="49731" y="2486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2" name="任意多边形: 形状 31"/>
            <p:cNvSpPr/>
            <p:nvPr/>
          </p:nvSpPr>
          <p:spPr>
            <a:xfrm>
              <a:off x="10653657" y="1353481"/>
              <a:ext cx="49729" cy="49730"/>
            </a:xfrm>
            <a:custGeom>
              <a:avLst/>
              <a:gdLst>
                <a:gd name="connsiteX0" fmla="*/ 49730 w 49729"/>
                <a:gd name="connsiteY0" fmla="*/ 24865 h 49730"/>
                <a:gd name="connsiteX1" fmla="*/ 24865 w 49729"/>
                <a:gd name="connsiteY1" fmla="*/ 49731 h 49730"/>
                <a:gd name="connsiteX2" fmla="*/ 0 w 49729"/>
                <a:gd name="connsiteY2" fmla="*/ 24865 h 49730"/>
                <a:gd name="connsiteX3" fmla="*/ 24865 w 49729"/>
                <a:gd name="connsiteY3" fmla="*/ 0 h 49730"/>
                <a:gd name="connsiteX4" fmla="*/ 49730 w 49729"/>
                <a:gd name="connsiteY4" fmla="*/ 24865 h 49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29" h="49730">
                  <a:moveTo>
                    <a:pt x="49730" y="24865"/>
                  </a:moveTo>
                  <a:cubicBezTo>
                    <a:pt x="49730" y="38029"/>
                    <a:pt x="38028" y="49731"/>
                    <a:pt x="24865" y="49731"/>
                  </a:cubicBezTo>
                  <a:cubicBezTo>
                    <a:pt x="11700" y="49731"/>
                    <a:pt x="0" y="38029"/>
                    <a:pt x="0" y="24865"/>
                  </a:cubicBezTo>
                  <a:cubicBezTo>
                    <a:pt x="0" y="11701"/>
                    <a:pt x="11700" y="0"/>
                    <a:pt x="24865" y="0"/>
                  </a:cubicBezTo>
                  <a:cubicBezTo>
                    <a:pt x="38028" y="0"/>
                    <a:pt x="49730" y="11701"/>
                    <a:pt x="49730" y="2486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3" name="任意多边形: 形状 32"/>
            <p:cNvSpPr/>
            <p:nvPr/>
          </p:nvSpPr>
          <p:spPr>
            <a:xfrm>
              <a:off x="10653656" y="1448554"/>
              <a:ext cx="49730" cy="49730"/>
            </a:xfrm>
            <a:custGeom>
              <a:avLst/>
              <a:gdLst>
                <a:gd name="connsiteX0" fmla="*/ 49731 w 49730"/>
                <a:gd name="connsiteY0" fmla="*/ 24865 h 49730"/>
                <a:gd name="connsiteX1" fmla="*/ 24866 w 49730"/>
                <a:gd name="connsiteY1" fmla="*/ 49731 h 49730"/>
                <a:gd name="connsiteX2" fmla="*/ 1 w 49730"/>
                <a:gd name="connsiteY2" fmla="*/ 24865 h 49730"/>
                <a:gd name="connsiteX3" fmla="*/ 24866 w 49730"/>
                <a:gd name="connsiteY3" fmla="*/ 0 h 49730"/>
                <a:gd name="connsiteX4" fmla="*/ 49731 w 49730"/>
                <a:gd name="connsiteY4" fmla="*/ 24865 h 49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30" h="49730">
                  <a:moveTo>
                    <a:pt x="49731" y="24865"/>
                  </a:moveTo>
                  <a:cubicBezTo>
                    <a:pt x="49731" y="38598"/>
                    <a:pt x="38598" y="49731"/>
                    <a:pt x="24866" y="49731"/>
                  </a:cubicBezTo>
                  <a:cubicBezTo>
                    <a:pt x="11133" y="49731"/>
                    <a:pt x="1" y="38598"/>
                    <a:pt x="1" y="24865"/>
                  </a:cubicBezTo>
                  <a:cubicBezTo>
                    <a:pt x="1" y="11133"/>
                    <a:pt x="11133" y="0"/>
                    <a:pt x="24866" y="0"/>
                  </a:cubicBezTo>
                  <a:cubicBezTo>
                    <a:pt x="38598" y="0"/>
                    <a:pt x="49731" y="11133"/>
                    <a:pt x="49731" y="2486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4" name="任意多边形: 形状 33"/>
            <p:cNvSpPr/>
            <p:nvPr/>
          </p:nvSpPr>
          <p:spPr>
            <a:xfrm>
              <a:off x="10653657" y="1542165"/>
              <a:ext cx="49729" cy="49730"/>
            </a:xfrm>
            <a:custGeom>
              <a:avLst/>
              <a:gdLst>
                <a:gd name="connsiteX0" fmla="*/ 49730 w 49729"/>
                <a:gd name="connsiteY0" fmla="*/ 24865 h 49730"/>
                <a:gd name="connsiteX1" fmla="*/ 24865 w 49729"/>
                <a:gd name="connsiteY1" fmla="*/ 49731 h 49730"/>
                <a:gd name="connsiteX2" fmla="*/ 0 w 49729"/>
                <a:gd name="connsiteY2" fmla="*/ 24865 h 49730"/>
                <a:gd name="connsiteX3" fmla="*/ 24865 w 49729"/>
                <a:gd name="connsiteY3" fmla="*/ 0 h 49730"/>
                <a:gd name="connsiteX4" fmla="*/ 49730 w 49729"/>
                <a:gd name="connsiteY4" fmla="*/ 24865 h 49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29" h="49730">
                  <a:moveTo>
                    <a:pt x="49730" y="24865"/>
                  </a:moveTo>
                  <a:cubicBezTo>
                    <a:pt x="49730" y="38029"/>
                    <a:pt x="38028" y="49731"/>
                    <a:pt x="24865" y="49731"/>
                  </a:cubicBezTo>
                  <a:cubicBezTo>
                    <a:pt x="11700" y="49731"/>
                    <a:pt x="0" y="38029"/>
                    <a:pt x="0" y="24865"/>
                  </a:cubicBezTo>
                  <a:cubicBezTo>
                    <a:pt x="0" y="11701"/>
                    <a:pt x="11700" y="0"/>
                    <a:pt x="24865" y="0"/>
                  </a:cubicBezTo>
                  <a:cubicBezTo>
                    <a:pt x="38028" y="0"/>
                    <a:pt x="49730" y="11701"/>
                    <a:pt x="49730" y="2486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5" name="任意多边形: 形状 34"/>
            <p:cNvSpPr/>
            <p:nvPr/>
          </p:nvSpPr>
          <p:spPr>
            <a:xfrm>
              <a:off x="10573210" y="696746"/>
              <a:ext cx="46805" cy="46805"/>
            </a:xfrm>
            <a:custGeom>
              <a:avLst/>
              <a:gdLst>
                <a:gd name="connsiteX0" fmla="*/ 46805 w 46805"/>
                <a:gd name="connsiteY0" fmla="*/ 23403 h 46805"/>
                <a:gd name="connsiteX1" fmla="*/ 23402 w 46805"/>
                <a:gd name="connsiteY1" fmla="*/ 46805 h 46805"/>
                <a:gd name="connsiteX2" fmla="*/ -1 w 46805"/>
                <a:gd name="connsiteY2" fmla="*/ 23403 h 46805"/>
                <a:gd name="connsiteX3" fmla="*/ 23402 w 46805"/>
                <a:gd name="connsiteY3" fmla="*/ 0 h 46805"/>
                <a:gd name="connsiteX4" fmla="*/ 46805 w 46805"/>
                <a:gd name="connsiteY4" fmla="*/ 23403 h 46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5" h="46805">
                  <a:moveTo>
                    <a:pt x="46805" y="23403"/>
                  </a:moveTo>
                  <a:cubicBezTo>
                    <a:pt x="46805" y="36328"/>
                    <a:pt x="36328" y="46805"/>
                    <a:pt x="23402" y="46805"/>
                  </a:cubicBezTo>
                  <a:cubicBezTo>
                    <a:pt x="10477" y="46805"/>
                    <a:pt x="-1" y="36328"/>
                    <a:pt x="-1" y="23403"/>
                  </a:cubicBezTo>
                  <a:cubicBezTo>
                    <a:pt x="-1" y="10478"/>
                    <a:pt x="10476" y="0"/>
                    <a:pt x="23402" y="0"/>
                  </a:cubicBezTo>
                  <a:cubicBezTo>
                    <a:pt x="36327" y="0"/>
                    <a:pt x="46805" y="10478"/>
                    <a:pt x="46805" y="2340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6" name="任意多边形: 形状 35"/>
            <p:cNvSpPr/>
            <p:nvPr/>
          </p:nvSpPr>
          <p:spPr>
            <a:xfrm>
              <a:off x="10573210" y="790356"/>
              <a:ext cx="46805" cy="46805"/>
            </a:xfrm>
            <a:custGeom>
              <a:avLst/>
              <a:gdLst>
                <a:gd name="connsiteX0" fmla="*/ 46805 w 46805"/>
                <a:gd name="connsiteY0" fmla="*/ 23403 h 46805"/>
                <a:gd name="connsiteX1" fmla="*/ 23402 w 46805"/>
                <a:gd name="connsiteY1" fmla="*/ 46805 h 46805"/>
                <a:gd name="connsiteX2" fmla="*/ 0 w 46805"/>
                <a:gd name="connsiteY2" fmla="*/ 23403 h 46805"/>
                <a:gd name="connsiteX3" fmla="*/ 23402 w 46805"/>
                <a:gd name="connsiteY3" fmla="*/ 0 h 46805"/>
                <a:gd name="connsiteX4" fmla="*/ 46805 w 46805"/>
                <a:gd name="connsiteY4" fmla="*/ 23403 h 46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5" h="46805">
                  <a:moveTo>
                    <a:pt x="46805" y="23403"/>
                  </a:moveTo>
                  <a:cubicBezTo>
                    <a:pt x="46805" y="36567"/>
                    <a:pt x="36567" y="46805"/>
                    <a:pt x="23402" y="46805"/>
                  </a:cubicBezTo>
                  <a:cubicBezTo>
                    <a:pt x="10239" y="46805"/>
                    <a:pt x="0" y="36567"/>
                    <a:pt x="0" y="23403"/>
                  </a:cubicBezTo>
                  <a:cubicBezTo>
                    <a:pt x="0" y="10239"/>
                    <a:pt x="10239" y="0"/>
                    <a:pt x="23402" y="0"/>
                  </a:cubicBezTo>
                  <a:cubicBezTo>
                    <a:pt x="36567" y="0"/>
                    <a:pt x="46805" y="10239"/>
                    <a:pt x="46805" y="2340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7" name="任意多边形: 形状 36"/>
            <p:cNvSpPr/>
            <p:nvPr/>
          </p:nvSpPr>
          <p:spPr>
            <a:xfrm>
              <a:off x="10573210" y="885305"/>
              <a:ext cx="46805" cy="46929"/>
            </a:xfrm>
            <a:custGeom>
              <a:avLst/>
              <a:gdLst>
                <a:gd name="connsiteX0" fmla="*/ 46805 w 46805"/>
                <a:gd name="connsiteY0" fmla="*/ 23527 h 46929"/>
                <a:gd name="connsiteX1" fmla="*/ 23402 w 46805"/>
                <a:gd name="connsiteY1" fmla="*/ 46929 h 46929"/>
                <a:gd name="connsiteX2" fmla="*/ 0 w 46805"/>
                <a:gd name="connsiteY2" fmla="*/ 23527 h 46929"/>
                <a:gd name="connsiteX3" fmla="*/ 23402 w 46805"/>
                <a:gd name="connsiteY3" fmla="*/ 124 h 46929"/>
                <a:gd name="connsiteX4" fmla="*/ 46805 w 46805"/>
                <a:gd name="connsiteY4" fmla="*/ 23527 h 46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5" h="46929">
                  <a:moveTo>
                    <a:pt x="46805" y="23527"/>
                  </a:moveTo>
                  <a:cubicBezTo>
                    <a:pt x="46805" y="36691"/>
                    <a:pt x="36567" y="46929"/>
                    <a:pt x="23402" y="46929"/>
                  </a:cubicBezTo>
                  <a:cubicBezTo>
                    <a:pt x="10239" y="46929"/>
                    <a:pt x="0" y="36691"/>
                    <a:pt x="0" y="23527"/>
                  </a:cubicBezTo>
                  <a:cubicBezTo>
                    <a:pt x="0" y="10363"/>
                    <a:pt x="10239" y="124"/>
                    <a:pt x="23402" y="124"/>
                  </a:cubicBezTo>
                  <a:cubicBezTo>
                    <a:pt x="36567" y="-1339"/>
                    <a:pt x="46805" y="10363"/>
                    <a:pt x="46805" y="2352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8" name="任意多边形: 形状 37"/>
            <p:cNvSpPr/>
            <p:nvPr/>
          </p:nvSpPr>
          <p:spPr>
            <a:xfrm>
              <a:off x="10573210" y="979040"/>
              <a:ext cx="46805" cy="46805"/>
            </a:xfrm>
            <a:custGeom>
              <a:avLst/>
              <a:gdLst>
                <a:gd name="connsiteX0" fmla="*/ 46805 w 46805"/>
                <a:gd name="connsiteY0" fmla="*/ 23403 h 46805"/>
                <a:gd name="connsiteX1" fmla="*/ 23402 w 46805"/>
                <a:gd name="connsiteY1" fmla="*/ 46805 h 46805"/>
                <a:gd name="connsiteX2" fmla="*/ -1 w 46805"/>
                <a:gd name="connsiteY2" fmla="*/ 23403 h 46805"/>
                <a:gd name="connsiteX3" fmla="*/ 23402 w 46805"/>
                <a:gd name="connsiteY3" fmla="*/ 0 h 46805"/>
                <a:gd name="connsiteX4" fmla="*/ 46805 w 46805"/>
                <a:gd name="connsiteY4" fmla="*/ 23403 h 46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5" h="46805">
                  <a:moveTo>
                    <a:pt x="46805" y="23403"/>
                  </a:moveTo>
                  <a:cubicBezTo>
                    <a:pt x="46805" y="36328"/>
                    <a:pt x="36328" y="46805"/>
                    <a:pt x="23402" y="46805"/>
                  </a:cubicBezTo>
                  <a:cubicBezTo>
                    <a:pt x="10477" y="46805"/>
                    <a:pt x="-1" y="36328"/>
                    <a:pt x="-1" y="23403"/>
                  </a:cubicBezTo>
                  <a:cubicBezTo>
                    <a:pt x="-1" y="10478"/>
                    <a:pt x="10476" y="0"/>
                    <a:pt x="23402" y="0"/>
                  </a:cubicBezTo>
                  <a:cubicBezTo>
                    <a:pt x="36327" y="0"/>
                    <a:pt x="46805" y="10478"/>
                    <a:pt x="46805" y="2340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9" name="任意多边形: 形状 38"/>
            <p:cNvSpPr/>
            <p:nvPr/>
          </p:nvSpPr>
          <p:spPr>
            <a:xfrm>
              <a:off x="10573210" y="1072650"/>
              <a:ext cx="46805" cy="46805"/>
            </a:xfrm>
            <a:custGeom>
              <a:avLst/>
              <a:gdLst>
                <a:gd name="connsiteX0" fmla="*/ 46805 w 46805"/>
                <a:gd name="connsiteY0" fmla="*/ 23403 h 46805"/>
                <a:gd name="connsiteX1" fmla="*/ 23402 w 46805"/>
                <a:gd name="connsiteY1" fmla="*/ 46805 h 46805"/>
                <a:gd name="connsiteX2" fmla="*/ -1 w 46805"/>
                <a:gd name="connsiteY2" fmla="*/ 23403 h 46805"/>
                <a:gd name="connsiteX3" fmla="*/ 23402 w 46805"/>
                <a:gd name="connsiteY3" fmla="*/ 0 h 46805"/>
                <a:gd name="connsiteX4" fmla="*/ 46805 w 46805"/>
                <a:gd name="connsiteY4" fmla="*/ 23403 h 46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5" h="46805">
                  <a:moveTo>
                    <a:pt x="46805" y="23403"/>
                  </a:moveTo>
                  <a:cubicBezTo>
                    <a:pt x="46805" y="36327"/>
                    <a:pt x="36328" y="46805"/>
                    <a:pt x="23402" y="46805"/>
                  </a:cubicBezTo>
                  <a:cubicBezTo>
                    <a:pt x="10477" y="46805"/>
                    <a:pt x="-1" y="36327"/>
                    <a:pt x="-1" y="23403"/>
                  </a:cubicBezTo>
                  <a:cubicBezTo>
                    <a:pt x="-1" y="10478"/>
                    <a:pt x="10476" y="0"/>
                    <a:pt x="23402" y="0"/>
                  </a:cubicBezTo>
                  <a:cubicBezTo>
                    <a:pt x="36327" y="0"/>
                    <a:pt x="46805" y="10478"/>
                    <a:pt x="46805" y="2340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0" name="任意多边形: 形状 39"/>
            <p:cNvSpPr/>
            <p:nvPr/>
          </p:nvSpPr>
          <p:spPr>
            <a:xfrm>
              <a:off x="10573210" y="1167723"/>
              <a:ext cx="46805" cy="46805"/>
            </a:xfrm>
            <a:custGeom>
              <a:avLst/>
              <a:gdLst>
                <a:gd name="connsiteX0" fmla="*/ 46805 w 46805"/>
                <a:gd name="connsiteY0" fmla="*/ 23403 h 46805"/>
                <a:gd name="connsiteX1" fmla="*/ 23402 w 46805"/>
                <a:gd name="connsiteY1" fmla="*/ 46805 h 46805"/>
                <a:gd name="connsiteX2" fmla="*/ -1 w 46805"/>
                <a:gd name="connsiteY2" fmla="*/ 23403 h 46805"/>
                <a:gd name="connsiteX3" fmla="*/ 23402 w 46805"/>
                <a:gd name="connsiteY3" fmla="*/ 0 h 46805"/>
                <a:gd name="connsiteX4" fmla="*/ 46805 w 46805"/>
                <a:gd name="connsiteY4" fmla="*/ 23403 h 46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5" h="46805">
                  <a:moveTo>
                    <a:pt x="46805" y="23403"/>
                  </a:moveTo>
                  <a:cubicBezTo>
                    <a:pt x="46805" y="36328"/>
                    <a:pt x="36328" y="46805"/>
                    <a:pt x="23402" y="46805"/>
                  </a:cubicBezTo>
                  <a:cubicBezTo>
                    <a:pt x="10477" y="46805"/>
                    <a:pt x="-1" y="36328"/>
                    <a:pt x="-1" y="23403"/>
                  </a:cubicBezTo>
                  <a:cubicBezTo>
                    <a:pt x="-1" y="10478"/>
                    <a:pt x="10476" y="0"/>
                    <a:pt x="23402" y="0"/>
                  </a:cubicBezTo>
                  <a:cubicBezTo>
                    <a:pt x="36327" y="0"/>
                    <a:pt x="46805" y="10478"/>
                    <a:pt x="46805" y="2340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1" name="任意多边形: 形状 40"/>
            <p:cNvSpPr/>
            <p:nvPr/>
          </p:nvSpPr>
          <p:spPr>
            <a:xfrm>
              <a:off x="10573210" y="1261333"/>
              <a:ext cx="46805" cy="46805"/>
            </a:xfrm>
            <a:custGeom>
              <a:avLst/>
              <a:gdLst>
                <a:gd name="connsiteX0" fmla="*/ 46805 w 46805"/>
                <a:gd name="connsiteY0" fmla="*/ 23403 h 46805"/>
                <a:gd name="connsiteX1" fmla="*/ 23402 w 46805"/>
                <a:gd name="connsiteY1" fmla="*/ 46805 h 46805"/>
                <a:gd name="connsiteX2" fmla="*/ -1 w 46805"/>
                <a:gd name="connsiteY2" fmla="*/ 23403 h 46805"/>
                <a:gd name="connsiteX3" fmla="*/ 23402 w 46805"/>
                <a:gd name="connsiteY3" fmla="*/ 0 h 46805"/>
                <a:gd name="connsiteX4" fmla="*/ 46805 w 46805"/>
                <a:gd name="connsiteY4" fmla="*/ 23403 h 46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5" h="46805">
                  <a:moveTo>
                    <a:pt x="46805" y="23403"/>
                  </a:moveTo>
                  <a:cubicBezTo>
                    <a:pt x="46805" y="36328"/>
                    <a:pt x="36328" y="46805"/>
                    <a:pt x="23402" y="46805"/>
                  </a:cubicBezTo>
                  <a:cubicBezTo>
                    <a:pt x="10477" y="46805"/>
                    <a:pt x="-1" y="36328"/>
                    <a:pt x="-1" y="23403"/>
                  </a:cubicBezTo>
                  <a:cubicBezTo>
                    <a:pt x="-1" y="10478"/>
                    <a:pt x="10476" y="0"/>
                    <a:pt x="23402" y="0"/>
                  </a:cubicBezTo>
                  <a:cubicBezTo>
                    <a:pt x="36327" y="0"/>
                    <a:pt x="46805" y="10478"/>
                    <a:pt x="46805" y="2340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2" name="任意多边形: 形状 41"/>
            <p:cNvSpPr/>
            <p:nvPr/>
          </p:nvSpPr>
          <p:spPr>
            <a:xfrm>
              <a:off x="10573210" y="1354944"/>
              <a:ext cx="46805" cy="46805"/>
            </a:xfrm>
            <a:custGeom>
              <a:avLst/>
              <a:gdLst>
                <a:gd name="connsiteX0" fmla="*/ 46805 w 46805"/>
                <a:gd name="connsiteY0" fmla="*/ 23403 h 46805"/>
                <a:gd name="connsiteX1" fmla="*/ 23402 w 46805"/>
                <a:gd name="connsiteY1" fmla="*/ 46805 h 46805"/>
                <a:gd name="connsiteX2" fmla="*/ 0 w 46805"/>
                <a:gd name="connsiteY2" fmla="*/ 23403 h 46805"/>
                <a:gd name="connsiteX3" fmla="*/ 23402 w 46805"/>
                <a:gd name="connsiteY3" fmla="*/ 0 h 46805"/>
                <a:gd name="connsiteX4" fmla="*/ 46805 w 46805"/>
                <a:gd name="connsiteY4" fmla="*/ 23403 h 46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5" h="46805">
                  <a:moveTo>
                    <a:pt x="46805" y="23403"/>
                  </a:moveTo>
                  <a:cubicBezTo>
                    <a:pt x="46805" y="36567"/>
                    <a:pt x="36567" y="46805"/>
                    <a:pt x="23402" y="46805"/>
                  </a:cubicBezTo>
                  <a:cubicBezTo>
                    <a:pt x="10239" y="46805"/>
                    <a:pt x="0" y="36567"/>
                    <a:pt x="0" y="23403"/>
                  </a:cubicBezTo>
                  <a:cubicBezTo>
                    <a:pt x="0" y="10239"/>
                    <a:pt x="10239" y="0"/>
                    <a:pt x="23402" y="0"/>
                  </a:cubicBezTo>
                  <a:cubicBezTo>
                    <a:pt x="36567" y="0"/>
                    <a:pt x="46805" y="10239"/>
                    <a:pt x="46805" y="2340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3" name="任意多边形: 形状 42"/>
            <p:cNvSpPr/>
            <p:nvPr/>
          </p:nvSpPr>
          <p:spPr>
            <a:xfrm>
              <a:off x="10573210" y="1450017"/>
              <a:ext cx="46805" cy="46805"/>
            </a:xfrm>
            <a:custGeom>
              <a:avLst/>
              <a:gdLst>
                <a:gd name="connsiteX0" fmla="*/ 46805 w 46805"/>
                <a:gd name="connsiteY0" fmla="*/ 23403 h 46805"/>
                <a:gd name="connsiteX1" fmla="*/ 23402 w 46805"/>
                <a:gd name="connsiteY1" fmla="*/ 46805 h 46805"/>
                <a:gd name="connsiteX2" fmla="*/ -1 w 46805"/>
                <a:gd name="connsiteY2" fmla="*/ 23403 h 46805"/>
                <a:gd name="connsiteX3" fmla="*/ 23402 w 46805"/>
                <a:gd name="connsiteY3" fmla="*/ 0 h 46805"/>
                <a:gd name="connsiteX4" fmla="*/ 46805 w 46805"/>
                <a:gd name="connsiteY4" fmla="*/ 23403 h 46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5" h="46805">
                  <a:moveTo>
                    <a:pt x="46805" y="23403"/>
                  </a:moveTo>
                  <a:cubicBezTo>
                    <a:pt x="46805" y="36328"/>
                    <a:pt x="36328" y="46805"/>
                    <a:pt x="23402" y="46805"/>
                  </a:cubicBezTo>
                  <a:cubicBezTo>
                    <a:pt x="10477" y="46805"/>
                    <a:pt x="-1" y="36328"/>
                    <a:pt x="-1" y="23403"/>
                  </a:cubicBezTo>
                  <a:cubicBezTo>
                    <a:pt x="-1" y="10478"/>
                    <a:pt x="10476" y="0"/>
                    <a:pt x="23402" y="0"/>
                  </a:cubicBezTo>
                  <a:cubicBezTo>
                    <a:pt x="36327" y="0"/>
                    <a:pt x="46805" y="10478"/>
                    <a:pt x="46805" y="2340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4" name="任意多边形: 形状 43"/>
            <p:cNvSpPr/>
            <p:nvPr/>
          </p:nvSpPr>
          <p:spPr>
            <a:xfrm>
              <a:off x="10573210" y="1543627"/>
              <a:ext cx="46805" cy="46805"/>
            </a:xfrm>
            <a:custGeom>
              <a:avLst/>
              <a:gdLst>
                <a:gd name="connsiteX0" fmla="*/ 46805 w 46805"/>
                <a:gd name="connsiteY0" fmla="*/ 23403 h 46805"/>
                <a:gd name="connsiteX1" fmla="*/ 23402 w 46805"/>
                <a:gd name="connsiteY1" fmla="*/ 46805 h 46805"/>
                <a:gd name="connsiteX2" fmla="*/ -1 w 46805"/>
                <a:gd name="connsiteY2" fmla="*/ 23403 h 46805"/>
                <a:gd name="connsiteX3" fmla="*/ 23402 w 46805"/>
                <a:gd name="connsiteY3" fmla="*/ 0 h 46805"/>
                <a:gd name="connsiteX4" fmla="*/ 46805 w 46805"/>
                <a:gd name="connsiteY4" fmla="*/ 23403 h 46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5" h="46805">
                  <a:moveTo>
                    <a:pt x="46805" y="23403"/>
                  </a:moveTo>
                  <a:cubicBezTo>
                    <a:pt x="46805" y="36328"/>
                    <a:pt x="36328" y="46805"/>
                    <a:pt x="23402" y="46805"/>
                  </a:cubicBezTo>
                  <a:cubicBezTo>
                    <a:pt x="10477" y="46805"/>
                    <a:pt x="-1" y="36328"/>
                    <a:pt x="-1" y="23403"/>
                  </a:cubicBezTo>
                  <a:cubicBezTo>
                    <a:pt x="-1" y="10478"/>
                    <a:pt x="10476" y="0"/>
                    <a:pt x="23402" y="0"/>
                  </a:cubicBezTo>
                  <a:cubicBezTo>
                    <a:pt x="36327" y="0"/>
                    <a:pt x="46805" y="10478"/>
                    <a:pt x="46805" y="2340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5" name="任意多边形: 形状 44"/>
            <p:cNvSpPr/>
            <p:nvPr/>
          </p:nvSpPr>
          <p:spPr>
            <a:xfrm>
              <a:off x="10573210" y="1637238"/>
              <a:ext cx="46805" cy="46805"/>
            </a:xfrm>
            <a:custGeom>
              <a:avLst/>
              <a:gdLst>
                <a:gd name="connsiteX0" fmla="*/ 46805 w 46805"/>
                <a:gd name="connsiteY0" fmla="*/ 23403 h 46805"/>
                <a:gd name="connsiteX1" fmla="*/ 23402 w 46805"/>
                <a:gd name="connsiteY1" fmla="*/ 46805 h 46805"/>
                <a:gd name="connsiteX2" fmla="*/ -1 w 46805"/>
                <a:gd name="connsiteY2" fmla="*/ 23403 h 46805"/>
                <a:gd name="connsiteX3" fmla="*/ 23402 w 46805"/>
                <a:gd name="connsiteY3" fmla="*/ 0 h 46805"/>
                <a:gd name="connsiteX4" fmla="*/ 46805 w 46805"/>
                <a:gd name="connsiteY4" fmla="*/ 23403 h 46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5" h="46805">
                  <a:moveTo>
                    <a:pt x="46805" y="23403"/>
                  </a:moveTo>
                  <a:cubicBezTo>
                    <a:pt x="46805" y="36327"/>
                    <a:pt x="36328" y="46805"/>
                    <a:pt x="23402" y="46805"/>
                  </a:cubicBezTo>
                  <a:cubicBezTo>
                    <a:pt x="10477" y="46805"/>
                    <a:pt x="-1" y="36327"/>
                    <a:pt x="-1" y="23403"/>
                  </a:cubicBezTo>
                  <a:cubicBezTo>
                    <a:pt x="-1" y="10478"/>
                    <a:pt x="10476" y="0"/>
                    <a:pt x="23402" y="0"/>
                  </a:cubicBezTo>
                  <a:cubicBezTo>
                    <a:pt x="36327" y="0"/>
                    <a:pt x="46805" y="10478"/>
                    <a:pt x="46805" y="2340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6" name="任意多边形: 形状 45"/>
            <p:cNvSpPr/>
            <p:nvPr/>
          </p:nvSpPr>
          <p:spPr>
            <a:xfrm>
              <a:off x="10492763" y="698208"/>
              <a:ext cx="43879" cy="43879"/>
            </a:xfrm>
            <a:custGeom>
              <a:avLst/>
              <a:gdLst>
                <a:gd name="connsiteX0" fmla="*/ 43880 w 43879"/>
                <a:gd name="connsiteY0" fmla="*/ 21940 h 43879"/>
                <a:gd name="connsiteX1" fmla="*/ 21940 w 43879"/>
                <a:gd name="connsiteY1" fmla="*/ 43880 h 43879"/>
                <a:gd name="connsiteX2" fmla="*/ 0 w 43879"/>
                <a:gd name="connsiteY2" fmla="*/ 21940 h 43879"/>
                <a:gd name="connsiteX3" fmla="*/ 21940 w 43879"/>
                <a:gd name="connsiteY3" fmla="*/ 0 h 43879"/>
                <a:gd name="connsiteX4" fmla="*/ 43880 w 43879"/>
                <a:gd name="connsiteY4" fmla="*/ 21940 h 43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79" h="43879">
                  <a:moveTo>
                    <a:pt x="43880" y="21940"/>
                  </a:moveTo>
                  <a:cubicBezTo>
                    <a:pt x="43880" y="34057"/>
                    <a:pt x="34058" y="43880"/>
                    <a:pt x="21940" y="43880"/>
                  </a:cubicBezTo>
                  <a:cubicBezTo>
                    <a:pt x="9823" y="43880"/>
                    <a:pt x="0" y="34057"/>
                    <a:pt x="0" y="21940"/>
                  </a:cubicBezTo>
                  <a:cubicBezTo>
                    <a:pt x="0" y="9823"/>
                    <a:pt x="9822" y="0"/>
                    <a:pt x="21940" y="0"/>
                  </a:cubicBezTo>
                  <a:cubicBezTo>
                    <a:pt x="34057" y="0"/>
                    <a:pt x="43880" y="9823"/>
                    <a:pt x="43880" y="21940"/>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7" name="任意多边形: 形状 46"/>
            <p:cNvSpPr/>
            <p:nvPr/>
          </p:nvSpPr>
          <p:spPr>
            <a:xfrm>
              <a:off x="10492763" y="791819"/>
              <a:ext cx="43880" cy="43879"/>
            </a:xfrm>
            <a:custGeom>
              <a:avLst/>
              <a:gdLst>
                <a:gd name="connsiteX0" fmla="*/ 43880 w 43880"/>
                <a:gd name="connsiteY0" fmla="*/ 21940 h 43879"/>
                <a:gd name="connsiteX1" fmla="*/ 21940 w 43880"/>
                <a:gd name="connsiteY1" fmla="*/ 43880 h 43879"/>
                <a:gd name="connsiteX2" fmla="*/ 0 w 43880"/>
                <a:gd name="connsiteY2" fmla="*/ 21940 h 43879"/>
                <a:gd name="connsiteX3" fmla="*/ 21940 w 43880"/>
                <a:gd name="connsiteY3" fmla="*/ 0 h 43879"/>
                <a:gd name="connsiteX4" fmla="*/ 43880 w 43880"/>
                <a:gd name="connsiteY4" fmla="*/ 21940 h 43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80" h="43879">
                  <a:moveTo>
                    <a:pt x="43880" y="21940"/>
                  </a:moveTo>
                  <a:cubicBezTo>
                    <a:pt x="43880" y="33641"/>
                    <a:pt x="33642" y="43880"/>
                    <a:pt x="21940" y="43880"/>
                  </a:cubicBezTo>
                  <a:cubicBezTo>
                    <a:pt x="10239" y="43880"/>
                    <a:pt x="0" y="33641"/>
                    <a:pt x="0" y="21940"/>
                  </a:cubicBezTo>
                  <a:cubicBezTo>
                    <a:pt x="0" y="10239"/>
                    <a:pt x="10239" y="0"/>
                    <a:pt x="21940" y="0"/>
                  </a:cubicBezTo>
                  <a:cubicBezTo>
                    <a:pt x="33642" y="0"/>
                    <a:pt x="43880" y="10239"/>
                    <a:pt x="43880" y="21940"/>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8" name="任意多边形: 形状 47"/>
            <p:cNvSpPr/>
            <p:nvPr/>
          </p:nvSpPr>
          <p:spPr>
            <a:xfrm>
              <a:off x="10492763" y="886892"/>
              <a:ext cx="43879" cy="43879"/>
            </a:xfrm>
            <a:custGeom>
              <a:avLst/>
              <a:gdLst>
                <a:gd name="connsiteX0" fmla="*/ 43880 w 43879"/>
                <a:gd name="connsiteY0" fmla="*/ 21940 h 43879"/>
                <a:gd name="connsiteX1" fmla="*/ 21940 w 43879"/>
                <a:gd name="connsiteY1" fmla="*/ 43880 h 43879"/>
                <a:gd name="connsiteX2" fmla="*/ 0 w 43879"/>
                <a:gd name="connsiteY2" fmla="*/ 21940 h 43879"/>
                <a:gd name="connsiteX3" fmla="*/ 21940 w 43879"/>
                <a:gd name="connsiteY3" fmla="*/ 0 h 43879"/>
                <a:gd name="connsiteX4" fmla="*/ 43880 w 43879"/>
                <a:gd name="connsiteY4" fmla="*/ 21940 h 43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79" h="43879">
                  <a:moveTo>
                    <a:pt x="43880" y="21940"/>
                  </a:moveTo>
                  <a:cubicBezTo>
                    <a:pt x="43880" y="34057"/>
                    <a:pt x="34058" y="43880"/>
                    <a:pt x="21940" y="43880"/>
                  </a:cubicBezTo>
                  <a:cubicBezTo>
                    <a:pt x="9823" y="43880"/>
                    <a:pt x="0" y="34057"/>
                    <a:pt x="0" y="21940"/>
                  </a:cubicBezTo>
                  <a:cubicBezTo>
                    <a:pt x="0" y="9823"/>
                    <a:pt x="9822" y="0"/>
                    <a:pt x="21940" y="0"/>
                  </a:cubicBezTo>
                  <a:cubicBezTo>
                    <a:pt x="34057" y="0"/>
                    <a:pt x="43880" y="9823"/>
                    <a:pt x="43880" y="21940"/>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9" name="任意多边形: 形状 48"/>
            <p:cNvSpPr/>
            <p:nvPr/>
          </p:nvSpPr>
          <p:spPr>
            <a:xfrm>
              <a:off x="10492763" y="980502"/>
              <a:ext cx="43879" cy="43879"/>
            </a:xfrm>
            <a:custGeom>
              <a:avLst/>
              <a:gdLst>
                <a:gd name="connsiteX0" fmla="*/ 43880 w 43879"/>
                <a:gd name="connsiteY0" fmla="*/ 21940 h 43879"/>
                <a:gd name="connsiteX1" fmla="*/ 21940 w 43879"/>
                <a:gd name="connsiteY1" fmla="*/ 43880 h 43879"/>
                <a:gd name="connsiteX2" fmla="*/ 0 w 43879"/>
                <a:gd name="connsiteY2" fmla="*/ 21940 h 43879"/>
                <a:gd name="connsiteX3" fmla="*/ 21940 w 43879"/>
                <a:gd name="connsiteY3" fmla="*/ 0 h 43879"/>
                <a:gd name="connsiteX4" fmla="*/ 43880 w 43879"/>
                <a:gd name="connsiteY4" fmla="*/ 21940 h 43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79" h="43879">
                  <a:moveTo>
                    <a:pt x="43880" y="21940"/>
                  </a:moveTo>
                  <a:cubicBezTo>
                    <a:pt x="43880" y="34057"/>
                    <a:pt x="34058" y="43880"/>
                    <a:pt x="21940" y="43880"/>
                  </a:cubicBezTo>
                  <a:cubicBezTo>
                    <a:pt x="9823" y="43880"/>
                    <a:pt x="0" y="34057"/>
                    <a:pt x="0" y="21940"/>
                  </a:cubicBezTo>
                  <a:cubicBezTo>
                    <a:pt x="0" y="9823"/>
                    <a:pt x="9822" y="0"/>
                    <a:pt x="21940" y="0"/>
                  </a:cubicBezTo>
                  <a:cubicBezTo>
                    <a:pt x="34057" y="0"/>
                    <a:pt x="43880" y="9823"/>
                    <a:pt x="43880" y="21940"/>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0" name="任意多边形: 形状 49"/>
            <p:cNvSpPr/>
            <p:nvPr/>
          </p:nvSpPr>
          <p:spPr>
            <a:xfrm>
              <a:off x="10492763" y="1074113"/>
              <a:ext cx="43879" cy="43879"/>
            </a:xfrm>
            <a:custGeom>
              <a:avLst/>
              <a:gdLst>
                <a:gd name="connsiteX0" fmla="*/ 43880 w 43879"/>
                <a:gd name="connsiteY0" fmla="*/ 21940 h 43879"/>
                <a:gd name="connsiteX1" fmla="*/ 21940 w 43879"/>
                <a:gd name="connsiteY1" fmla="*/ 43880 h 43879"/>
                <a:gd name="connsiteX2" fmla="*/ 0 w 43879"/>
                <a:gd name="connsiteY2" fmla="*/ 21940 h 43879"/>
                <a:gd name="connsiteX3" fmla="*/ 21940 w 43879"/>
                <a:gd name="connsiteY3" fmla="*/ 0 h 43879"/>
                <a:gd name="connsiteX4" fmla="*/ 43880 w 43879"/>
                <a:gd name="connsiteY4" fmla="*/ 21940 h 43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79" h="43879">
                  <a:moveTo>
                    <a:pt x="43880" y="21940"/>
                  </a:moveTo>
                  <a:cubicBezTo>
                    <a:pt x="43880" y="34057"/>
                    <a:pt x="34058" y="43880"/>
                    <a:pt x="21940" y="43880"/>
                  </a:cubicBezTo>
                  <a:cubicBezTo>
                    <a:pt x="9823" y="43880"/>
                    <a:pt x="0" y="34057"/>
                    <a:pt x="0" y="21940"/>
                  </a:cubicBezTo>
                  <a:cubicBezTo>
                    <a:pt x="0" y="9823"/>
                    <a:pt x="9822" y="0"/>
                    <a:pt x="21940" y="0"/>
                  </a:cubicBezTo>
                  <a:cubicBezTo>
                    <a:pt x="34057" y="0"/>
                    <a:pt x="43880" y="9823"/>
                    <a:pt x="43880" y="21940"/>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1" name="任意多边形: 形状 50"/>
            <p:cNvSpPr/>
            <p:nvPr/>
          </p:nvSpPr>
          <p:spPr>
            <a:xfrm>
              <a:off x="10492763" y="1169186"/>
              <a:ext cx="43879" cy="43879"/>
            </a:xfrm>
            <a:custGeom>
              <a:avLst/>
              <a:gdLst>
                <a:gd name="connsiteX0" fmla="*/ 43880 w 43879"/>
                <a:gd name="connsiteY0" fmla="*/ 21940 h 43879"/>
                <a:gd name="connsiteX1" fmla="*/ 21940 w 43879"/>
                <a:gd name="connsiteY1" fmla="*/ 43880 h 43879"/>
                <a:gd name="connsiteX2" fmla="*/ 0 w 43879"/>
                <a:gd name="connsiteY2" fmla="*/ 21940 h 43879"/>
                <a:gd name="connsiteX3" fmla="*/ 21940 w 43879"/>
                <a:gd name="connsiteY3" fmla="*/ 0 h 43879"/>
                <a:gd name="connsiteX4" fmla="*/ 43880 w 43879"/>
                <a:gd name="connsiteY4" fmla="*/ 21940 h 43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79" h="43879">
                  <a:moveTo>
                    <a:pt x="43880" y="21940"/>
                  </a:moveTo>
                  <a:cubicBezTo>
                    <a:pt x="43880" y="34057"/>
                    <a:pt x="34058" y="43880"/>
                    <a:pt x="21940" y="43880"/>
                  </a:cubicBezTo>
                  <a:cubicBezTo>
                    <a:pt x="9823" y="43880"/>
                    <a:pt x="0" y="34057"/>
                    <a:pt x="0" y="21940"/>
                  </a:cubicBezTo>
                  <a:cubicBezTo>
                    <a:pt x="0" y="9823"/>
                    <a:pt x="9822" y="0"/>
                    <a:pt x="21940" y="0"/>
                  </a:cubicBezTo>
                  <a:cubicBezTo>
                    <a:pt x="34057" y="0"/>
                    <a:pt x="43880" y="9823"/>
                    <a:pt x="43880" y="21940"/>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2" name="任意多边形: 形状 51"/>
            <p:cNvSpPr/>
            <p:nvPr/>
          </p:nvSpPr>
          <p:spPr>
            <a:xfrm>
              <a:off x="10492763" y="1262796"/>
              <a:ext cx="43879" cy="43879"/>
            </a:xfrm>
            <a:custGeom>
              <a:avLst/>
              <a:gdLst>
                <a:gd name="connsiteX0" fmla="*/ 43880 w 43879"/>
                <a:gd name="connsiteY0" fmla="*/ 21940 h 43879"/>
                <a:gd name="connsiteX1" fmla="*/ 21940 w 43879"/>
                <a:gd name="connsiteY1" fmla="*/ 43880 h 43879"/>
                <a:gd name="connsiteX2" fmla="*/ 0 w 43879"/>
                <a:gd name="connsiteY2" fmla="*/ 21940 h 43879"/>
                <a:gd name="connsiteX3" fmla="*/ 21940 w 43879"/>
                <a:gd name="connsiteY3" fmla="*/ 0 h 43879"/>
                <a:gd name="connsiteX4" fmla="*/ 43880 w 43879"/>
                <a:gd name="connsiteY4" fmla="*/ 21940 h 43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79" h="43879">
                  <a:moveTo>
                    <a:pt x="43880" y="21940"/>
                  </a:moveTo>
                  <a:cubicBezTo>
                    <a:pt x="43880" y="34057"/>
                    <a:pt x="34058" y="43880"/>
                    <a:pt x="21940" y="43880"/>
                  </a:cubicBezTo>
                  <a:cubicBezTo>
                    <a:pt x="9823" y="43880"/>
                    <a:pt x="0" y="34057"/>
                    <a:pt x="0" y="21940"/>
                  </a:cubicBezTo>
                  <a:cubicBezTo>
                    <a:pt x="0" y="9823"/>
                    <a:pt x="9822" y="0"/>
                    <a:pt x="21940" y="0"/>
                  </a:cubicBezTo>
                  <a:cubicBezTo>
                    <a:pt x="34057" y="0"/>
                    <a:pt x="43880" y="9823"/>
                    <a:pt x="43880" y="21940"/>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3" name="任意多边形: 形状 52"/>
            <p:cNvSpPr/>
            <p:nvPr/>
          </p:nvSpPr>
          <p:spPr>
            <a:xfrm>
              <a:off x="10492763" y="1356407"/>
              <a:ext cx="43879" cy="43879"/>
            </a:xfrm>
            <a:custGeom>
              <a:avLst/>
              <a:gdLst>
                <a:gd name="connsiteX0" fmla="*/ 43880 w 43879"/>
                <a:gd name="connsiteY0" fmla="*/ 21940 h 43879"/>
                <a:gd name="connsiteX1" fmla="*/ 21940 w 43879"/>
                <a:gd name="connsiteY1" fmla="*/ 43880 h 43879"/>
                <a:gd name="connsiteX2" fmla="*/ 0 w 43879"/>
                <a:gd name="connsiteY2" fmla="*/ 21940 h 43879"/>
                <a:gd name="connsiteX3" fmla="*/ 21940 w 43879"/>
                <a:gd name="connsiteY3" fmla="*/ 0 h 43879"/>
                <a:gd name="connsiteX4" fmla="*/ 43880 w 43879"/>
                <a:gd name="connsiteY4" fmla="*/ 21940 h 43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79" h="43879">
                  <a:moveTo>
                    <a:pt x="43880" y="21940"/>
                  </a:moveTo>
                  <a:cubicBezTo>
                    <a:pt x="43880" y="34057"/>
                    <a:pt x="34058" y="43880"/>
                    <a:pt x="21940" y="43880"/>
                  </a:cubicBezTo>
                  <a:cubicBezTo>
                    <a:pt x="9823" y="43880"/>
                    <a:pt x="0" y="34057"/>
                    <a:pt x="0" y="21940"/>
                  </a:cubicBezTo>
                  <a:cubicBezTo>
                    <a:pt x="0" y="9823"/>
                    <a:pt x="9822" y="0"/>
                    <a:pt x="21940" y="0"/>
                  </a:cubicBezTo>
                  <a:cubicBezTo>
                    <a:pt x="34057" y="0"/>
                    <a:pt x="43880" y="9823"/>
                    <a:pt x="43880" y="21940"/>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4" name="任意多边形: 形状 53"/>
            <p:cNvSpPr/>
            <p:nvPr/>
          </p:nvSpPr>
          <p:spPr>
            <a:xfrm>
              <a:off x="10492763" y="1451480"/>
              <a:ext cx="43879" cy="43879"/>
            </a:xfrm>
            <a:custGeom>
              <a:avLst/>
              <a:gdLst>
                <a:gd name="connsiteX0" fmla="*/ 43880 w 43879"/>
                <a:gd name="connsiteY0" fmla="*/ 21940 h 43879"/>
                <a:gd name="connsiteX1" fmla="*/ 21940 w 43879"/>
                <a:gd name="connsiteY1" fmla="*/ 43880 h 43879"/>
                <a:gd name="connsiteX2" fmla="*/ 0 w 43879"/>
                <a:gd name="connsiteY2" fmla="*/ 21940 h 43879"/>
                <a:gd name="connsiteX3" fmla="*/ 21940 w 43879"/>
                <a:gd name="connsiteY3" fmla="*/ 0 h 43879"/>
                <a:gd name="connsiteX4" fmla="*/ 43880 w 43879"/>
                <a:gd name="connsiteY4" fmla="*/ 21940 h 43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79" h="43879">
                  <a:moveTo>
                    <a:pt x="43880" y="21940"/>
                  </a:moveTo>
                  <a:cubicBezTo>
                    <a:pt x="43880" y="34057"/>
                    <a:pt x="34058" y="43880"/>
                    <a:pt x="21940" y="43880"/>
                  </a:cubicBezTo>
                  <a:cubicBezTo>
                    <a:pt x="9823" y="43880"/>
                    <a:pt x="0" y="34057"/>
                    <a:pt x="0" y="21940"/>
                  </a:cubicBezTo>
                  <a:cubicBezTo>
                    <a:pt x="0" y="9823"/>
                    <a:pt x="9822" y="0"/>
                    <a:pt x="21940" y="0"/>
                  </a:cubicBezTo>
                  <a:cubicBezTo>
                    <a:pt x="34057" y="0"/>
                    <a:pt x="43880" y="9823"/>
                    <a:pt x="43880" y="21940"/>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5" name="任意多边形: 形状 54"/>
            <p:cNvSpPr/>
            <p:nvPr/>
          </p:nvSpPr>
          <p:spPr>
            <a:xfrm>
              <a:off x="10492763" y="1545090"/>
              <a:ext cx="43879" cy="43879"/>
            </a:xfrm>
            <a:custGeom>
              <a:avLst/>
              <a:gdLst>
                <a:gd name="connsiteX0" fmla="*/ 43880 w 43879"/>
                <a:gd name="connsiteY0" fmla="*/ 21940 h 43879"/>
                <a:gd name="connsiteX1" fmla="*/ 21940 w 43879"/>
                <a:gd name="connsiteY1" fmla="*/ 43880 h 43879"/>
                <a:gd name="connsiteX2" fmla="*/ 0 w 43879"/>
                <a:gd name="connsiteY2" fmla="*/ 21940 h 43879"/>
                <a:gd name="connsiteX3" fmla="*/ 21940 w 43879"/>
                <a:gd name="connsiteY3" fmla="*/ 0 h 43879"/>
                <a:gd name="connsiteX4" fmla="*/ 43880 w 43879"/>
                <a:gd name="connsiteY4" fmla="*/ 21940 h 43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79" h="43879">
                  <a:moveTo>
                    <a:pt x="43880" y="21940"/>
                  </a:moveTo>
                  <a:cubicBezTo>
                    <a:pt x="43880" y="34057"/>
                    <a:pt x="34058" y="43880"/>
                    <a:pt x="21940" y="43880"/>
                  </a:cubicBezTo>
                  <a:cubicBezTo>
                    <a:pt x="9823" y="43880"/>
                    <a:pt x="0" y="34057"/>
                    <a:pt x="0" y="21940"/>
                  </a:cubicBezTo>
                  <a:cubicBezTo>
                    <a:pt x="0" y="9823"/>
                    <a:pt x="9822" y="0"/>
                    <a:pt x="21940" y="0"/>
                  </a:cubicBezTo>
                  <a:cubicBezTo>
                    <a:pt x="34057" y="0"/>
                    <a:pt x="43880" y="9823"/>
                    <a:pt x="43880" y="21940"/>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6" name="任意多边形: 形状 55"/>
            <p:cNvSpPr/>
            <p:nvPr/>
          </p:nvSpPr>
          <p:spPr>
            <a:xfrm>
              <a:off x="10492763" y="1638700"/>
              <a:ext cx="43879" cy="43879"/>
            </a:xfrm>
            <a:custGeom>
              <a:avLst/>
              <a:gdLst>
                <a:gd name="connsiteX0" fmla="*/ 43880 w 43879"/>
                <a:gd name="connsiteY0" fmla="*/ 21940 h 43879"/>
                <a:gd name="connsiteX1" fmla="*/ 21940 w 43879"/>
                <a:gd name="connsiteY1" fmla="*/ 43880 h 43879"/>
                <a:gd name="connsiteX2" fmla="*/ 0 w 43879"/>
                <a:gd name="connsiteY2" fmla="*/ 21940 h 43879"/>
                <a:gd name="connsiteX3" fmla="*/ 21940 w 43879"/>
                <a:gd name="connsiteY3" fmla="*/ 0 h 43879"/>
                <a:gd name="connsiteX4" fmla="*/ 43880 w 43879"/>
                <a:gd name="connsiteY4" fmla="*/ 21940 h 43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79" h="43879">
                  <a:moveTo>
                    <a:pt x="43880" y="21940"/>
                  </a:moveTo>
                  <a:cubicBezTo>
                    <a:pt x="43880" y="34057"/>
                    <a:pt x="34058" y="43880"/>
                    <a:pt x="21940" y="43880"/>
                  </a:cubicBezTo>
                  <a:cubicBezTo>
                    <a:pt x="9823" y="43880"/>
                    <a:pt x="0" y="34057"/>
                    <a:pt x="0" y="21940"/>
                  </a:cubicBezTo>
                  <a:cubicBezTo>
                    <a:pt x="0" y="9823"/>
                    <a:pt x="9822" y="0"/>
                    <a:pt x="21940" y="0"/>
                  </a:cubicBezTo>
                  <a:cubicBezTo>
                    <a:pt x="34057" y="0"/>
                    <a:pt x="43880" y="9823"/>
                    <a:pt x="43880" y="21940"/>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7" name="任意多边形: 形状 56"/>
            <p:cNvSpPr/>
            <p:nvPr/>
          </p:nvSpPr>
          <p:spPr>
            <a:xfrm>
              <a:off x="10412317" y="699671"/>
              <a:ext cx="40954" cy="40954"/>
            </a:xfrm>
            <a:custGeom>
              <a:avLst/>
              <a:gdLst>
                <a:gd name="connsiteX0" fmla="*/ 40955 w 40954"/>
                <a:gd name="connsiteY0" fmla="*/ 20477 h 40954"/>
                <a:gd name="connsiteX1" fmla="*/ 20478 w 40954"/>
                <a:gd name="connsiteY1" fmla="*/ 40955 h 40954"/>
                <a:gd name="connsiteX2" fmla="*/ 0 w 40954"/>
                <a:gd name="connsiteY2" fmla="*/ 20477 h 40954"/>
                <a:gd name="connsiteX3" fmla="*/ 20478 w 40954"/>
                <a:gd name="connsiteY3" fmla="*/ 0 h 40954"/>
                <a:gd name="connsiteX4" fmla="*/ 40955 w 40954"/>
                <a:gd name="connsiteY4" fmla="*/ 20477 h 40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4" h="40954">
                  <a:moveTo>
                    <a:pt x="40955" y="20477"/>
                  </a:moveTo>
                  <a:cubicBezTo>
                    <a:pt x="40955" y="32179"/>
                    <a:pt x="32179" y="40955"/>
                    <a:pt x="20478" y="40955"/>
                  </a:cubicBezTo>
                  <a:cubicBezTo>
                    <a:pt x="8776" y="40955"/>
                    <a:pt x="0" y="32179"/>
                    <a:pt x="0" y="20477"/>
                  </a:cubicBezTo>
                  <a:cubicBezTo>
                    <a:pt x="0" y="8776"/>
                    <a:pt x="8776" y="0"/>
                    <a:pt x="20478" y="0"/>
                  </a:cubicBezTo>
                  <a:cubicBezTo>
                    <a:pt x="32179" y="0"/>
                    <a:pt x="40955" y="8776"/>
                    <a:pt x="40955" y="2047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8" name="任意多边形: 形状 57"/>
            <p:cNvSpPr/>
            <p:nvPr/>
          </p:nvSpPr>
          <p:spPr>
            <a:xfrm>
              <a:off x="10412317" y="793281"/>
              <a:ext cx="40954" cy="40954"/>
            </a:xfrm>
            <a:custGeom>
              <a:avLst/>
              <a:gdLst>
                <a:gd name="connsiteX0" fmla="*/ 40955 w 40954"/>
                <a:gd name="connsiteY0" fmla="*/ 20477 h 40954"/>
                <a:gd name="connsiteX1" fmla="*/ 20478 w 40954"/>
                <a:gd name="connsiteY1" fmla="*/ 40955 h 40954"/>
                <a:gd name="connsiteX2" fmla="*/ 0 w 40954"/>
                <a:gd name="connsiteY2" fmla="*/ 20477 h 40954"/>
                <a:gd name="connsiteX3" fmla="*/ 20478 w 40954"/>
                <a:gd name="connsiteY3" fmla="*/ 0 h 40954"/>
                <a:gd name="connsiteX4" fmla="*/ 40955 w 40954"/>
                <a:gd name="connsiteY4" fmla="*/ 20477 h 40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4" h="40954">
                  <a:moveTo>
                    <a:pt x="40955" y="20477"/>
                  </a:moveTo>
                  <a:cubicBezTo>
                    <a:pt x="40955" y="32179"/>
                    <a:pt x="32179" y="40955"/>
                    <a:pt x="20478" y="40955"/>
                  </a:cubicBezTo>
                  <a:cubicBezTo>
                    <a:pt x="8776" y="40955"/>
                    <a:pt x="0" y="32179"/>
                    <a:pt x="0" y="20477"/>
                  </a:cubicBezTo>
                  <a:cubicBezTo>
                    <a:pt x="0" y="8776"/>
                    <a:pt x="8776" y="0"/>
                    <a:pt x="20478" y="0"/>
                  </a:cubicBezTo>
                  <a:cubicBezTo>
                    <a:pt x="32179" y="0"/>
                    <a:pt x="40955" y="8776"/>
                    <a:pt x="40955" y="2047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9" name="任意多边形: 形状 58"/>
            <p:cNvSpPr/>
            <p:nvPr/>
          </p:nvSpPr>
          <p:spPr>
            <a:xfrm>
              <a:off x="10412317" y="888215"/>
              <a:ext cx="40954" cy="41094"/>
            </a:xfrm>
            <a:custGeom>
              <a:avLst/>
              <a:gdLst>
                <a:gd name="connsiteX0" fmla="*/ 40955 w 40954"/>
                <a:gd name="connsiteY0" fmla="*/ 20617 h 41094"/>
                <a:gd name="connsiteX1" fmla="*/ 20478 w 40954"/>
                <a:gd name="connsiteY1" fmla="*/ 41094 h 41094"/>
                <a:gd name="connsiteX2" fmla="*/ 0 w 40954"/>
                <a:gd name="connsiteY2" fmla="*/ 20617 h 41094"/>
                <a:gd name="connsiteX3" fmla="*/ 20478 w 40954"/>
                <a:gd name="connsiteY3" fmla="*/ 140 h 41094"/>
                <a:gd name="connsiteX4" fmla="*/ 40955 w 40954"/>
                <a:gd name="connsiteY4" fmla="*/ 20617 h 41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4" h="41094">
                  <a:moveTo>
                    <a:pt x="40955" y="20617"/>
                  </a:moveTo>
                  <a:cubicBezTo>
                    <a:pt x="40955" y="32318"/>
                    <a:pt x="32179" y="41094"/>
                    <a:pt x="20478" y="41094"/>
                  </a:cubicBezTo>
                  <a:cubicBezTo>
                    <a:pt x="8776" y="41094"/>
                    <a:pt x="0" y="32318"/>
                    <a:pt x="0" y="20617"/>
                  </a:cubicBezTo>
                  <a:cubicBezTo>
                    <a:pt x="0" y="8916"/>
                    <a:pt x="8776" y="140"/>
                    <a:pt x="20478" y="140"/>
                  </a:cubicBezTo>
                  <a:cubicBezTo>
                    <a:pt x="32179" y="-1323"/>
                    <a:pt x="40955" y="8916"/>
                    <a:pt x="40955" y="2061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0" name="任意多边形: 形状 59"/>
            <p:cNvSpPr/>
            <p:nvPr/>
          </p:nvSpPr>
          <p:spPr>
            <a:xfrm>
              <a:off x="10412317" y="981965"/>
              <a:ext cx="40954" cy="40954"/>
            </a:xfrm>
            <a:custGeom>
              <a:avLst/>
              <a:gdLst>
                <a:gd name="connsiteX0" fmla="*/ 40955 w 40954"/>
                <a:gd name="connsiteY0" fmla="*/ 20477 h 40954"/>
                <a:gd name="connsiteX1" fmla="*/ 20478 w 40954"/>
                <a:gd name="connsiteY1" fmla="*/ 40955 h 40954"/>
                <a:gd name="connsiteX2" fmla="*/ 0 w 40954"/>
                <a:gd name="connsiteY2" fmla="*/ 20477 h 40954"/>
                <a:gd name="connsiteX3" fmla="*/ 20478 w 40954"/>
                <a:gd name="connsiteY3" fmla="*/ 0 h 40954"/>
                <a:gd name="connsiteX4" fmla="*/ 40955 w 40954"/>
                <a:gd name="connsiteY4" fmla="*/ 20477 h 40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4" h="40954">
                  <a:moveTo>
                    <a:pt x="40955" y="20477"/>
                  </a:moveTo>
                  <a:cubicBezTo>
                    <a:pt x="40955" y="32179"/>
                    <a:pt x="32179" y="40955"/>
                    <a:pt x="20478" y="40955"/>
                  </a:cubicBezTo>
                  <a:cubicBezTo>
                    <a:pt x="8776" y="40955"/>
                    <a:pt x="0" y="32179"/>
                    <a:pt x="0" y="20477"/>
                  </a:cubicBezTo>
                  <a:cubicBezTo>
                    <a:pt x="0" y="8776"/>
                    <a:pt x="8776" y="0"/>
                    <a:pt x="20478" y="0"/>
                  </a:cubicBezTo>
                  <a:cubicBezTo>
                    <a:pt x="32179" y="0"/>
                    <a:pt x="40955" y="8776"/>
                    <a:pt x="40955" y="2047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1" name="任意多边形: 形状 60"/>
            <p:cNvSpPr/>
            <p:nvPr/>
          </p:nvSpPr>
          <p:spPr>
            <a:xfrm>
              <a:off x="10412317" y="1075575"/>
              <a:ext cx="40954" cy="40954"/>
            </a:xfrm>
            <a:custGeom>
              <a:avLst/>
              <a:gdLst>
                <a:gd name="connsiteX0" fmla="*/ 40955 w 40954"/>
                <a:gd name="connsiteY0" fmla="*/ 20477 h 40954"/>
                <a:gd name="connsiteX1" fmla="*/ 20478 w 40954"/>
                <a:gd name="connsiteY1" fmla="*/ 40955 h 40954"/>
                <a:gd name="connsiteX2" fmla="*/ 0 w 40954"/>
                <a:gd name="connsiteY2" fmla="*/ 20477 h 40954"/>
                <a:gd name="connsiteX3" fmla="*/ 20478 w 40954"/>
                <a:gd name="connsiteY3" fmla="*/ 0 h 40954"/>
                <a:gd name="connsiteX4" fmla="*/ 40955 w 40954"/>
                <a:gd name="connsiteY4" fmla="*/ 20477 h 40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4" h="40954">
                  <a:moveTo>
                    <a:pt x="40955" y="20477"/>
                  </a:moveTo>
                  <a:cubicBezTo>
                    <a:pt x="40955" y="32179"/>
                    <a:pt x="32179" y="40955"/>
                    <a:pt x="20478" y="40955"/>
                  </a:cubicBezTo>
                  <a:cubicBezTo>
                    <a:pt x="8776" y="40955"/>
                    <a:pt x="0" y="32179"/>
                    <a:pt x="0" y="20477"/>
                  </a:cubicBezTo>
                  <a:cubicBezTo>
                    <a:pt x="0" y="8776"/>
                    <a:pt x="8776" y="0"/>
                    <a:pt x="20478" y="0"/>
                  </a:cubicBezTo>
                  <a:cubicBezTo>
                    <a:pt x="32179" y="0"/>
                    <a:pt x="40955" y="8776"/>
                    <a:pt x="40955" y="2047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2" name="任意多边形: 形状 61"/>
            <p:cNvSpPr/>
            <p:nvPr/>
          </p:nvSpPr>
          <p:spPr>
            <a:xfrm>
              <a:off x="10412317" y="1170648"/>
              <a:ext cx="40954" cy="40954"/>
            </a:xfrm>
            <a:custGeom>
              <a:avLst/>
              <a:gdLst>
                <a:gd name="connsiteX0" fmla="*/ 40955 w 40954"/>
                <a:gd name="connsiteY0" fmla="*/ 20477 h 40954"/>
                <a:gd name="connsiteX1" fmla="*/ 20478 w 40954"/>
                <a:gd name="connsiteY1" fmla="*/ 40955 h 40954"/>
                <a:gd name="connsiteX2" fmla="*/ 0 w 40954"/>
                <a:gd name="connsiteY2" fmla="*/ 20477 h 40954"/>
                <a:gd name="connsiteX3" fmla="*/ 20478 w 40954"/>
                <a:gd name="connsiteY3" fmla="*/ 0 h 40954"/>
                <a:gd name="connsiteX4" fmla="*/ 40955 w 40954"/>
                <a:gd name="connsiteY4" fmla="*/ 20477 h 40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4" h="40954">
                  <a:moveTo>
                    <a:pt x="40955" y="20477"/>
                  </a:moveTo>
                  <a:cubicBezTo>
                    <a:pt x="40955" y="32179"/>
                    <a:pt x="32179" y="40955"/>
                    <a:pt x="20478" y="40955"/>
                  </a:cubicBezTo>
                  <a:cubicBezTo>
                    <a:pt x="8776" y="40955"/>
                    <a:pt x="0" y="32179"/>
                    <a:pt x="0" y="20477"/>
                  </a:cubicBezTo>
                  <a:cubicBezTo>
                    <a:pt x="0" y="8776"/>
                    <a:pt x="8776" y="0"/>
                    <a:pt x="20478" y="0"/>
                  </a:cubicBezTo>
                  <a:cubicBezTo>
                    <a:pt x="32179" y="0"/>
                    <a:pt x="40955" y="8776"/>
                    <a:pt x="40955" y="2047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3" name="任意多边形: 形状 62"/>
            <p:cNvSpPr/>
            <p:nvPr/>
          </p:nvSpPr>
          <p:spPr>
            <a:xfrm>
              <a:off x="10412317" y="1264259"/>
              <a:ext cx="40954" cy="40954"/>
            </a:xfrm>
            <a:custGeom>
              <a:avLst/>
              <a:gdLst>
                <a:gd name="connsiteX0" fmla="*/ 40955 w 40954"/>
                <a:gd name="connsiteY0" fmla="*/ 20477 h 40954"/>
                <a:gd name="connsiteX1" fmla="*/ 20478 w 40954"/>
                <a:gd name="connsiteY1" fmla="*/ 40955 h 40954"/>
                <a:gd name="connsiteX2" fmla="*/ 0 w 40954"/>
                <a:gd name="connsiteY2" fmla="*/ 20477 h 40954"/>
                <a:gd name="connsiteX3" fmla="*/ 20478 w 40954"/>
                <a:gd name="connsiteY3" fmla="*/ 0 h 40954"/>
                <a:gd name="connsiteX4" fmla="*/ 40955 w 40954"/>
                <a:gd name="connsiteY4" fmla="*/ 20477 h 40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4" h="40954">
                  <a:moveTo>
                    <a:pt x="40955" y="20477"/>
                  </a:moveTo>
                  <a:cubicBezTo>
                    <a:pt x="40955" y="32179"/>
                    <a:pt x="32179" y="40955"/>
                    <a:pt x="20478" y="40955"/>
                  </a:cubicBezTo>
                  <a:cubicBezTo>
                    <a:pt x="8776" y="40955"/>
                    <a:pt x="0" y="32179"/>
                    <a:pt x="0" y="20477"/>
                  </a:cubicBezTo>
                  <a:cubicBezTo>
                    <a:pt x="0" y="8776"/>
                    <a:pt x="8776" y="0"/>
                    <a:pt x="20478" y="0"/>
                  </a:cubicBezTo>
                  <a:cubicBezTo>
                    <a:pt x="32179" y="0"/>
                    <a:pt x="40955" y="8776"/>
                    <a:pt x="40955" y="2047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4" name="任意多边形: 形状 63"/>
            <p:cNvSpPr/>
            <p:nvPr/>
          </p:nvSpPr>
          <p:spPr>
            <a:xfrm>
              <a:off x="10412317" y="1357869"/>
              <a:ext cx="40954" cy="40954"/>
            </a:xfrm>
            <a:custGeom>
              <a:avLst/>
              <a:gdLst>
                <a:gd name="connsiteX0" fmla="*/ 40955 w 40954"/>
                <a:gd name="connsiteY0" fmla="*/ 20477 h 40954"/>
                <a:gd name="connsiteX1" fmla="*/ 20478 w 40954"/>
                <a:gd name="connsiteY1" fmla="*/ 40955 h 40954"/>
                <a:gd name="connsiteX2" fmla="*/ 0 w 40954"/>
                <a:gd name="connsiteY2" fmla="*/ 20477 h 40954"/>
                <a:gd name="connsiteX3" fmla="*/ 20478 w 40954"/>
                <a:gd name="connsiteY3" fmla="*/ 0 h 40954"/>
                <a:gd name="connsiteX4" fmla="*/ 40955 w 40954"/>
                <a:gd name="connsiteY4" fmla="*/ 20477 h 40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4" h="40954">
                  <a:moveTo>
                    <a:pt x="40955" y="20477"/>
                  </a:moveTo>
                  <a:cubicBezTo>
                    <a:pt x="40955" y="32179"/>
                    <a:pt x="32179" y="40955"/>
                    <a:pt x="20478" y="40955"/>
                  </a:cubicBezTo>
                  <a:cubicBezTo>
                    <a:pt x="8776" y="40955"/>
                    <a:pt x="0" y="32179"/>
                    <a:pt x="0" y="20477"/>
                  </a:cubicBezTo>
                  <a:cubicBezTo>
                    <a:pt x="0" y="8776"/>
                    <a:pt x="8776" y="0"/>
                    <a:pt x="20478" y="0"/>
                  </a:cubicBezTo>
                  <a:cubicBezTo>
                    <a:pt x="32179" y="0"/>
                    <a:pt x="40955" y="10239"/>
                    <a:pt x="40955" y="2047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5" name="任意多边形: 形状 64"/>
            <p:cNvSpPr/>
            <p:nvPr/>
          </p:nvSpPr>
          <p:spPr>
            <a:xfrm>
              <a:off x="10412317" y="1452942"/>
              <a:ext cx="40954" cy="40954"/>
            </a:xfrm>
            <a:custGeom>
              <a:avLst/>
              <a:gdLst>
                <a:gd name="connsiteX0" fmla="*/ 40955 w 40954"/>
                <a:gd name="connsiteY0" fmla="*/ 20477 h 40954"/>
                <a:gd name="connsiteX1" fmla="*/ 20478 w 40954"/>
                <a:gd name="connsiteY1" fmla="*/ 40955 h 40954"/>
                <a:gd name="connsiteX2" fmla="*/ 0 w 40954"/>
                <a:gd name="connsiteY2" fmla="*/ 20477 h 40954"/>
                <a:gd name="connsiteX3" fmla="*/ 20478 w 40954"/>
                <a:gd name="connsiteY3" fmla="*/ 0 h 40954"/>
                <a:gd name="connsiteX4" fmla="*/ 40955 w 40954"/>
                <a:gd name="connsiteY4" fmla="*/ 20477 h 40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4" h="40954">
                  <a:moveTo>
                    <a:pt x="40955" y="20477"/>
                  </a:moveTo>
                  <a:cubicBezTo>
                    <a:pt x="40955" y="32179"/>
                    <a:pt x="32179" y="40955"/>
                    <a:pt x="20478" y="40955"/>
                  </a:cubicBezTo>
                  <a:cubicBezTo>
                    <a:pt x="8776" y="40955"/>
                    <a:pt x="0" y="32179"/>
                    <a:pt x="0" y="20477"/>
                  </a:cubicBezTo>
                  <a:cubicBezTo>
                    <a:pt x="0" y="8776"/>
                    <a:pt x="8776" y="0"/>
                    <a:pt x="20478" y="0"/>
                  </a:cubicBezTo>
                  <a:cubicBezTo>
                    <a:pt x="32179" y="0"/>
                    <a:pt x="40955" y="8776"/>
                    <a:pt x="40955" y="2047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6" name="任意多边形: 形状 65"/>
            <p:cNvSpPr/>
            <p:nvPr/>
          </p:nvSpPr>
          <p:spPr>
            <a:xfrm>
              <a:off x="10412317" y="1546553"/>
              <a:ext cx="40954" cy="40954"/>
            </a:xfrm>
            <a:custGeom>
              <a:avLst/>
              <a:gdLst>
                <a:gd name="connsiteX0" fmla="*/ 40955 w 40954"/>
                <a:gd name="connsiteY0" fmla="*/ 20477 h 40954"/>
                <a:gd name="connsiteX1" fmla="*/ 20478 w 40954"/>
                <a:gd name="connsiteY1" fmla="*/ 40955 h 40954"/>
                <a:gd name="connsiteX2" fmla="*/ 0 w 40954"/>
                <a:gd name="connsiteY2" fmla="*/ 20477 h 40954"/>
                <a:gd name="connsiteX3" fmla="*/ 20478 w 40954"/>
                <a:gd name="connsiteY3" fmla="*/ 0 h 40954"/>
                <a:gd name="connsiteX4" fmla="*/ 40955 w 40954"/>
                <a:gd name="connsiteY4" fmla="*/ 20477 h 40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4" h="40954">
                  <a:moveTo>
                    <a:pt x="40955" y="20477"/>
                  </a:moveTo>
                  <a:cubicBezTo>
                    <a:pt x="40955" y="32179"/>
                    <a:pt x="32179" y="40955"/>
                    <a:pt x="20478" y="40955"/>
                  </a:cubicBezTo>
                  <a:cubicBezTo>
                    <a:pt x="8776" y="40955"/>
                    <a:pt x="0" y="32179"/>
                    <a:pt x="0" y="20477"/>
                  </a:cubicBezTo>
                  <a:cubicBezTo>
                    <a:pt x="0" y="8776"/>
                    <a:pt x="8776" y="0"/>
                    <a:pt x="20478" y="0"/>
                  </a:cubicBezTo>
                  <a:cubicBezTo>
                    <a:pt x="32179" y="0"/>
                    <a:pt x="40955" y="8776"/>
                    <a:pt x="40955" y="2047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7" name="任意多边形: 形状 66"/>
            <p:cNvSpPr/>
            <p:nvPr/>
          </p:nvSpPr>
          <p:spPr>
            <a:xfrm>
              <a:off x="10412317" y="1640163"/>
              <a:ext cx="40954" cy="40954"/>
            </a:xfrm>
            <a:custGeom>
              <a:avLst/>
              <a:gdLst>
                <a:gd name="connsiteX0" fmla="*/ 40955 w 40954"/>
                <a:gd name="connsiteY0" fmla="*/ 20477 h 40954"/>
                <a:gd name="connsiteX1" fmla="*/ 20478 w 40954"/>
                <a:gd name="connsiteY1" fmla="*/ 40955 h 40954"/>
                <a:gd name="connsiteX2" fmla="*/ 0 w 40954"/>
                <a:gd name="connsiteY2" fmla="*/ 20477 h 40954"/>
                <a:gd name="connsiteX3" fmla="*/ 20478 w 40954"/>
                <a:gd name="connsiteY3" fmla="*/ 0 h 40954"/>
                <a:gd name="connsiteX4" fmla="*/ 40955 w 40954"/>
                <a:gd name="connsiteY4" fmla="*/ 20477 h 40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4" h="40954">
                  <a:moveTo>
                    <a:pt x="40955" y="20477"/>
                  </a:moveTo>
                  <a:cubicBezTo>
                    <a:pt x="40955" y="32179"/>
                    <a:pt x="32179" y="40955"/>
                    <a:pt x="20478" y="40955"/>
                  </a:cubicBezTo>
                  <a:cubicBezTo>
                    <a:pt x="8776" y="40955"/>
                    <a:pt x="0" y="32179"/>
                    <a:pt x="0" y="20477"/>
                  </a:cubicBezTo>
                  <a:cubicBezTo>
                    <a:pt x="0" y="8776"/>
                    <a:pt x="8776" y="0"/>
                    <a:pt x="20478" y="0"/>
                  </a:cubicBezTo>
                  <a:cubicBezTo>
                    <a:pt x="32179" y="0"/>
                    <a:pt x="40955" y="10239"/>
                    <a:pt x="40955" y="2047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8" name="任意多边形: 形状 67"/>
            <p:cNvSpPr/>
            <p:nvPr/>
          </p:nvSpPr>
          <p:spPr>
            <a:xfrm>
              <a:off x="10331870" y="701134"/>
              <a:ext cx="38029" cy="38029"/>
            </a:xfrm>
            <a:custGeom>
              <a:avLst/>
              <a:gdLst>
                <a:gd name="connsiteX0" fmla="*/ 38030 w 38029"/>
                <a:gd name="connsiteY0" fmla="*/ 19015 h 38029"/>
                <a:gd name="connsiteX1" fmla="*/ 19015 w 38029"/>
                <a:gd name="connsiteY1" fmla="*/ 38029 h 38029"/>
                <a:gd name="connsiteX2" fmla="*/ 0 w 38029"/>
                <a:gd name="connsiteY2" fmla="*/ 19015 h 38029"/>
                <a:gd name="connsiteX3" fmla="*/ 19015 w 38029"/>
                <a:gd name="connsiteY3" fmla="*/ 0 h 38029"/>
                <a:gd name="connsiteX4" fmla="*/ 38030 w 38029"/>
                <a:gd name="connsiteY4" fmla="*/ 19015 h 3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9" h="38029">
                  <a:moveTo>
                    <a:pt x="38030" y="19015"/>
                  </a:moveTo>
                  <a:cubicBezTo>
                    <a:pt x="38030" y="29253"/>
                    <a:pt x="29253" y="38029"/>
                    <a:pt x="19015" y="38029"/>
                  </a:cubicBezTo>
                  <a:cubicBezTo>
                    <a:pt x="8776" y="38029"/>
                    <a:pt x="0" y="29253"/>
                    <a:pt x="0" y="19015"/>
                  </a:cubicBezTo>
                  <a:cubicBezTo>
                    <a:pt x="0" y="8776"/>
                    <a:pt x="8776" y="0"/>
                    <a:pt x="19015" y="0"/>
                  </a:cubicBezTo>
                  <a:cubicBezTo>
                    <a:pt x="30716" y="0"/>
                    <a:pt x="38030" y="8776"/>
                    <a:pt x="38030" y="1901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9" name="任意多边形: 形状 68"/>
            <p:cNvSpPr/>
            <p:nvPr/>
          </p:nvSpPr>
          <p:spPr>
            <a:xfrm>
              <a:off x="10331870" y="794744"/>
              <a:ext cx="38029" cy="38029"/>
            </a:xfrm>
            <a:custGeom>
              <a:avLst/>
              <a:gdLst>
                <a:gd name="connsiteX0" fmla="*/ 38030 w 38029"/>
                <a:gd name="connsiteY0" fmla="*/ 19015 h 38029"/>
                <a:gd name="connsiteX1" fmla="*/ 19015 w 38029"/>
                <a:gd name="connsiteY1" fmla="*/ 38029 h 38029"/>
                <a:gd name="connsiteX2" fmla="*/ 0 w 38029"/>
                <a:gd name="connsiteY2" fmla="*/ 19015 h 38029"/>
                <a:gd name="connsiteX3" fmla="*/ 19015 w 38029"/>
                <a:gd name="connsiteY3" fmla="*/ 0 h 38029"/>
                <a:gd name="connsiteX4" fmla="*/ 38030 w 38029"/>
                <a:gd name="connsiteY4" fmla="*/ 19015 h 3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9" h="38029">
                  <a:moveTo>
                    <a:pt x="38030" y="19015"/>
                  </a:moveTo>
                  <a:cubicBezTo>
                    <a:pt x="38030" y="29253"/>
                    <a:pt x="29253" y="38029"/>
                    <a:pt x="19015" y="38029"/>
                  </a:cubicBezTo>
                  <a:cubicBezTo>
                    <a:pt x="8776" y="38029"/>
                    <a:pt x="0" y="29253"/>
                    <a:pt x="0" y="19015"/>
                  </a:cubicBezTo>
                  <a:cubicBezTo>
                    <a:pt x="0" y="8776"/>
                    <a:pt x="8776" y="0"/>
                    <a:pt x="19015" y="0"/>
                  </a:cubicBezTo>
                  <a:cubicBezTo>
                    <a:pt x="30716" y="0"/>
                    <a:pt x="38030" y="8776"/>
                    <a:pt x="38030" y="1901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0" name="任意多边形: 形状 69"/>
            <p:cNvSpPr/>
            <p:nvPr/>
          </p:nvSpPr>
          <p:spPr>
            <a:xfrm>
              <a:off x="10331870" y="889658"/>
              <a:ext cx="38029" cy="38188"/>
            </a:xfrm>
            <a:custGeom>
              <a:avLst/>
              <a:gdLst>
                <a:gd name="connsiteX0" fmla="*/ 38030 w 38029"/>
                <a:gd name="connsiteY0" fmla="*/ 19174 h 38188"/>
                <a:gd name="connsiteX1" fmla="*/ 19015 w 38029"/>
                <a:gd name="connsiteY1" fmla="*/ 38189 h 38188"/>
                <a:gd name="connsiteX2" fmla="*/ 0 w 38029"/>
                <a:gd name="connsiteY2" fmla="*/ 19174 h 38188"/>
                <a:gd name="connsiteX3" fmla="*/ 19015 w 38029"/>
                <a:gd name="connsiteY3" fmla="*/ 159 h 38188"/>
                <a:gd name="connsiteX4" fmla="*/ 38030 w 38029"/>
                <a:gd name="connsiteY4" fmla="*/ 19174 h 38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9" h="38188">
                  <a:moveTo>
                    <a:pt x="38030" y="19174"/>
                  </a:moveTo>
                  <a:cubicBezTo>
                    <a:pt x="38030" y="29413"/>
                    <a:pt x="29253" y="38189"/>
                    <a:pt x="19015" y="38189"/>
                  </a:cubicBezTo>
                  <a:cubicBezTo>
                    <a:pt x="8776" y="38189"/>
                    <a:pt x="0" y="29413"/>
                    <a:pt x="0" y="19174"/>
                  </a:cubicBezTo>
                  <a:cubicBezTo>
                    <a:pt x="0" y="8935"/>
                    <a:pt x="8776" y="159"/>
                    <a:pt x="19015" y="159"/>
                  </a:cubicBezTo>
                  <a:cubicBezTo>
                    <a:pt x="30716" y="-1303"/>
                    <a:pt x="38030" y="7473"/>
                    <a:pt x="38030" y="19174"/>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1" name="任意多边形: 形状 70"/>
            <p:cNvSpPr/>
            <p:nvPr/>
          </p:nvSpPr>
          <p:spPr>
            <a:xfrm>
              <a:off x="10331870" y="983428"/>
              <a:ext cx="38029" cy="38029"/>
            </a:xfrm>
            <a:custGeom>
              <a:avLst/>
              <a:gdLst>
                <a:gd name="connsiteX0" fmla="*/ 38030 w 38029"/>
                <a:gd name="connsiteY0" fmla="*/ 19015 h 38029"/>
                <a:gd name="connsiteX1" fmla="*/ 19015 w 38029"/>
                <a:gd name="connsiteY1" fmla="*/ 38029 h 38029"/>
                <a:gd name="connsiteX2" fmla="*/ 0 w 38029"/>
                <a:gd name="connsiteY2" fmla="*/ 19015 h 38029"/>
                <a:gd name="connsiteX3" fmla="*/ 19015 w 38029"/>
                <a:gd name="connsiteY3" fmla="*/ 0 h 38029"/>
                <a:gd name="connsiteX4" fmla="*/ 38030 w 38029"/>
                <a:gd name="connsiteY4" fmla="*/ 19015 h 3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9" h="38029">
                  <a:moveTo>
                    <a:pt x="38030" y="19015"/>
                  </a:moveTo>
                  <a:cubicBezTo>
                    <a:pt x="38030" y="29253"/>
                    <a:pt x="29253" y="38029"/>
                    <a:pt x="19015" y="38029"/>
                  </a:cubicBezTo>
                  <a:cubicBezTo>
                    <a:pt x="8776" y="38029"/>
                    <a:pt x="0" y="29253"/>
                    <a:pt x="0" y="19015"/>
                  </a:cubicBezTo>
                  <a:cubicBezTo>
                    <a:pt x="0" y="8776"/>
                    <a:pt x="8776" y="0"/>
                    <a:pt x="19015" y="0"/>
                  </a:cubicBezTo>
                  <a:cubicBezTo>
                    <a:pt x="30716" y="0"/>
                    <a:pt x="38030" y="8776"/>
                    <a:pt x="38030" y="1901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2" name="任意多边形: 形状 71"/>
            <p:cNvSpPr/>
            <p:nvPr/>
          </p:nvSpPr>
          <p:spPr>
            <a:xfrm>
              <a:off x="10331870" y="1077038"/>
              <a:ext cx="38029" cy="38029"/>
            </a:xfrm>
            <a:custGeom>
              <a:avLst/>
              <a:gdLst>
                <a:gd name="connsiteX0" fmla="*/ 38030 w 38029"/>
                <a:gd name="connsiteY0" fmla="*/ 19015 h 38029"/>
                <a:gd name="connsiteX1" fmla="*/ 19015 w 38029"/>
                <a:gd name="connsiteY1" fmla="*/ 38029 h 38029"/>
                <a:gd name="connsiteX2" fmla="*/ 0 w 38029"/>
                <a:gd name="connsiteY2" fmla="*/ 19015 h 38029"/>
                <a:gd name="connsiteX3" fmla="*/ 19015 w 38029"/>
                <a:gd name="connsiteY3" fmla="*/ 0 h 38029"/>
                <a:gd name="connsiteX4" fmla="*/ 38030 w 38029"/>
                <a:gd name="connsiteY4" fmla="*/ 19015 h 3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9" h="38029">
                  <a:moveTo>
                    <a:pt x="38030" y="19015"/>
                  </a:moveTo>
                  <a:cubicBezTo>
                    <a:pt x="38030" y="29253"/>
                    <a:pt x="29253" y="38029"/>
                    <a:pt x="19015" y="38029"/>
                  </a:cubicBezTo>
                  <a:cubicBezTo>
                    <a:pt x="8776" y="38029"/>
                    <a:pt x="0" y="29253"/>
                    <a:pt x="0" y="19015"/>
                  </a:cubicBezTo>
                  <a:cubicBezTo>
                    <a:pt x="0" y="8776"/>
                    <a:pt x="8776" y="0"/>
                    <a:pt x="19015" y="0"/>
                  </a:cubicBezTo>
                  <a:cubicBezTo>
                    <a:pt x="30716" y="0"/>
                    <a:pt x="38030" y="8776"/>
                    <a:pt x="38030" y="1901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3" name="任意多边形: 形状 72"/>
            <p:cNvSpPr/>
            <p:nvPr/>
          </p:nvSpPr>
          <p:spPr>
            <a:xfrm>
              <a:off x="10331870" y="1172111"/>
              <a:ext cx="38029" cy="38029"/>
            </a:xfrm>
            <a:custGeom>
              <a:avLst/>
              <a:gdLst>
                <a:gd name="connsiteX0" fmla="*/ 38030 w 38029"/>
                <a:gd name="connsiteY0" fmla="*/ 19015 h 38029"/>
                <a:gd name="connsiteX1" fmla="*/ 19015 w 38029"/>
                <a:gd name="connsiteY1" fmla="*/ 38029 h 38029"/>
                <a:gd name="connsiteX2" fmla="*/ 0 w 38029"/>
                <a:gd name="connsiteY2" fmla="*/ 19015 h 38029"/>
                <a:gd name="connsiteX3" fmla="*/ 19015 w 38029"/>
                <a:gd name="connsiteY3" fmla="*/ 0 h 38029"/>
                <a:gd name="connsiteX4" fmla="*/ 38030 w 38029"/>
                <a:gd name="connsiteY4" fmla="*/ 19015 h 3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9" h="38029">
                  <a:moveTo>
                    <a:pt x="38030" y="19015"/>
                  </a:moveTo>
                  <a:cubicBezTo>
                    <a:pt x="38030" y="29253"/>
                    <a:pt x="29253" y="38029"/>
                    <a:pt x="19015" y="38029"/>
                  </a:cubicBezTo>
                  <a:cubicBezTo>
                    <a:pt x="8776" y="38029"/>
                    <a:pt x="0" y="29253"/>
                    <a:pt x="0" y="19015"/>
                  </a:cubicBezTo>
                  <a:cubicBezTo>
                    <a:pt x="0" y="8776"/>
                    <a:pt x="8776" y="0"/>
                    <a:pt x="19015" y="0"/>
                  </a:cubicBezTo>
                  <a:cubicBezTo>
                    <a:pt x="30716" y="0"/>
                    <a:pt x="38030" y="7313"/>
                    <a:pt x="38030" y="1901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4" name="任意多边形: 形状 73"/>
            <p:cNvSpPr/>
            <p:nvPr/>
          </p:nvSpPr>
          <p:spPr>
            <a:xfrm>
              <a:off x="10331870" y="1265721"/>
              <a:ext cx="38029" cy="38029"/>
            </a:xfrm>
            <a:custGeom>
              <a:avLst/>
              <a:gdLst>
                <a:gd name="connsiteX0" fmla="*/ 38030 w 38029"/>
                <a:gd name="connsiteY0" fmla="*/ 19015 h 38029"/>
                <a:gd name="connsiteX1" fmla="*/ 19015 w 38029"/>
                <a:gd name="connsiteY1" fmla="*/ 38029 h 38029"/>
                <a:gd name="connsiteX2" fmla="*/ 0 w 38029"/>
                <a:gd name="connsiteY2" fmla="*/ 19015 h 38029"/>
                <a:gd name="connsiteX3" fmla="*/ 19015 w 38029"/>
                <a:gd name="connsiteY3" fmla="*/ 0 h 38029"/>
                <a:gd name="connsiteX4" fmla="*/ 38030 w 38029"/>
                <a:gd name="connsiteY4" fmla="*/ 19015 h 3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9" h="38029">
                  <a:moveTo>
                    <a:pt x="38030" y="19015"/>
                  </a:moveTo>
                  <a:cubicBezTo>
                    <a:pt x="38030" y="29253"/>
                    <a:pt x="29253" y="38029"/>
                    <a:pt x="19015" y="38029"/>
                  </a:cubicBezTo>
                  <a:cubicBezTo>
                    <a:pt x="8776" y="38029"/>
                    <a:pt x="0" y="29253"/>
                    <a:pt x="0" y="19015"/>
                  </a:cubicBezTo>
                  <a:cubicBezTo>
                    <a:pt x="0" y="8776"/>
                    <a:pt x="8776" y="0"/>
                    <a:pt x="19015" y="0"/>
                  </a:cubicBezTo>
                  <a:cubicBezTo>
                    <a:pt x="30716" y="0"/>
                    <a:pt x="38030" y="8776"/>
                    <a:pt x="38030" y="1901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5" name="任意多边形: 形状 74"/>
            <p:cNvSpPr/>
            <p:nvPr/>
          </p:nvSpPr>
          <p:spPr>
            <a:xfrm>
              <a:off x="10331870" y="1359332"/>
              <a:ext cx="38029" cy="38029"/>
            </a:xfrm>
            <a:custGeom>
              <a:avLst/>
              <a:gdLst>
                <a:gd name="connsiteX0" fmla="*/ 38030 w 38029"/>
                <a:gd name="connsiteY0" fmla="*/ 19015 h 38029"/>
                <a:gd name="connsiteX1" fmla="*/ 19015 w 38029"/>
                <a:gd name="connsiteY1" fmla="*/ 38029 h 38029"/>
                <a:gd name="connsiteX2" fmla="*/ 0 w 38029"/>
                <a:gd name="connsiteY2" fmla="*/ 19015 h 38029"/>
                <a:gd name="connsiteX3" fmla="*/ 19015 w 38029"/>
                <a:gd name="connsiteY3" fmla="*/ 0 h 38029"/>
                <a:gd name="connsiteX4" fmla="*/ 38030 w 38029"/>
                <a:gd name="connsiteY4" fmla="*/ 19015 h 3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9" h="38029">
                  <a:moveTo>
                    <a:pt x="38030" y="19015"/>
                  </a:moveTo>
                  <a:cubicBezTo>
                    <a:pt x="38030" y="29253"/>
                    <a:pt x="29253" y="38029"/>
                    <a:pt x="19015" y="38029"/>
                  </a:cubicBezTo>
                  <a:cubicBezTo>
                    <a:pt x="8776" y="38029"/>
                    <a:pt x="0" y="29253"/>
                    <a:pt x="0" y="19015"/>
                  </a:cubicBezTo>
                  <a:cubicBezTo>
                    <a:pt x="0" y="8776"/>
                    <a:pt x="8776" y="0"/>
                    <a:pt x="19015" y="0"/>
                  </a:cubicBezTo>
                  <a:cubicBezTo>
                    <a:pt x="30716" y="0"/>
                    <a:pt x="38030" y="8776"/>
                    <a:pt x="38030" y="1901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6" name="任意多边形: 形状 75"/>
            <p:cNvSpPr/>
            <p:nvPr/>
          </p:nvSpPr>
          <p:spPr>
            <a:xfrm>
              <a:off x="10331870" y="1454405"/>
              <a:ext cx="38029" cy="38029"/>
            </a:xfrm>
            <a:custGeom>
              <a:avLst/>
              <a:gdLst>
                <a:gd name="connsiteX0" fmla="*/ 38030 w 38029"/>
                <a:gd name="connsiteY0" fmla="*/ 19015 h 38029"/>
                <a:gd name="connsiteX1" fmla="*/ 19015 w 38029"/>
                <a:gd name="connsiteY1" fmla="*/ 38029 h 38029"/>
                <a:gd name="connsiteX2" fmla="*/ 0 w 38029"/>
                <a:gd name="connsiteY2" fmla="*/ 19015 h 38029"/>
                <a:gd name="connsiteX3" fmla="*/ 19015 w 38029"/>
                <a:gd name="connsiteY3" fmla="*/ 0 h 38029"/>
                <a:gd name="connsiteX4" fmla="*/ 38030 w 38029"/>
                <a:gd name="connsiteY4" fmla="*/ 19015 h 3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9" h="38029">
                  <a:moveTo>
                    <a:pt x="38030" y="19015"/>
                  </a:moveTo>
                  <a:cubicBezTo>
                    <a:pt x="38030" y="29253"/>
                    <a:pt x="29253" y="38029"/>
                    <a:pt x="19015" y="38029"/>
                  </a:cubicBezTo>
                  <a:cubicBezTo>
                    <a:pt x="8776" y="38029"/>
                    <a:pt x="0" y="29253"/>
                    <a:pt x="0" y="19015"/>
                  </a:cubicBezTo>
                  <a:cubicBezTo>
                    <a:pt x="0" y="8776"/>
                    <a:pt x="8776" y="0"/>
                    <a:pt x="19015" y="0"/>
                  </a:cubicBezTo>
                  <a:cubicBezTo>
                    <a:pt x="30716" y="0"/>
                    <a:pt x="38030" y="7313"/>
                    <a:pt x="38030" y="1901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7" name="任意多边形: 形状 76"/>
            <p:cNvSpPr/>
            <p:nvPr/>
          </p:nvSpPr>
          <p:spPr>
            <a:xfrm>
              <a:off x="10331870" y="1548015"/>
              <a:ext cx="38029" cy="38029"/>
            </a:xfrm>
            <a:custGeom>
              <a:avLst/>
              <a:gdLst>
                <a:gd name="connsiteX0" fmla="*/ 38030 w 38029"/>
                <a:gd name="connsiteY0" fmla="*/ 19015 h 38029"/>
                <a:gd name="connsiteX1" fmla="*/ 19015 w 38029"/>
                <a:gd name="connsiteY1" fmla="*/ 38029 h 38029"/>
                <a:gd name="connsiteX2" fmla="*/ 0 w 38029"/>
                <a:gd name="connsiteY2" fmla="*/ 19015 h 38029"/>
                <a:gd name="connsiteX3" fmla="*/ 19015 w 38029"/>
                <a:gd name="connsiteY3" fmla="*/ 0 h 38029"/>
                <a:gd name="connsiteX4" fmla="*/ 38030 w 38029"/>
                <a:gd name="connsiteY4" fmla="*/ 19015 h 3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9" h="38029">
                  <a:moveTo>
                    <a:pt x="38030" y="19015"/>
                  </a:moveTo>
                  <a:cubicBezTo>
                    <a:pt x="38030" y="29253"/>
                    <a:pt x="29253" y="38029"/>
                    <a:pt x="19015" y="38029"/>
                  </a:cubicBezTo>
                  <a:cubicBezTo>
                    <a:pt x="8776" y="38029"/>
                    <a:pt x="0" y="29253"/>
                    <a:pt x="0" y="19015"/>
                  </a:cubicBezTo>
                  <a:cubicBezTo>
                    <a:pt x="0" y="8776"/>
                    <a:pt x="8776" y="0"/>
                    <a:pt x="19015" y="0"/>
                  </a:cubicBezTo>
                  <a:cubicBezTo>
                    <a:pt x="30716" y="0"/>
                    <a:pt x="38030" y="8776"/>
                    <a:pt x="38030" y="1901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8" name="任意多边形: 形状 77"/>
            <p:cNvSpPr/>
            <p:nvPr/>
          </p:nvSpPr>
          <p:spPr>
            <a:xfrm>
              <a:off x="10331870" y="1641626"/>
              <a:ext cx="38029" cy="38029"/>
            </a:xfrm>
            <a:custGeom>
              <a:avLst/>
              <a:gdLst>
                <a:gd name="connsiteX0" fmla="*/ 38030 w 38029"/>
                <a:gd name="connsiteY0" fmla="*/ 19015 h 38029"/>
                <a:gd name="connsiteX1" fmla="*/ 19015 w 38029"/>
                <a:gd name="connsiteY1" fmla="*/ 38029 h 38029"/>
                <a:gd name="connsiteX2" fmla="*/ 0 w 38029"/>
                <a:gd name="connsiteY2" fmla="*/ 19015 h 38029"/>
                <a:gd name="connsiteX3" fmla="*/ 19015 w 38029"/>
                <a:gd name="connsiteY3" fmla="*/ 0 h 38029"/>
                <a:gd name="connsiteX4" fmla="*/ 38030 w 38029"/>
                <a:gd name="connsiteY4" fmla="*/ 19015 h 3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9" h="38029">
                  <a:moveTo>
                    <a:pt x="38030" y="19015"/>
                  </a:moveTo>
                  <a:cubicBezTo>
                    <a:pt x="38030" y="29253"/>
                    <a:pt x="29253" y="38029"/>
                    <a:pt x="19015" y="38029"/>
                  </a:cubicBezTo>
                  <a:cubicBezTo>
                    <a:pt x="8776" y="38029"/>
                    <a:pt x="0" y="29253"/>
                    <a:pt x="0" y="19015"/>
                  </a:cubicBezTo>
                  <a:cubicBezTo>
                    <a:pt x="0" y="8776"/>
                    <a:pt x="8776" y="0"/>
                    <a:pt x="19015" y="0"/>
                  </a:cubicBezTo>
                  <a:cubicBezTo>
                    <a:pt x="30716" y="0"/>
                    <a:pt x="38030" y="8776"/>
                    <a:pt x="38030" y="1901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9" name="任意多边形: 形状 78"/>
            <p:cNvSpPr/>
            <p:nvPr/>
          </p:nvSpPr>
          <p:spPr>
            <a:xfrm>
              <a:off x="10252886" y="702596"/>
              <a:ext cx="35104" cy="35103"/>
            </a:xfrm>
            <a:custGeom>
              <a:avLst/>
              <a:gdLst>
                <a:gd name="connsiteX0" fmla="*/ 35104 w 35104"/>
                <a:gd name="connsiteY0" fmla="*/ 17552 h 35103"/>
                <a:gd name="connsiteX1" fmla="*/ 17552 w 35104"/>
                <a:gd name="connsiteY1" fmla="*/ 35104 h 35103"/>
                <a:gd name="connsiteX2" fmla="*/ 0 w 35104"/>
                <a:gd name="connsiteY2" fmla="*/ 17552 h 35103"/>
                <a:gd name="connsiteX3" fmla="*/ 17552 w 35104"/>
                <a:gd name="connsiteY3" fmla="*/ 0 h 35103"/>
                <a:gd name="connsiteX4" fmla="*/ 35104 w 35104"/>
                <a:gd name="connsiteY4" fmla="*/ 17552 h 35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4" h="35103">
                  <a:moveTo>
                    <a:pt x="35104" y="17552"/>
                  </a:moveTo>
                  <a:cubicBezTo>
                    <a:pt x="35104" y="27791"/>
                    <a:pt x="27791" y="35104"/>
                    <a:pt x="17552" y="35104"/>
                  </a:cubicBezTo>
                  <a:cubicBezTo>
                    <a:pt x="7314" y="35104"/>
                    <a:pt x="0" y="27791"/>
                    <a:pt x="0" y="17552"/>
                  </a:cubicBezTo>
                  <a:cubicBezTo>
                    <a:pt x="0" y="7313"/>
                    <a:pt x="7314" y="0"/>
                    <a:pt x="17552" y="0"/>
                  </a:cubicBezTo>
                  <a:cubicBezTo>
                    <a:pt x="26328" y="0"/>
                    <a:pt x="35104" y="7313"/>
                    <a:pt x="35104" y="17552"/>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0" name="任意多边形: 形状 79"/>
            <p:cNvSpPr/>
            <p:nvPr/>
          </p:nvSpPr>
          <p:spPr>
            <a:xfrm>
              <a:off x="10252886" y="796207"/>
              <a:ext cx="35104" cy="35103"/>
            </a:xfrm>
            <a:custGeom>
              <a:avLst/>
              <a:gdLst>
                <a:gd name="connsiteX0" fmla="*/ 35104 w 35104"/>
                <a:gd name="connsiteY0" fmla="*/ 17552 h 35103"/>
                <a:gd name="connsiteX1" fmla="*/ 17552 w 35104"/>
                <a:gd name="connsiteY1" fmla="*/ 35104 h 35103"/>
                <a:gd name="connsiteX2" fmla="*/ 0 w 35104"/>
                <a:gd name="connsiteY2" fmla="*/ 17552 h 35103"/>
                <a:gd name="connsiteX3" fmla="*/ 17552 w 35104"/>
                <a:gd name="connsiteY3" fmla="*/ 0 h 35103"/>
                <a:gd name="connsiteX4" fmla="*/ 35104 w 35104"/>
                <a:gd name="connsiteY4" fmla="*/ 17552 h 35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4" h="35103">
                  <a:moveTo>
                    <a:pt x="35104" y="17552"/>
                  </a:moveTo>
                  <a:cubicBezTo>
                    <a:pt x="35104" y="27791"/>
                    <a:pt x="27791" y="35104"/>
                    <a:pt x="17552" y="35104"/>
                  </a:cubicBezTo>
                  <a:cubicBezTo>
                    <a:pt x="7314" y="35104"/>
                    <a:pt x="0" y="27791"/>
                    <a:pt x="0" y="17552"/>
                  </a:cubicBezTo>
                  <a:cubicBezTo>
                    <a:pt x="0" y="7313"/>
                    <a:pt x="7314" y="0"/>
                    <a:pt x="17552" y="0"/>
                  </a:cubicBezTo>
                  <a:cubicBezTo>
                    <a:pt x="26328" y="0"/>
                    <a:pt x="35104" y="8776"/>
                    <a:pt x="35104" y="17552"/>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1" name="任意多边形: 形状 80"/>
            <p:cNvSpPr/>
            <p:nvPr/>
          </p:nvSpPr>
          <p:spPr>
            <a:xfrm>
              <a:off x="10252886" y="891120"/>
              <a:ext cx="35104" cy="35263"/>
            </a:xfrm>
            <a:custGeom>
              <a:avLst/>
              <a:gdLst>
                <a:gd name="connsiteX0" fmla="*/ 35104 w 35104"/>
                <a:gd name="connsiteY0" fmla="*/ 17712 h 35263"/>
                <a:gd name="connsiteX1" fmla="*/ 17552 w 35104"/>
                <a:gd name="connsiteY1" fmla="*/ 35264 h 35263"/>
                <a:gd name="connsiteX2" fmla="*/ 0 w 35104"/>
                <a:gd name="connsiteY2" fmla="*/ 17712 h 35263"/>
                <a:gd name="connsiteX3" fmla="*/ 17552 w 35104"/>
                <a:gd name="connsiteY3" fmla="*/ 160 h 35263"/>
                <a:gd name="connsiteX4" fmla="*/ 35104 w 35104"/>
                <a:gd name="connsiteY4" fmla="*/ 17712 h 35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4" h="35263">
                  <a:moveTo>
                    <a:pt x="35104" y="17712"/>
                  </a:moveTo>
                  <a:cubicBezTo>
                    <a:pt x="35104" y="27951"/>
                    <a:pt x="27791" y="35264"/>
                    <a:pt x="17552" y="35264"/>
                  </a:cubicBezTo>
                  <a:cubicBezTo>
                    <a:pt x="7314" y="35264"/>
                    <a:pt x="0" y="27951"/>
                    <a:pt x="0" y="17712"/>
                  </a:cubicBezTo>
                  <a:cubicBezTo>
                    <a:pt x="0" y="7473"/>
                    <a:pt x="7314" y="160"/>
                    <a:pt x="17552" y="160"/>
                  </a:cubicBezTo>
                  <a:cubicBezTo>
                    <a:pt x="26328" y="-1303"/>
                    <a:pt x="35104" y="7473"/>
                    <a:pt x="35104" y="17712"/>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2" name="任意多边形: 形状 81"/>
            <p:cNvSpPr/>
            <p:nvPr/>
          </p:nvSpPr>
          <p:spPr>
            <a:xfrm>
              <a:off x="10252886" y="984890"/>
              <a:ext cx="35104" cy="35103"/>
            </a:xfrm>
            <a:custGeom>
              <a:avLst/>
              <a:gdLst>
                <a:gd name="connsiteX0" fmla="*/ 35104 w 35104"/>
                <a:gd name="connsiteY0" fmla="*/ 17552 h 35103"/>
                <a:gd name="connsiteX1" fmla="*/ 17552 w 35104"/>
                <a:gd name="connsiteY1" fmla="*/ 35104 h 35103"/>
                <a:gd name="connsiteX2" fmla="*/ 0 w 35104"/>
                <a:gd name="connsiteY2" fmla="*/ 17552 h 35103"/>
                <a:gd name="connsiteX3" fmla="*/ 17552 w 35104"/>
                <a:gd name="connsiteY3" fmla="*/ 0 h 35103"/>
                <a:gd name="connsiteX4" fmla="*/ 35104 w 35104"/>
                <a:gd name="connsiteY4" fmla="*/ 17552 h 35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4" h="35103">
                  <a:moveTo>
                    <a:pt x="35104" y="17552"/>
                  </a:moveTo>
                  <a:cubicBezTo>
                    <a:pt x="35104" y="27791"/>
                    <a:pt x="27791" y="35104"/>
                    <a:pt x="17552" y="35104"/>
                  </a:cubicBezTo>
                  <a:cubicBezTo>
                    <a:pt x="7314" y="35104"/>
                    <a:pt x="0" y="27791"/>
                    <a:pt x="0" y="17552"/>
                  </a:cubicBezTo>
                  <a:cubicBezTo>
                    <a:pt x="0" y="7313"/>
                    <a:pt x="7314" y="0"/>
                    <a:pt x="17552" y="0"/>
                  </a:cubicBezTo>
                  <a:cubicBezTo>
                    <a:pt x="26328" y="0"/>
                    <a:pt x="35104" y="7313"/>
                    <a:pt x="35104" y="17552"/>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3" name="任意多边形: 形状 82"/>
            <p:cNvSpPr/>
            <p:nvPr/>
          </p:nvSpPr>
          <p:spPr>
            <a:xfrm>
              <a:off x="10252886" y="1078501"/>
              <a:ext cx="35104" cy="35103"/>
            </a:xfrm>
            <a:custGeom>
              <a:avLst/>
              <a:gdLst>
                <a:gd name="connsiteX0" fmla="*/ 35104 w 35104"/>
                <a:gd name="connsiteY0" fmla="*/ 17552 h 35103"/>
                <a:gd name="connsiteX1" fmla="*/ 17552 w 35104"/>
                <a:gd name="connsiteY1" fmla="*/ 35104 h 35103"/>
                <a:gd name="connsiteX2" fmla="*/ 0 w 35104"/>
                <a:gd name="connsiteY2" fmla="*/ 17552 h 35103"/>
                <a:gd name="connsiteX3" fmla="*/ 17552 w 35104"/>
                <a:gd name="connsiteY3" fmla="*/ 0 h 35103"/>
                <a:gd name="connsiteX4" fmla="*/ 35104 w 35104"/>
                <a:gd name="connsiteY4" fmla="*/ 17552 h 35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4" h="35103">
                  <a:moveTo>
                    <a:pt x="35104" y="17552"/>
                  </a:moveTo>
                  <a:cubicBezTo>
                    <a:pt x="35104" y="27791"/>
                    <a:pt x="27791" y="35104"/>
                    <a:pt x="17552" y="35104"/>
                  </a:cubicBezTo>
                  <a:cubicBezTo>
                    <a:pt x="7314" y="35104"/>
                    <a:pt x="0" y="27791"/>
                    <a:pt x="0" y="17552"/>
                  </a:cubicBezTo>
                  <a:cubicBezTo>
                    <a:pt x="0" y="7313"/>
                    <a:pt x="7314" y="0"/>
                    <a:pt x="17552" y="0"/>
                  </a:cubicBezTo>
                  <a:cubicBezTo>
                    <a:pt x="26328" y="0"/>
                    <a:pt x="35104" y="8776"/>
                    <a:pt x="35104" y="17552"/>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4" name="任意多边形: 形状 83"/>
            <p:cNvSpPr/>
            <p:nvPr/>
          </p:nvSpPr>
          <p:spPr>
            <a:xfrm>
              <a:off x="10252886" y="1173574"/>
              <a:ext cx="35104" cy="35103"/>
            </a:xfrm>
            <a:custGeom>
              <a:avLst/>
              <a:gdLst>
                <a:gd name="connsiteX0" fmla="*/ 35104 w 35104"/>
                <a:gd name="connsiteY0" fmla="*/ 17552 h 35103"/>
                <a:gd name="connsiteX1" fmla="*/ 17552 w 35104"/>
                <a:gd name="connsiteY1" fmla="*/ 35104 h 35103"/>
                <a:gd name="connsiteX2" fmla="*/ 0 w 35104"/>
                <a:gd name="connsiteY2" fmla="*/ 17552 h 35103"/>
                <a:gd name="connsiteX3" fmla="*/ 17552 w 35104"/>
                <a:gd name="connsiteY3" fmla="*/ 0 h 35103"/>
                <a:gd name="connsiteX4" fmla="*/ 35104 w 35104"/>
                <a:gd name="connsiteY4" fmla="*/ 17552 h 35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4" h="35103">
                  <a:moveTo>
                    <a:pt x="35104" y="17552"/>
                  </a:moveTo>
                  <a:cubicBezTo>
                    <a:pt x="35104" y="27791"/>
                    <a:pt x="27791" y="35104"/>
                    <a:pt x="17552" y="35104"/>
                  </a:cubicBezTo>
                  <a:cubicBezTo>
                    <a:pt x="7314" y="35104"/>
                    <a:pt x="0" y="27791"/>
                    <a:pt x="0" y="17552"/>
                  </a:cubicBezTo>
                  <a:cubicBezTo>
                    <a:pt x="0" y="7313"/>
                    <a:pt x="7314" y="0"/>
                    <a:pt x="17552" y="0"/>
                  </a:cubicBezTo>
                  <a:cubicBezTo>
                    <a:pt x="26328" y="0"/>
                    <a:pt x="35104" y="7313"/>
                    <a:pt x="35104" y="17552"/>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5" name="任意多边形: 形状 84"/>
            <p:cNvSpPr/>
            <p:nvPr/>
          </p:nvSpPr>
          <p:spPr>
            <a:xfrm>
              <a:off x="10252886" y="1267184"/>
              <a:ext cx="35104" cy="35103"/>
            </a:xfrm>
            <a:custGeom>
              <a:avLst/>
              <a:gdLst>
                <a:gd name="connsiteX0" fmla="*/ 35104 w 35104"/>
                <a:gd name="connsiteY0" fmla="*/ 17552 h 35103"/>
                <a:gd name="connsiteX1" fmla="*/ 17552 w 35104"/>
                <a:gd name="connsiteY1" fmla="*/ 35104 h 35103"/>
                <a:gd name="connsiteX2" fmla="*/ 0 w 35104"/>
                <a:gd name="connsiteY2" fmla="*/ 17552 h 35103"/>
                <a:gd name="connsiteX3" fmla="*/ 17552 w 35104"/>
                <a:gd name="connsiteY3" fmla="*/ 0 h 35103"/>
                <a:gd name="connsiteX4" fmla="*/ 35104 w 35104"/>
                <a:gd name="connsiteY4" fmla="*/ 17552 h 35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4" h="35103">
                  <a:moveTo>
                    <a:pt x="35104" y="17552"/>
                  </a:moveTo>
                  <a:cubicBezTo>
                    <a:pt x="35104" y="27791"/>
                    <a:pt x="27791" y="35104"/>
                    <a:pt x="17552" y="35104"/>
                  </a:cubicBezTo>
                  <a:cubicBezTo>
                    <a:pt x="7314" y="35104"/>
                    <a:pt x="0" y="27791"/>
                    <a:pt x="0" y="17552"/>
                  </a:cubicBezTo>
                  <a:cubicBezTo>
                    <a:pt x="0" y="7313"/>
                    <a:pt x="7314" y="0"/>
                    <a:pt x="17552" y="0"/>
                  </a:cubicBezTo>
                  <a:cubicBezTo>
                    <a:pt x="26328" y="0"/>
                    <a:pt x="35104" y="7313"/>
                    <a:pt x="35104" y="17552"/>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6" name="任意多边形: 形状 85"/>
            <p:cNvSpPr/>
            <p:nvPr/>
          </p:nvSpPr>
          <p:spPr>
            <a:xfrm>
              <a:off x="10252886" y="1360795"/>
              <a:ext cx="35104" cy="35103"/>
            </a:xfrm>
            <a:custGeom>
              <a:avLst/>
              <a:gdLst>
                <a:gd name="connsiteX0" fmla="*/ 35104 w 35104"/>
                <a:gd name="connsiteY0" fmla="*/ 17552 h 35103"/>
                <a:gd name="connsiteX1" fmla="*/ 17552 w 35104"/>
                <a:gd name="connsiteY1" fmla="*/ 35104 h 35103"/>
                <a:gd name="connsiteX2" fmla="*/ 0 w 35104"/>
                <a:gd name="connsiteY2" fmla="*/ 17552 h 35103"/>
                <a:gd name="connsiteX3" fmla="*/ 17552 w 35104"/>
                <a:gd name="connsiteY3" fmla="*/ 0 h 35103"/>
                <a:gd name="connsiteX4" fmla="*/ 35104 w 35104"/>
                <a:gd name="connsiteY4" fmla="*/ 17552 h 35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4" h="35103">
                  <a:moveTo>
                    <a:pt x="35104" y="17552"/>
                  </a:moveTo>
                  <a:cubicBezTo>
                    <a:pt x="35104" y="27791"/>
                    <a:pt x="27791" y="35104"/>
                    <a:pt x="17552" y="35104"/>
                  </a:cubicBezTo>
                  <a:cubicBezTo>
                    <a:pt x="7314" y="35104"/>
                    <a:pt x="0" y="27791"/>
                    <a:pt x="0" y="17552"/>
                  </a:cubicBezTo>
                  <a:cubicBezTo>
                    <a:pt x="0" y="7313"/>
                    <a:pt x="7314" y="0"/>
                    <a:pt x="17552" y="0"/>
                  </a:cubicBezTo>
                  <a:cubicBezTo>
                    <a:pt x="26328" y="0"/>
                    <a:pt x="35104" y="8776"/>
                    <a:pt x="35104" y="17552"/>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7" name="任意多边形: 形状 86"/>
            <p:cNvSpPr/>
            <p:nvPr/>
          </p:nvSpPr>
          <p:spPr>
            <a:xfrm>
              <a:off x="10252886" y="1455868"/>
              <a:ext cx="35104" cy="35103"/>
            </a:xfrm>
            <a:custGeom>
              <a:avLst/>
              <a:gdLst>
                <a:gd name="connsiteX0" fmla="*/ 35104 w 35104"/>
                <a:gd name="connsiteY0" fmla="*/ 17552 h 35103"/>
                <a:gd name="connsiteX1" fmla="*/ 17552 w 35104"/>
                <a:gd name="connsiteY1" fmla="*/ 35104 h 35103"/>
                <a:gd name="connsiteX2" fmla="*/ 0 w 35104"/>
                <a:gd name="connsiteY2" fmla="*/ 17552 h 35103"/>
                <a:gd name="connsiteX3" fmla="*/ 17552 w 35104"/>
                <a:gd name="connsiteY3" fmla="*/ 0 h 35103"/>
                <a:gd name="connsiteX4" fmla="*/ 35104 w 35104"/>
                <a:gd name="connsiteY4" fmla="*/ 17552 h 35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4" h="35103">
                  <a:moveTo>
                    <a:pt x="35104" y="17552"/>
                  </a:moveTo>
                  <a:cubicBezTo>
                    <a:pt x="35104" y="27791"/>
                    <a:pt x="27791" y="35104"/>
                    <a:pt x="17552" y="35104"/>
                  </a:cubicBezTo>
                  <a:cubicBezTo>
                    <a:pt x="7314" y="35104"/>
                    <a:pt x="0" y="27791"/>
                    <a:pt x="0" y="17552"/>
                  </a:cubicBezTo>
                  <a:cubicBezTo>
                    <a:pt x="0" y="7313"/>
                    <a:pt x="7314" y="0"/>
                    <a:pt x="17552" y="0"/>
                  </a:cubicBezTo>
                  <a:cubicBezTo>
                    <a:pt x="26328" y="0"/>
                    <a:pt x="35104" y="7313"/>
                    <a:pt x="35104" y="17552"/>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8" name="任意多边形: 形状 87"/>
            <p:cNvSpPr/>
            <p:nvPr/>
          </p:nvSpPr>
          <p:spPr>
            <a:xfrm>
              <a:off x="10252886" y="1549478"/>
              <a:ext cx="35104" cy="35103"/>
            </a:xfrm>
            <a:custGeom>
              <a:avLst/>
              <a:gdLst>
                <a:gd name="connsiteX0" fmla="*/ 35104 w 35104"/>
                <a:gd name="connsiteY0" fmla="*/ 17552 h 35103"/>
                <a:gd name="connsiteX1" fmla="*/ 17552 w 35104"/>
                <a:gd name="connsiteY1" fmla="*/ 35104 h 35103"/>
                <a:gd name="connsiteX2" fmla="*/ 0 w 35104"/>
                <a:gd name="connsiteY2" fmla="*/ 17552 h 35103"/>
                <a:gd name="connsiteX3" fmla="*/ 17552 w 35104"/>
                <a:gd name="connsiteY3" fmla="*/ 0 h 35103"/>
                <a:gd name="connsiteX4" fmla="*/ 35104 w 35104"/>
                <a:gd name="connsiteY4" fmla="*/ 17552 h 35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4" h="35103">
                  <a:moveTo>
                    <a:pt x="35104" y="17552"/>
                  </a:moveTo>
                  <a:cubicBezTo>
                    <a:pt x="35104" y="27791"/>
                    <a:pt x="27791" y="35104"/>
                    <a:pt x="17552" y="35104"/>
                  </a:cubicBezTo>
                  <a:cubicBezTo>
                    <a:pt x="7314" y="35104"/>
                    <a:pt x="0" y="27791"/>
                    <a:pt x="0" y="17552"/>
                  </a:cubicBezTo>
                  <a:cubicBezTo>
                    <a:pt x="0" y="7313"/>
                    <a:pt x="7314" y="0"/>
                    <a:pt x="17552" y="0"/>
                  </a:cubicBezTo>
                  <a:cubicBezTo>
                    <a:pt x="26328" y="0"/>
                    <a:pt x="35104" y="7313"/>
                    <a:pt x="35104" y="17552"/>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9" name="任意多边形: 形状 88"/>
            <p:cNvSpPr/>
            <p:nvPr/>
          </p:nvSpPr>
          <p:spPr>
            <a:xfrm>
              <a:off x="10252886" y="1643088"/>
              <a:ext cx="35104" cy="35103"/>
            </a:xfrm>
            <a:custGeom>
              <a:avLst/>
              <a:gdLst>
                <a:gd name="connsiteX0" fmla="*/ 35104 w 35104"/>
                <a:gd name="connsiteY0" fmla="*/ 17552 h 35103"/>
                <a:gd name="connsiteX1" fmla="*/ 17552 w 35104"/>
                <a:gd name="connsiteY1" fmla="*/ 35104 h 35103"/>
                <a:gd name="connsiteX2" fmla="*/ 0 w 35104"/>
                <a:gd name="connsiteY2" fmla="*/ 17552 h 35103"/>
                <a:gd name="connsiteX3" fmla="*/ 17552 w 35104"/>
                <a:gd name="connsiteY3" fmla="*/ 0 h 35103"/>
                <a:gd name="connsiteX4" fmla="*/ 35104 w 35104"/>
                <a:gd name="connsiteY4" fmla="*/ 17552 h 35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4" h="35103">
                  <a:moveTo>
                    <a:pt x="35104" y="17552"/>
                  </a:moveTo>
                  <a:cubicBezTo>
                    <a:pt x="35104" y="27791"/>
                    <a:pt x="27791" y="35104"/>
                    <a:pt x="17552" y="35104"/>
                  </a:cubicBezTo>
                  <a:cubicBezTo>
                    <a:pt x="7314" y="35104"/>
                    <a:pt x="0" y="27791"/>
                    <a:pt x="0" y="17552"/>
                  </a:cubicBezTo>
                  <a:cubicBezTo>
                    <a:pt x="0" y="7313"/>
                    <a:pt x="7314" y="0"/>
                    <a:pt x="17552" y="0"/>
                  </a:cubicBezTo>
                  <a:cubicBezTo>
                    <a:pt x="26328" y="0"/>
                    <a:pt x="35104" y="8776"/>
                    <a:pt x="35104" y="17552"/>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0" name="任意多边形: 形状 89"/>
            <p:cNvSpPr/>
            <p:nvPr/>
          </p:nvSpPr>
          <p:spPr>
            <a:xfrm>
              <a:off x="10172440" y="704059"/>
              <a:ext cx="32178" cy="32178"/>
            </a:xfrm>
            <a:custGeom>
              <a:avLst/>
              <a:gdLst>
                <a:gd name="connsiteX0" fmla="*/ 32179 w 32178"/>
                <a:gd name="connsiteY0" fmla="*/ 16089 h 32178"/>
                <a:gd name="connsiteX1" fmla="*/ 16089 w 32178"/>
                <a:gd name="connsiteY1" fmla="*/ 32179 h 32178"/>
                <a:gd name="connsiteX2" fmla="*/ 0 w 32178"/>
                <a:gd name="connsiteY2" fmla="*/ 16089 h 32178"/>
                <a:gd name="connsiteX3" fmla="*/ 16089 w 32178"/>
                <a:gd name="connsiteY3" fmla="*/ 0 h 32178"/>
                <a:gd name="connsiteX4" fmla="*/ 32179 w 32178"/>
                <a:gd name="connsiteY4" fmla="*/ 16089 h 3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8" h="32178">
                  <a:moveTo>
                    <a:pt x="32179" y="16089"/>
                  </a:moveTo>
                  <a:cubicBezTo>
                    <a:pt x="32179" y="24865"/>
                    <a:pt x="24866" y="32179"/>
                    <a:pt x="16089" y="32179"/>
                  </a:cubicBezTo>
                  <a:cubicBezTo>
                    <a:pt x="7313" y="32179"/>
                    <a:pt x="0" y="24865"/>
                    <a:pt x="0" y="16089"/>
                  </a:cubicBezTo>
                  <a:cubicBezTo>
                    <a:pt x="0" y="7313"/>
                    <a:pt x="7313" y="0"/>
                    <a:pt x="16089" y="0"/>
                  </a:cubicBezTo>
                  <a:cubicBezTo>
                    <a:pt x="24866" y="0"/>
                    <a:pt x="32179" y="7313"/>
                    <a:pt x="32179" y="1608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1" name="任意多边形: 形状 90"/>
            <p:cNvSpPr/>
            <p:nvPr/>
          </p:nvSpPr>
          <p:spPr>
            <a:xfrm>
              <a:off x="10172440" y="797669"/>
              <a:ext cx="32178" cy="32178"/>
            </a:xfrm>
            <a:custGeom>
              <a:avLst/>
              <a:gdLst>
                <a:gd name="connsiteX0" fmla="*/ 32179 w 32178"/>
                <a:gd name="connsiteY0" fmla="*/ 16089 h 32178"/>
                <a:gd name="connsiteX1" fmla="*/ 16089 w 32178"/>
                <a:gd name="connsiteY1" fmla="*/ 32179 h 32178"/>
                <a:gd name="connsiteX2" fmla="*/ 0 w 32178"/>
                <a:gd name="connsiteY2" fmla="*/ 16089 h 32178"/>
                <a:gd name="connsiteX3" fmla="*/ 16089 w 32178"/>
                <a:gd name="connsiteY3" fmla="*/ 0 h 32178"/>
                <a:gd name="connsiteX4" fmla="*/ 32179 w 32178"/>
                <a:gd name="connsiteY4" fmla="*/ 16089 h 3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8" h="32178">
                  <a:moveTo>
                    <a:pt x="32179" y="16089"/>
                  </a:moveTo>
                  <a:cubicBezTo>
                    <a:pt x="32179" y="24865"/>
                    <a:pt x="24866" y="32179"/>
                    <a:pt x="16089" y="32179"/>
                  </a:cubicBezTo>
                  <a:cubicBezTo>
                    <a:pt x="7313" y="32179"/>
                    <a:pt x="0" y="24865"/>
                    <a:pt x="0" y="16089"/>
                  </a:cubicBezTo>
                  <a:cubicBezTo>
                    <a:pt x="0" y="7313"/>
                    <a:pt x="7313" y="0"/>
                    <a:pt x="16089" y="0"/>
                  </a:cubicBezTo>
                  <a:cubicBezTo>
                    <a:pt x="24866" y="0"/>
                    <a:pt x="32179" y="7313"/>
                    <a:pt x="32179" y="1608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2" name="任意多边形: 形状 91"/>
            <p:cNvSpPr/>
            <p:nvPr/>
          </p:nvSpPr>
          <p:spPr>
            <a:xfrm>
              <a:off x="10172440" y="892742"/>
              <a:ext cx="32178" cy="32178"/>
            </a:xfrm>
            <a:custGeom>
              <a:avLst/>
              <a:gdLst>
                <a:gd name="connsiteX0" fmla="*/ 32179 w 32178"/>
                <a:gd name="connsiteY0" fmla="*/ 16089 h 32178"/>
                <a:gd name="connsiteX1" fmla="*/ 16089 w 32178"/>
                <a:gd name="connsiteY1" fmla="*/ 32179 h 32178"/>
                <a:gd name="connsiteX2" fmla="*/ 0 w 32178"/>
                <a:gd name="connsiteY2" fmla="*/ 16089 h 32178"/>
                <a:gd name="connsiteX3" fmla="*/ 16089 w 32178"/>
                <a:gd name="connsiteY3" fmla="*/ 0 h 32178"/>
                <a:gd name="connsiteX4" fmla="*/ 32179 w 32178"/>
                <a:gd name="connsiteY4" fmla="*/ 16089 h 3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8" h="32178">
                  <a:moveTo>
                    <a:pt x="32179" y="16089"/>
                  </a:moveTo>
                  <a:cubicBezTo>
                    <a:pt x="32179" y="24865"/>
                    <a:pt x="24866" y="32179"/>
                    <a:pt x="16089" y="32179"/>
                  </a:cubicBezTo>
                  <a:cubicBezTo>
                    <a:pt x="7313" y="32179"/>
                    <a:pt x="0" y="24865"/>
                    <a:pt x="0" y="16089"/>
                  </a:cubicBezTo>
                  <a:cubicBezTo>
                    <a:pt x="0" y="7313"/>
                    <a:pt x="7313" y="0"/>
                    <a:pt x="16089" y="0"/>
                  </a:cubicBezTo>
                  <a:cubicBezTo>
                    <a:pt x="24866" y="0"/>
                    <a:pt x="32179" y="5851"/>
                    <a:pt x="32179" y="1608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3" name="任意多边形: 形状 92"/>
            <p:cNvSpPr/>
            <p:nvPr/>
          </p:nvSpPr>
          <p:spPr>
            <a:xfrm>
              <a:off x="10172440" y="986353"/>
              <a:ext cx="32178" cy="32178"/>
            </a:xfrm>
            <a:custGeom>
              <a:avLst/>
              <a:gdLst>
                <a:gd name="connsiteX0" fmla="*/ 32179 w 32178"/>
                <a:gd name="connsiteY0" fmla="*/ 16089 h 32178"/>
                <a:gd name="connsiteX1" fmla="*/ 16089 w 32178"/>
                <a:gd name="connsiteY1" fmla="*/ 32179 h 32178"/>
                <a:gd name="connsiteX2" fmla="*/ 0 w 32178"/>
                <a:gd name="connsiteY2" fmla="*/ 16089 h 32178"/>
                <a:gd name="connsiteX3" fmla="*/ 16089 w 32178"/>
                <a:gd name="connsiteY3" fmla="*/ 0 h 32178"/>
                <a:gd name="connsiteX4" fmla="*/ 32179 w 32178"/>
                <a:gd name="connsiteY4" fmla="*/ 16089 h 3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8" h="32178">
                  <a:moveTo>
                    <a:pt x="32179" y="16089"/>
                  </a:moveTo>
                  <a:cubicBezTo>
                    <a:pt x="32179" y="24865"/>
                    <a:pt x="24866" y="32179"/>
                    <a:pt x="16089" y="32179"/>
                  </a:cubicBezTo>
                  <a:cubicBezTo>
                    <a:pt x="7313" y="32179"/>
                    <a:pt x="0" y="24865"/>
                    <a:pt x="0" y="16089"/>
                  </a:cubicBezTo>
                  <a:cubicBezTo>
                    <a:pt x="0" y="7313"/>
                    <a:pt x="7313" y="0"/>
                    <a:pt x="16089" y="0"/>
                  </a:cubicBezTo>
                  <a:cubicBezTo>
                    <a:pt x="24866" y="0"/>
                    <a:pt x="32179" y="7313"/>
                    <a:pt x="32179" y="1608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4" name="任意多边形: 形状 93"/>
            <p:cNvSpPr/>
            <p:nvPr/>
          </p:nvSpPr>
          <p:spPr>
            <a:xfrm>
              <a:off x="10172440" y="1079963"/>
              <a:ext cx="32178" cy="32178"/>
            </a:xfrm>
            <a:custGeom>
              <a:avLst/>
              <a:gdLst>
                <a:gd name="connsiteX0" fmla="*/ 32179 w 32178"/>
                <a:gd name="connsiteY0" fmla="*/ 16089 h 32178"/>
                <a:gd name="connsiteX1" fmla="*/ 16089 w 32178"/>
                <a:gd name="connsiteY1" fmla="*/ 32179 h 32178"/>
                <a:gd name="connsiteX2" fmla="*/ 0 w 32178"/>
                <a:gd name="connsiteY2" fmla="*/ 16089 h 32178"/>
                <a:gd name="connsiteX3" fmla="*/ 16089 w 32178"/>
                <a:gd name="connsiteY3" fmla="*/ 0 h 32178"/>
                <a:gd name="connsiteX4" fmla="*/ 32179 w 32178"/>
                <a:gd name="connsiteY4" fmla="*/ 16089 h 3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8" h="32178">
                  <a:moveTo>
                    <a:pt x="32179" y="16089"/>
                  </a:moveTo>
                  <a:cubicBezTo>
                    <a:pt x="32179" y="24865"/>
                    <a:pt x="24866" y="32179"/>
                    <a:pt x="16089" y="32179"/>
                  </a:cubicBezTo>
                  <a:cubicBezTo>
                    <a:pt x="7313" y="32179"/>
                    <a:pt x="0" y="24865"/>
                    <a:pt x="0" y="16089"/>
                  </a:cubicBezTo>
                  <a:cubicBezTo>
                    <a:pt x="0" y="7313"/>
                    <a:pt x="7313" y="0"/>
                    <a:pt x="16089" y="0"/>
                  </a:cubicBezTo>
                  <a:cubicBezTo>
                    <a:pt x="24866" y="0"/>
                    <a:pt x="32179" y="7313"/>
                    <a:pt x="32179" y="1608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5" name="任意多边形: 形状 94"/>
            <p:cNvSpPr/>
            <p:nvPr/>
          </p:nvSpPr>
          <p:spPr>
            <a:xfrm>
              <a:off x="10172440" y="1175036"/>
              <a:ext cx="32178" cy="32178"/>
            </a:xfrm>
            <a:custGeom>
              <a:avLst/>
              <a:gdLst>
                <a:gd name="connsiteX0" fmla="*/ 32179 w 32178"/>
                <a:gd name="connsiteY0" fmla="*/ 16089 h 32178"/>
                <a:gd name="connsiteX1" fmla="*/ 16089 w 32178"/>
                <a:gd name="connsiteY1" fmla="*/ 32179 h 32178"/>
                <a:gd name="connsiteX2" fmla="*/ 0 w 32178"/>
                <a:gd name="connsiteY2" fmla="*/ 16089 h 32178"/>
                <a:gd name="connsiteX3" fmla="*/ 16089 w 32178"/>
                <a:gd name="connsiteY3" fmla="*/ 0 h 32178"/>
                <a:gd name="connsiteX4" fmla="*/ 32179 w 32178"/>
                <a:gd name="connsiteY4" fmla="*/ 16089 h 3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8" h="32178">
                  <a:moveTo>
                    <a:pt x="32179" y="16089"/>
                  </a:moveTo>
                  <a:cubicBezTo>
                    <a:pt x="32179" y="24865"/>
                    <a:pt x="24866" y="32179"/>
                    <a:pt x="16089" y="32179"/>
                  </a:cubicBezTo>
                  <a:cubicBezTo>
                    <a:pt x="7313" y="32179"/>
                    <a:pt x="0" y="24865"/>
                    <a:pt x="0" y="16089"/>
                  </a:cubicBezTo>
                  <a:cubicBezTo>
                    <a:pt x="0" y="7313"/>
                    <a:pt x="7313" y="0"/>
                    <a:pt x="16089" y="0"/>
                  </a:cubicBezTo>
                  <a:cubicBezTo>
                    <a:pt x="24866" y="0"/>
                    <a:pt x="32179" y="7313"/>
                    <a:pt x="32179" y="1608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6" name="任意多边形: 形状 95"/>
            <p:cNvSpPr/>
            <p:nvPr/>
          </p:nvSpPr>
          <p:spPr>
            <a:xfrm>
              <a:off x="10172440" y="1268647"/>
              <a:ext cx="32178" cy="32178"/>
            </a:xfrm>
            <a:custGeom>
              <a:avLst/>
              <a:gdLst>
                <a:gd name="connsiteX0" fmla="*/ 32179 w 32178"/>
                <a:gd name="connsiteY0" fmla="*/ 16089 h 32178"/>
                <a:gd name="connsiteX1" fmla="*/ 16089 w 32178"/>
                <a:gd name="connsiteY1" fmla="*/ 32179 h 32178"/>
                <a:gd name="connsiteX2" fmla="*/ 0 w 32178"/>
                <a:gd name="connsiteY2" fmla="*/ 16089 h 32178"/>
                <a:gd name="connsiteX3" fmla="*/ 16089 w 32178"/>
                <a:gd name="connsiteY3" fmla="*/ 0 h 32178"/>
                <a:gd name="connsiteX4" fmla="*/ 32179 w 32178"/>
                <a:gd name="connsiteY4" fmla="*/ 16089 h 3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8" h="32178">
                  <a:moveTo>
                    <a:pt x="32179" y="16089"/>
                  </a:moveTo>
                  <a:cubicBezTo>
                    <a:pt x="32179" y="24865"/>
                    <a:pt x="24866" y="32179"/>
                    <a:pt x="16089" y="32179"/>
                  </a:cubicBezTo>
                  <a:cubicBezTo>
                    <a:pt x="7313" y="32179"/>
                    <a:pt x="0" y="24865"/>
                    <a:pt x="0" y="16089"/>
                  </a:cubicBezTo>
                  <a:cubicBezTo>
                    <a:pt x="0" y="7313"/>
                    <a:pt x="7313" y="0"/>
                    <a:pt x="16089" y="0"/>
                  </a:cubicBezTo>
                  <a:cubicBezTo>
                    <a:pt x="24866" y="0"/>
                    <a:pt x="32179" y="7313"/>
                    <a:pt x="32179" y="1608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7" name="任意多边形: 形状 96"/>
            <p:cNvSpPr/>
            <p:nvPr/>
          </p:nvSpPr>
          <p:spPr>
            <a:xfrm>
              <a:off x="10172440" y="1362257"/>
              <a:ext cx="32178" cy="32178"/>
            </a:xfrm>
            <a:custGeom>
              <a:avLst/>
              <a:gdLst>
                <a:gd name="connsiteX0" fmla="*/ 32179 w 32178"/>
                <a:gd name="connsiteY0" fmla="*/ 16089 h 32178"/>
                <a:gd name="connsiteX1" fmla="*/ 16089 w 32178"/>
                <a:gd name="connsiteY1" fmla="*/ 32179 h 32178"/>
                <a:gd name="connsiteX2" fmla="*/ 0 w 32178"/>
                <a:gd name="connsiteY2" fmla="*/ 16089 h 32178"/>
                <a:gd name="connsiteX3" fmla="*/ 16089 w 32178"/>
                <a:gd name="connsiteY3" fmla="*/ 0 h 32178"/>
                <a:gd name="connsiteX4" fmla="*/ 32179 w 32178"/>
                <a:gd name="connsiteY4" fmla="*/ 16089 h 3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8" h="32178">
                  <a:moveTo>
                    <a:pt x="32179" y="16089"/>
                  </a:moveTo>
                  <a:cubicBezTo>
                    <a:pt x="32179" y="24865"/>
                    <a:pt x="24866" y="32179"/>
                    <a:pt x="16089" y="32179"/>
                  </a:cubicBezTo>
                  <a:cubicBezTo>
                    <a:pt x="7313" y="32179"/>
                    <a:pt x="0" y="24865"/>
                    <a:pt x="0" y="16089"/>
                  </a:cubicBezTo>
                  <a:cubicBezTo>
                    <a:pt x="0" y="7313"/>
                    <a:pt x="7313" y="0"/>
                    <a:pt x="16089" y="0"/>
                  </a:cubicBezTo>
                  <a:cubicBezTo>
                    <a:pt x="24866" y="0"/>
                    <a:pt x="32179" y="7313"/>
                    <a:pt x="32179" y="1608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8" name="任意多边形: 形状 97"/>
            <p:cNvSpPr/>
            <p:nvPr/>
          </p:nvSpPr>
          <p:spPr>
            <a:xfrm>
              <a:off x="10172440" y="1457330"/>
              <a:ext cx="32178" cy="32178"/>
            </a:xfrm>
            <a:custGeom>
              <a:avLst/>
              <a:gdLst>
                <a:gd name="connsiteX0" fmla="*/ 32179 w 32178"/>
                <a:gd name="connsiteY0" fmla="*/ 16089 h 32178"/>
                <a:gd name="connsiteX1" fmla="*/ 16089 w 32178"/>
                <a:gd name="connsiteY1" fmla="*/ 32179 h 32178"/>
                <a:gd name="connsiteX2" fmla="*/ 0 w 32178"/>
                <a:gd name="connsiteY2" fmla="*/ 16089 h 32178"/>
                <a:gd name="connsiteX3" fmla="*/ 16089 w 32178"/>
                <a:gd name="connsiteY3" fmla="*/ 0 h 32178"/>
                <a:gd name="connsiteX4" fmla="*/ 32179 w 32178"/>
                <a:gd name="connsiteY4" fmla="*/ 16089 h 3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8" h="32178">
                  <a:moveTo>
                    <a:pt x="32179" y="16089"/>
                  </a:moveTo>
                  <a:cubicBezTo>
                    <a:pt x="32179" y="24865"/>
                    <a:pt x="24866" y="32179"/>
                    <a:pt x="16089" y="32179"/>
                  </a:cubicBezTo>
                  <a:cubicBezTo>
                    <a:pt x="7313" y="32179"/>
                    <a:pt x="0" y="24865"/>
                    <a:pt x="0" y="16089"/>
                  </a:cubicBezTo>
                  <a:cubicBezTo>
                    <a:pt x="0" y="7313"/>
                    <a:pt x="7313" y="0"/>
                    <a:pt x="16089" y="0"/>
                  </a:cubicBezTo>
                  <a:cubicBezTo>
                    <a:pt x="24866" y="0"/>
                    <a:pt x="32179" y="7313"/>
                    <a:pt x="32179" y="1608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9" name="任意多边形: 形状 98"/>
            <p:cNvSpPr/>
            <p:nvPr/>
          </p:nvSpPr>
          <p:spPr>
            <a:xfrm>
              <a:off x="10172440" y="1550941"/>
              <a:ext cx="32178" cy="32178"/>
            </a:xfrm>
            <a:custGeom>
              <a:avLst/>
              <a:gdLst>
                <a:gd name="connsiteX0" fmla="*/ 32179 w 32178"/>
                <a:gd name="connsiteY0" fmla="*/ 16089 h 32178"/>
                <a:gd name="connsiteX1" fmla="*/ 16089 w 32178"/>
                <a:gd name="connsiteY1" fmla="*/ 32179 h 32178"/>
                <a:gd name="connsiteX2" fmla="*/ 0 w 32178"/>
                <a:gd name="connsiteY2" fmla="*/ 16089 h 32178"/>
                <a:gd name="connsiteX3" fmla="*/ 16089 w 32178"/>
                <a:gd name="connsiteY3" fmla="*/ 0 h 32178"/>
                <a:gd name="connsiteX4" fmla="*/ 32179 w 32178"/>
                <a:gd name="connsiteY4" fmla="*/ 16089 h 3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8" h="32178">
                  <a:moveTo>
                    <a:pt x="32179" y="16089"/>
                  </a:moveTo>
                  <a:cubicBezTo>
                    <a:pt x="32179" y="24865"/>
                    <a:pt x="24866" y="32179"/>
                    <a:pt x="16089" y="32179"/>
                  </a:cubicBezTo>
                  <a:cubicBezTo>
                    <a:pt x="7313" y="32179"/>
                    <a:pt x="0" y="24865"/>
                    <a:pt x="0" y="16089"/>
                  </a:cubicBezTo>
                  <a:cubicBezTo>
                    <a:pt x="0" y="7313"/>
                    <a:pt x="7313" y="0"/>
                    <a:pt x="16089" y="0"/>
                  </a:cubicBezTo>
                  <a:cubicBezTo>
                    <a:pt x="24866" y="0"/>
                    <a:pt x="32179" y="7313"/>
                    <a:pt x="32179" y="1608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0" name="任意多边形: 形状 99"/>
            <p:cNvSpPr/>
            <p:nvPr/>
          </p:nvSpPr>
          <p:spPr>
            <a:xfrm>
              <a:off x="10172440" y="1644551"/>
              <a:ext cx="32178" cy="32178"/>
            </a:xfrm>
            <a:custGeom>
              <a:avLst/>
              <a:gdLst>
                <a:gd name="connsiteX0" fmla="*/ 32179 w 32178"/>
                <a:gd name="connsiteY0" fmla="*/ 16089 h 32178"/>
                <a:gd name="connsiteX1" fmla="*/ 16089 w 32178"/>
                <a:gd name="connsiteY1" fmla="*/ 32179 h 32178"/>
                <a:gd name="connsiteX2" fmla="*/ 0 w 32178"/>
                <a:gd name="connsiteY2" fmla="*/ 16089 h 32178"/>
                <a:gd name="connsiteX3" fmla="*/ 16089 w 32178"/>
                <a:gd name="connsiteY3" fmla="*/ 0 h 32178"/>
                <a:gd name="connsiteX4" fmla="*/ 32179 w 32178"/>
                <a:gd name="connsiteY4" fmla="*/ 16089 h 3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8" h="32178">
                  <a:moveTo>
                    <a:pt x="32179" y="16089"/>
                  </a:moveTo>
                  <a:cubicBezTo>
                    <a:pt x="32179" y="24865"/>
                    <a:pt x="24866" y="32179"/>
                    <a:pt x="16089" y="32179"/>
                  </a:cubicBezTo>
                  <a:cubicBezTo>
                    <a:pt x="7313" y="32179"/>
                    <a:pt x="0" y="24865"/>
                    <a:pt x="0" y="16089"/>
                  </a:cubicBezTo>
                  <a:cubicBezTo>
                    <a:pt x="0" y="7313"/>
                    <a:pt x="7313" y="0"/>
                    <a:pt x="16089" y="0"/>
                  </a:cubicBezTo>
                  <a:cubicBezTo>
                    <a:pt x="24866" y="0"/>
                    <a:pt x="32179" y="7313"/>
                    <a:pt x="32179" y="1608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1" name="任意多边形: 形状 100"/>
            <p:cNvSpPr/>
            <p:nvPr/>
          </p:nvSpPr>
          <p:spPr>
            <a:xfrm>
              <a:off x="10091994" y="705522"/>
              <a:ext cx="29253" cy="29253"/>
            </a:xfrm>
            <a:custGeom>
              <a:avLst/>
              <a:gdLst>
                <a:gd name="connsiteX0" fmla="*/ 29253 w 29253"/>
                <a:gd name="connsiteY0" fmla="*/ 14627 h 29253"/>
                <a:gd name="connsiteX1" fmla="*/ 14626 w 29253"/>
                <a:gd name="connsiteY1" fmla="*/ 29253 h 29253"/>
                <a:gd name="connsiteX2" fmla="*/ 0 w 29253"/>
                <a:gd name="connsiteY2" fmla="*/ 14627 h 29253"/>
                <a:gd name="connsiteX3" fmla="*/ 14626 w 29253"/>
                <a:gd name="connsiteY3" fmla="*/ 0 h 29253"/>
                <a:gd name="connsiteX4" fmla="*/ 29253 w 29253"/>
                <a:gd name="connsiteY4" fmla="*/ 14627 h 2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3" h="29253">
                  <a:moveTo>
                    <a:pt x="29253" y="14627"/>
                  </a:moveTo>
                  <a:cubicBezTo>
                    <a:pt x="29253" y="23403"/>
                    <a:pt x="21940" y="29253"/>
                    <a:pt x="14626" y="29253"/>
                  </a:cubicBezTo>
                  <a:cubicBezTo>
                    <a:pt x="5851" y="29253"/>
                    <a:pt x="0" y="21940"/>
                    <a:pt x="0" y="14627"/>
                  </a:cubicBezTo>
                  <a:cubicBezTo>
                    <a:pt x="0" y="5851"/>
                    <a:pt x="7313" y="0"/>
                    <a:pt x="14626" y="0"/>
                  </a:cubicBezTo>
                  <a:cubicBezTo>
                    <a:pt x="21940" y="0"/>
                    <a:pt x="29253" y="5851"/>
                    <a:pt x="29253" y="1462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2" name="任意多边形: 形状 101"/>
            <p:cNvSpPr/>
            <p:nvPr/>
          </p:nvSpPr>
          <p:spPr>
            <a:xfrm>
              <a:off x="10091994" y="799132"/>
              <a:ext cx="29253" cy="29253"/>
            </a:xfrm>
            <a:custGeom>
              <a:avLst/>
              <a:gdLst>
                <a:gd name="connsiteX0" fmla="*/ 29253 w 29253"/>
                <a:gd name="connsiteY0" fmla="*/ 14627 h 29253"/>
                <a:gd name="connsiteX1" fmla="*/ 14626 w 29253"/>
                <a:gd name="connsiteY1" fmla="*/ 29253 h 29253"/>
                <a:gd name="connsiteX2" fmla="*/ 0 w 29253"/>
                <a:gd name="connsiteY2" fmla="*/ 14627 h 29253"/>
                <a:gd name="connsiteX3" fmla="*/ 14626 w 29253"/>
                <a:gd name="connsiteY3" fmla="*/ 0 h 29253"/>
                <a:gd name="connsiteX4" fmla="*/ 29253 w 29253"/>
                <a:gd name="connsiteY4" fmla="*/ 14627 h 2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3" h="29253">
                  <a:moveTo>
                    <a:pt x="29253" y="14627"/>
                  </a:moveTo>
                  <a:cubicBezTo>
                    <a:pt x="29253" y="23403"/>
                    <a:pt x="21940" y="29253"/>
                    <a:pt x="14626" y="29253"/>
                  </a:cubicBezTo>
                  <a:cubicBezTo>
                    <a:pt x="5851" y="29253"/>
                    <a:pt x="0" y="21940"/>
                    <a:pt x="0" y="14627"/>
                  </a:cubicBezTo>
                  <a:cubicBezTo>
                    <a:pt x="0" y="5851"/>
                    <a:pt x="7313" y="0"/>
                    <a:pt x="14626" y="0"/>
                  </a:cubicBezTo>
                  <a:cubicBezTo>
                    <a:pt x="21940" y="0"/>
                    <a:pt x="29253" y="7313"/>
                    <a:pt x="29253" y="1462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3" name="任意多边形: 形状 102"/>
            <p:cNvSpPr/>
            <p:nvPr/>
          </p:nvSpPr>
          <p:spPr>
            <a:xfrm>
              <a:off x="10091994" y="894205"/>
              <a:ext cx="29253" cy="29253"/>
            </a:xfrm>
            <a:custGeom>
              <a:avLst/>
              <a:gdLst>
                <a:gd name="connsiteX0" fmla="*/ 29253 w 29253"/>
                <a:gd name="connsiteY0" fmla="*/ 14627 h 29253"/>
                <a:gd name="connsiteX1" fmla="*/ 14626 w 29253"/>
                <a:gd name="connsiteY1" fmla="*/ 29253 h 29253"/>
                <a:gd name="connsiteX2" fmla="*/ 0 w 29253"/>
                <a:gd name="connsiteY2" fmla="*/ 14627 h 29253"/>
                <a:gd name="connsiteX3" fmla="*/ 14626 w 29253"/>
                <a:gd name="connsiteY3" fmla="*/ 0 h 29253"/>
                <a:gd name="connsiteX4" fmla="*/ 29253 w 29253"/>
                <a:gd name="connsiteY4" fmla="*/ 14627 h 2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3" h="29253">
                  <a:moveTo>
                    <a:pt x="29253" y="14627"/>
                  </a:moveTo>
                  <a:cubicBezTo>
                    <a:pt x="29253" y="23403"/>
                    <a:pt x="21940" y="29253"/>
                    <a:pt x="14626" y="29253"/>
                  </a:cubicBezTo>
                  <a:cubicBezTo>
                    <a:pt x="5851" y="29253"/>
                    <a:pt x="0" y="21940"/>
                    <a:pt x="0" y="14627"/>
                  </a:cubicBezTo>
                  <a:cubicBezTo>
                    <a:pt x="0" y="5851"/>
                    <a:pt x="7313" y="0"/>
                    <a:pt x="14626" y="0"/>
                  </a:cubicBezTo>
                  <a:cubicBezTo>
                    <a:pt x="21940" y="0"/>
                    <a:pt x="29253" y="5851"/>
                    <a:pt x="29253" y="1462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4" name="任意多边形: 形状 103"/>
            <p:cNvSpPr/>
            <p:nvPr/>
          </p:nvSpPr>
          <p:spPr>
            <a:xfrm>
              <a:off x="10091994" y="987816"/>
              <a:ext cx="29253" cy="29253"/>
            </a:xfrm>
            <a:custGeom>
              <a:avLst/>
              <a:gdLst>
                <a:gd name="connsiteX0" fmla="*/ 29253 w 29253"/>
                <a:gd name="connsiteY0" fmla="*/ 14627 h 29253"/>
                <a:gd name="connsiteX1" fmla="*/ 14626 w 29253"/>
                <a:gd name="connsiteY1" fmla="*/ 29253 h 29253"/>
                <a:gd name="connsiteX2" fmla="*/ 0 w 29253"/>
                <a:gd name="connsiteY2" fmla="*/ 14627 h 29253"/>
                <a:gd name="connsiteX3" fmla="*/ 14626 w 29253"/>
                <a:gd name="connsiteY3" fmla="*/ 0 h 29253"/>
                <a:gd name="connsiteX4" fmla="*/ 29253 w 29253"/>
                <a:gd name="connsiteY4" fmla="*/ 14627 h 2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3" h="29253">
                  <a:moveTo>
                    <a:pt x="29253" y="14627"/>
                  </a:moveTo>
                  <a:cubicBezTo>
                    <a:pt x="29253" y="23403"/>
                    <a:pt x="21940" y="29253"/>
                    <a:pt x="14626" y="29253"/>
                  </a:cubicBezTo>
                  <a:cubicBezTo>
                    <a:pt x="5851" y="29253"/>
                    <a:pt x="0" y="21940"/>
                    <a:pt x="0" y="14627"/>
                  </a:cubicBezTo>
                  <a:cubicBezTo>
                    <a:pt x="0" y="5851"/>
                    <a:pt x="7313" y="0"/>
                    <a:pt x="14626" y="0"/>
                  </a:cubicBezTo>
                  <a:cubicBezTo>
                    <a:pt x="21940" y="0"/>
                    <a:pt x="29253" y="5851"/>
                    <a:pt x="29253" y="1462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5" name="任意多边形: 形状 104"/>
            <p:cNvSpPr/>
            <p:nvPr/>
          </p:nvSpPr>
          <p:spPr>
            <a:xfrm>
              <a:off x="10091994" y="1081426"/>
              <a:ext cx="29253" cy="29253"/>
            </a:xfrm>
            <a:custGeom>
              <a:avLst/>
              <a:gdLst>
                <a:gd name="connsiteX0" fmla="*/ 29253 w 29253"/>
                <a:gd name="connsiteY0" fmla="*/ 14627 h 29253"/>
                <a:gd name="connsiteX1" fmla="*/ 14626 w 29253"/>
                <a:gd name="connsiteY1" fmla="*/ 29253 h 29253"/>
                <a:gd name="connsiteX2" fmla="*/ 0 w 29253"/>
                <a:gd name="connsiteY2" fmla="*/ 14627 h 29253"/>
                <a:gd name="connsiteX3" fmla="*/ 14626 w 29253"/>
                <a:gd name="connsiteY3" fmla="*/ 0 h 29253"/>
                <a:gd name="connsiteX4" fmla="*/ 29253 w 29253"/>
                <a:gd name="connsiteY4" fmla="*/ 14627 h 2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3" h="29253">
                  <a:moveTo>
                    <a:pt x="29253" y="14627"/>
                  </a:moveTo>
                  <a:cubicBezTo>
                    <a:pt x="29253" y="23403"/>
                    <a:pt x="21940" y="29253"/>
                    <a:pt x="14626" y="29253"/>
                  </a:cubicBezTo>
                  <a:cubicBezTo>
                    <a:pt x="5851" y="29253"/>
                    <a:pt x="0" y="21940"/>
                    <a:pt x="0" y="14627"/>
                  </a:cubicBezTo>
                  <a:cubicBezTo>
                    <a:pt x="0" y="5851"/>
                    <a:pt x="7313" y="0"/>
                    <a:pt x="14626" y="0"/>
                  </a:cubicBezTo>
                  <a:cubicBezTo>
                    <a:pt x="21940" y="0"/>
                    <a:pt x="29253" y="7313"/>
                    <a:pt x="29253" y="1462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6" name="任意多边形: 形状 105"/>
            <p:cNvSpPr/>
            <p:nvPr/>
          </p:nvSpPr>
          <p:spPr>
            <a:xfrm>
              <a:off x="10091994" y="1176499"/>
              <a:ext cx="29253" cy="29253"/>
            </a:xfrm>
            <a:custGeom>
              <a:avLst/>
              <a:gdLst>
                <a:gd name="connsiteX0" fmla="*/ 29253 w 29253"/>
                <a:gd name="connsiteY0" fmla="*/ 14627 h 29253"/>
                <a:gd name="connsiteX1" fmla="*/ 14626 w 29253"/>
                <a:gd name="connsiteY1" fmla="*/ 29253 h 29253"/>
                <a:gd name="connsiteX2" fmla="*/ 0 w 29253"/>
                <a:gd name="connsiteY2" fmla="*/ 14627 h 29253"/>
                <a:gd name="connsiteX3" fmla="*/ 14626 w 29253"/>
                <a:gd name="connsiteY3" fmla="*/ 0 h 29253"/>
                <a:gd name="connsiteX4" fmla="*/ 29253 w 29253"/>
                <a:gd name="connsiteY4" fmla="*/ 14627 h 2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3" h="29253">
                  <a:moveTo>
                    <a:pt x="29253" y="14627"/>
                  </a:moveTo>
                  <a:cubicBezTo>
                    <a:pt x="29253" y="23403"/>
                    <a:pt x="21940" y="29253"/>
                    <a:pt x="14626" y="29253"/>
                  </a:cubicBezTo>
                  <a:cubicBezTo>
                    <a:pt x="5851" y="29253"/>
                    <a:pt x="0" y="21940"/>
                    <a:pt x="0" y="14627"/>
                  </a:cubicBezTo>
                  <a:cubicBezTo>
                    <a:pt x="0" y="5851"/>
                    <a:pt x="7313" y="0"/>
                    <a:pt x="14626" y="0"/>
                  </a:cubicBezTo>
                  <a:cubicBezTo>
                    <a:pt x="21940" y="0"/>
                    <a:pt x="29253" y="5851"/>
                    <a:pt x="29253" y="1462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7" name="任意多边形: 形状 106"/>
            <p:cNvSpPr/>
            <p:nvPr/>
          </p:nvSpPr>
          <p:spPr>
            <a:xfrm>
              <a:off x="10091994" y="1270109"/>
              <a:ext cx="29253" cy="29253"/>
            </a:xfrm>
            <a:custGeom>
              <a:avLst/>
              <a:gdLst>
                <a:gd name="connsiteX0" fmla="*/ 29253 w 29253"/>
                <a:gd name="connsiteY0" fmla="*/ 14627 h 29253"/>
                <a:gd name="connsiteX1" fmla="*/ 14626 w 29253"/>
                <a:gd name="connsiteY1" fmla="*/ 29253 h 29253"/>
                <a:gd name="connsiteX2" fmla="*/ 0 w 29253"/>
                <a:gd name="connsiteY2" fmla="*/ 14627 h 29253"/>
                <a:gd name="connsiteX3" fmla="*/ 14626 w 29253"/>
                <a:gd name="connsiteY3" fmla="*/ 0 h 29253"/>
                <a:gd name="connsiteX4" fmla="*/ 29253 w 29253"/>
                <a:gd name="connsiteY4" fmla="*/ 14627 h 2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3" h="29253">
                  <a:moveTo>
                    <a:pt x="29253" y="14627"/>
                  </a:moveTo>
                  <a:cubicBezTo>
                    <a:pt x="29253" y="23403"/>
                    <a:pt x="21940" y="29253"/>
                    <a:pt x="14626" y="29253"/>
                  </a:cubicBezTo>
                  <a:cubicBezTo>
                    <a:pt x="5851" y="29253"/>
                    <a:pt x="0" y="21940"/>
                    <a:pt x="0" y="14627"/>
                  </a:cubicBezTo>
                  <a:cubicBezTo>
                    <a:pt x="0" y="5851"/>
                    <a:pt x="7313" y="0"/>
                    <a:pt x="14626" y="0"/>
                  </a:cubicBezTo>
                  <a:cubicBezTo>
                    <a:pt x="21940" y="0"/>
                    <a:pt x="29253" y="5851"/>
                    <a:pt x="29253" y="1462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8" name="任意多边形: 形状 107"/>
            <p:cNvSpPr/>
            <p:nvPr/>
          </p:nvSpPr>
          <p:spPr>
            <a:xfrm>
              <a:off x="10091994" y="1363720"/>
              <a:ext cx="29253" cy="29253"/>
            </a:xfrm>
            <a:custGeom>
              <a:avLst/>
              <a:gdLst>
                <a:gd name="connsiteX0" fmla="*/ 29253 w 29253"/>
                <a:gd name="connsiteY0" fmla="*/ 14627 h 29253"/>
                <a:gd name="connsiteX1" fmla="*/ 14626 w 29253"/>
                <a:gd name="connsiteY1" fmla="*/ 29253 h 29253"/>
                <a:gd name="connsiteX2" fmla="*/ 0 w 29253"/>
                <a:gd name="connsiteY2" fmla="*/ 14627 h 29253"/>
                <a:gd name="connsiteX3" fmla="*/ 14626 w 29253"/>
                <a:gd name="connsiteY3" fmla="*/ 0 h 29253"/>
                <a:gd name="connsiteX4" fmla="*/ 29253 w 29253"/>
                <a:gd name="connsiteY4" fmla="*/ 14627 h 2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3" h="29253">
                  <a:moveTo>
                    <a:pt x="29253" y="14627"/>
                  </a:moveTo>
                  <a:cubicBezTo>
                    <a:pt x="29253" y="23403"/>
                    <a:pt x="21940" y="29253"/>
                    <a:pt x="14626" y="29253"/>
                  </a:cubicBezTo>
                  <a:cubicBezTo>
                    <a:pt x="5851" y="29253"/>
                    <a:pt x="0" y="21940"/>
                    <a:pt x="0" y="14627"/>
                  </a:cubicBezTo>
                  <a:cubicBezTo>
                    <a:pt x="0" y="7313"/>
                    <a:pt x="7313" y="0"/>
                    <a:pt x="14626" y="0"/>
                  </a:cubicBezTo>
                  <a:cubicBezTo>
                    <a:pt x="21940" y="0"/>
                    <a:pt x="29253" y="7313"/>
                    <a:pt x="29253" y="1462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9" name="任意多边形: 形状 108"/>
            <p:cNvSpPr/>
            <p:nvPr/>
          </p:nvSpPr>
          <p:spPr>
            <a:xfrm>
              <a:off x="10091994" y="1458793"/>
              <a:ext cx="29253" cy="29253"/>
            </a:xfrm>
            <a:custGeom>
              <a:avLst/>
              <a:gdLst>
                <a:gd name="connsiteX0" fmla="*/ 29253 w 29253"/>
                <a:gd name="connsiteY0" fmla="*/ 14627 h 29253"/>
                <a:gd name="connsiteX1" fmla="*/ 14626 w 29253"/>
                <a:gd name="connsiteY1" fmla="*/ 29253 h 29253"/>
                <a:gd name="connsiteX2" fmla="*/ 0 w 29253"/>
                <a:gd name="connsiteY2" fmla="*/ 14627 h 29253"/>
                <a:gd name="connsiteX3" fmla="*/ 14626 w 29253"/>
                <a:gd name="connsiteY3" fmla="*/ 0 h 29253"/>
                <a:gd name="connsiteX4" fmla="*/ 29253 w 29253"/>
                <a:gd name="connsiteY4" fmla="*/ 14627 h 2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3" h="29253">
                  <a:moveTo>
                    <a:pt x="29253" y="14627"/>
                  </a:moveTo>
                  <a:cubicBezTo>
                    <a:pt x="29253" y="23403"/>
                    <a:pt x="21940" y="29253"/>
                    <a:pt x="14626" y="29253"/>
                  </a:cubicBezTo>
                  <a:cubicBezTo>
                    <a:pt x="5851" y="29253"/>
                    <a:pt x="0" y="21940"/>
                    <a:pt x="0" y="14627"/>
                  </a:cubicBezTo>
                  <a:cubicBezTo>
                    <a:pt x="0" y="5851"/>
                    <a:pt x="7313" y="0"/>
                    <a:pt x="14626" y="0"/>
                  </a:cubicBezTo>
                  <a:cubicBezTo>
                    <a:pt x="21940" y="0"/>
                    <a:pt x="29253" y="5851"/>
                    <a:pt x="29253" y="1462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0" name="任意多边形: 形状 109"/>
            <p:cNvSpPr/>
            <p:nvPr/>
          </p:nvSpPr>
          <p:spPr>
            <a:xfrm>
              <a:off x="10091994" y="1552403"/>
              <a:ext cx="29253" cy="29253"/>
            </a:xfrm>
            <a:custGeom>
              <a:avLst/>
              <a:gdLst>
                <a:gd name="connsiteX0" fmla="*/ 29253 w 29253"/>
                <a:gd name="connsiteY0" fmla="*/ 14627 h 29253"/>
                <a:gd name="connsiteX1" fmla="*/ 14626 w 29253"/>
                <a:gd name="connsiteY1" fmla="*/ 29253 h 29253"/>
                <a:gd name="connsiteX2" fmla="*/ 0 w 29253"/>
                <a:gd name="connsiteY2" fmla="*/ 14627 h 29253"/>
                <a:gd name="connsiteX3" fmla="*/ 14626 w 29253"/>
                <a:gd name="connsiteY3" fmla="*/ 0 h 29253"/>
                <a:gd name="connsiteX4" fmla="*/ 29253 w 29253"/>
                <a:gd name="connsiteY4" fmla="*/ 14627 h 2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3" h="29253">
                  <a:moveTo>
                    <a:pt x="29253" y="14627"/>
                  </a:moveTo>
                  <a:cubicBezTo>
                    <a:pt x="29253" y="23403"/>
                    <a:pt x="21940" y="29253"/>
                    <a:pt x="14626" y="29253"/>
                  </a:cubicBezTo>
                  <a:cubicBezTo>
                    <a:pt x="5851" y="29253"/>
                    <a:pt x="0" y="21940"/>
                    <a:pt x="0" y="14627"/>
                  </a:cubicBezTo>
                  <a:cubicBezTo>
                    <a:pt x="0" y="5851"/>
                    <a:pt x="7313" y="0"/>
                    <a:pt x="14626" y="0"/>
                  </a:cubicBezTo>
                  <a:cubicBezTo>
                    <a:pt x="21940" y="0"/>
                    <a:pt x="29253" y="5851"/>
                    <a:pt x="29253" y="1462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1" name="任意多边形: 形状 110"/>
            <p:cNvSpPr/>
            <p:nvPr/>
          </p:nvSpPr>
          <p:spPr>
            <a:xfrm>
              <a:off x="10091994" y="1646014"/>
              <a:ext cx="29253" cy="29253"/>
            </a:xfrm>
            <a:custGeom>
              <a:avLst/>
              <a:gdLst>
                <a:gd name="connsiteX0" fmla="*/ 29253 w 29253"/>
                <a:gd name="connsiteY0" fmla="*/ 14627 h 29253"/>
                <a:gd name="connsiteX1" fmla="*/ 14626 w 29253"/>
                <a:gd name="connsiteY1" fmla="*/ 29253 h 29253"/>
                <a:gd name="connsiteX2" fmla="*/ 0 w 29253"/>
                <a:gd name="connsiteY2" fmla="*/ 14627 h 29253"/>
                <a:gd name="connsiteX3" fmla="*/ 14626 w 29253"/>
                <a:gd name="connsiteY3" fmla="*/ 0 h 29253"/>
                <a:gd name="connsiteX4" fmla="*/ 29253 w 29253"/>
                <a:gd name="connsiteY4" fmla="*/ 14627 h 2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3" h="29253">
                  <a:moveTo>
                    <a:pt x="29253" y="14627"/>
                  </a:moveTo>
                  <a:cubicBezTo>
                    <a:pt x="29253" y="23403"/>
                    <a:pt x="21940" y="29253"/>
                    <a:pt x="14626" y="29253"/>
                  </a:cubicBezTo>
                  <a:cubicBezTo>
                    <a:pt x="5851" y="29253"/>
                    <a:pt x="0" y="21940"/>
                    <a:pt x="0" y="14627"/>
                  </a:cubicBezTo>
                  <a:cubicBezTo>
                    <a:pt x="0" y="5851"/>
                    <a:pt x="7313" y="0"/>
                    <a:pt x="14626" y="0"/>
                  </a:cubicBezTo>
                  <a:cubicBezTo>
                    <a:pt x="21940" y="0"/>
                    <a:pt x="29253" y="7313"/>
                    <a:pt x="29253" y="1462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2" name="任意多边形: 形状 111"/>
            <p:cNvSpPr/>
            <p:nvPr/>
          </p:nvSpPr>
          <p:spPr>
            <a:xfrm>
              <a:off x="10011547" y="706984"/>
              <a:ext cx="26327" cy="26327"/>
            </a:xfrm>
            <a:custGeom>
              <a:avLst/>
              <a:gdLst>
                <a:gd name="connsiteX0" fmla="*/ 26328 w 26327"/>
                <a:gd name="connsiteY0" fmla="*/ 13164 h 26327"/>
                <a:gd name="connsiteX1" fmla="*/ 13164 w 26327"/>
                <a:gd name="connsiteY1" fmla="*/ 26328 h 26327"/>
                <a:gd name="connsiteX2" fmla="*/ 0 w 26327"/>
                <a:gd name="connsiteY2" fmla="*/ 13164 h 26327"/>
                <a:gd name="connsiteX3" fmla="*/ 13164 w 26327"/>
                <a:gd name="connsiteY3" fmla="*/ 0 h 26327"/>
                <a:gd name="connsiteX4" fmla="*/ 26328 w 26327"/>
                <a:gd name="connsiteY4" fmla="*/ 13164 h 26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7" h="26327">
                  <a:moveTo>
                    <a:pt x="26328" y="13164"/>
                  </a:moveTo>
                  <a:cubicBezTo>
                    <a:pt x="26328" y="20477"/>
                    <a:pt x="20477" y="26328"/>
                    <a:pt x="13164" y="26328"/>
                  </a:cubicBezTo>
                  <a:cubicBezTo>
                    <a:pt x="5851" y="26328"/>
                    <a:pt x="0" y="20477"/>
                    <a:pt x="0" y="13164"/>
                  </a:cubicBezTo>
                  <a:cubicBezTo>
                    <a:pt x="0" y="5851"/>
                    <a:pt x="5851" y="0"/>
                    <a:pt x="13164" y="0"/>
                  </a:cubicBezTo>
                  <a:cubicBezTo>
                    <a:pt x="20477" y="0"/>
                    <a:pt x="26328" y="5851"/>
                    <a:pt x="26328" y="13164"/>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3" name="任意多边形: 形状 112"/>
            <p:cNvSpPr/>
            <p:nvPr/>
          </p:nvSpPr>
          <p:spPr>
            <a:xfrm>
              <a:off x="10011547" y="800595"/>
              <a:ext cx="26327" cy="26327"/>
            </a:xfrm>
            <a:custGeom>
              <a:avLst/>
              <a:gdLst>
                <a:gd name="connsiteX0" fmla="*/ 26328 w 26327"/>
                <a:gd name="connsiteY0" fmla="*/ 13164 h 26327"/>
                <a:gd name="connsiteX1" fmla="*/ 13164 w 26327"/>
                <a:gd name="connsiteY1" fmla="*/ 26328 h 26327"/>
                <a:gd name="connsiteX2" fmla="*/ 0 w 26327"/>
                <a:gd name="connsiteY2" fmla="*/ 13164 h 26327"/>
                <a:gd name="connsiteX3" fmla="*/ 13164 w 26327"/>
                <a:gd name="connsiteY3" fmla="*/ 0 h 26327"/>
                <a:gd name="connsiteX4" fmla="*/ 26328 w 26327"/>
                <a:gd name="connsiteY4" fmla="*/ 13164 h 26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7" h="26327">
                  <a:moveTo>
                    <a:pt x="26328" y="13164"/>
                  </a:moveTo>
                  <a:cubicBezTo>
                    <a:pt x="26328" y="20477"/>
                    <a:pt x="20477" y="26328"/>
                    <a:pt x="13164" y="26328"/>
                  </a:cubicBezTo>
                  <a:cubicBezTo>
                    <a:pt x="5851" y="26328"/>
                    <a:pt x="0" y="20477"/>
                    <a:pt x="0" y="13164"/>
                  </a:cubicBezTo>
                  <a:cubicBezTo>
                    <a:pt x="0" y="5851"/>
                    <a:pt x="5851" y="0"/>
                    <a:pt x="13164" y="0"/>
                  </a:cubicBezTo>
                  <a:cubicBezTo>
                    <a:pt x="20477" y="0"/>
                    <a:pt x="26328" y="5851"/>
                    <a:pt x="26328" y="13164"/>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4" name="任意多边形: 形状 113"/>
            <p:cNvSpPr/>
            <p:nvPr/>
          </p:nvSpPr>
          <p:spPr>
            <a:xfrm>
              <a:off x="10011547" y="895668"/>
              <a:ext cx="26327" cy="26327"/>
            </a:xfrm>
            <a:custGeom>
              <a:avLst/>
              <a:gdLst>
                <a:gd name="connsiteX0" fmla="*/ 26328 w 26327"/>
                <a:gd name="connsiteY0" fmla="*/ 13164 h 26327"/>
                <a:gd name="connsiteX1" fmla="*/ 13164 w 26327"/>
                <a:gd name="connsiteY1" fmla="*/ 26328 h 26327"/>
                <a:gd name="connsiteX2" fmla="*/ 0 w 26327"/>
                <a:gd name="connsiteY2" fmla="*/ 13164 h 26327"/>
                <a:gd name="connsiteX3" fmla="*/ 13164 w 26327"/>
                <a:gd name="connsiteY3" fmla="*/ 0 h 26327"/>
                <a:gd name="connsiteX4" fmla="*/ 26328 w 26327"/>
                <a:gd name="connsiteY4" fmla="*/ 13164 h 26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7" h="26327">
                  <a:moveTo>
                    <a:pt x="26328" y="13164"/>
                  </a:moveTo>
                  <a:cubicBezTo>
                    <a:pt x="26328" y="20434"/>
                    <a:pt x="20434" y="26328"/>
                    <a:pt x="13164" y="26328"/>
                  </a:cubicBezTo>
                  <a:cubicBezTo>
                    <a:pt x="5894" y="26328"/>
                    <a:pt x="0" y="20434"/>
                    <a:pt x="0" y="13164"/>
                  </a:cubicBezTo>
                  <a:cubicBezTo>
                    <a:pt x="0" y="5894"/>
                    <a:pt x="5894" y="0"/>
                    <a:pt x="13164" y="0"/>
                  </a:cubicBezTo>
                  <a:cubicBezTo>
                    <a:pt x="20434" y="0"/>
                    <a:pt x="26328" y="5894"/>
                    <a:pt x="26328" y="13164"/>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5" name="任意多边形: 形状 114"/>
            <p:cNvSpPr/>
            <p:nvPr/>
          </p:nvSpPr>
          <p:spPr>
            <a:xfrm>
              <a:off x="10011547" y="989278"/>
              <a:ext cx="26327" cy="26327"/>
            </a:xfrm>
            <a:custGeom>
              <a:avLst/>
              <a:gdLst>
                <a:gd name="connsiteX0" fmla="*/ 26328 w 26327"/>
                <a:gd name="connsiteY0" fmla="*/ 13164 h 26327"/>
                <a:gd name="connsiteX1" fmla="*/ 13164 w 26327"/>
                <a:gd name="connsiteY1" fmla="*/ 26328 h 26327"/>
                <a:gd name="connsiteX2" fmla="*/ 0 w 26327"/>
                <a:gd name="connsiteY2" fmla="*/ 13164 h 26327"/>
                <a:gd name="connsiteX3" fmla="*/ 13164 w 26327"/>
                <a:gd name="connsiteY3" fmla="*/ 0 h 26327"/>
                <a:gd name="connsiteX4" fmla="*/ 26328 w 26327"/>
                <a:gd name="connsiteY4" fmla="*/ 13164 h 26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7" h="26327">
                  <a:moveTo>
                    <a:pt x="26328" y="13164"/>
                  </a:moveTo>
                  <a:cubicBezTo>
                    <a:pt x="26328" y="20477"/>
                    <a:pt x="20477" y="26328"/>
                    <a:pt x="13164" y="26328"/>
                  </a:cubicBezTo>
                  <a:cubicBezTo>
                    <a:pt x="5851" y="26328"/>
                    <a:pt x="0" y="20477"/>
                    <a:pt x="0" y="13164"/>
                  </a:cubicBezTo>
                  <a:cubicBezTo>
                    <a:pt x="0" y="5851"/>
                    <a:pt x="5851" y="0"/>
                    <a:pt x="13164" y="0"/>
                  </a:cubicBezTo>
                  <a:cubicBezTo>
                    <a:pt x="20477" y="0"/>
                    <a:pt x="26328" y="5851"/>
                    <a:pt x="26328" y="13164"/>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6" name="任意多边形: 形状 115"/>
            <p:cNvSpPr/>
            <p:nvPr/>
          </p:nvSpPr>
          <p:spPr>
            <a:xfrm>
              <a:off x="10011547" y="1082889"/>
              <a:ext cx="26327" cy="26327"/>
            </a:xfrm>
            <a:custGeom>
              <a:avLst/>
              <a:gdLst>
                <a:gd name="connsiteX0" fmla="*/ 26328 w 26327"/>
                <a:gd name="connsiteY0" fmla="*/ 13164 h 26327"/>
                <a:gd name="connsiteX1" fmla="*/ 13164 w 26327"/>
                <a:gd name="connsiteY1" fmla="*/ 26328 h 26327"/>
                <a:gd name="connsiteX2" fmla="*/ 0 w 26327"/>
                <a:gd name="connsiteY2" fmla="*/ 13164 h 26327"/>
                <a:gd name="connsiteX3" fmla="*/ 13164 w 26327"/>
                <a:gd name="connsiteY3" fmla="*/ 0 h 26327"/>
                <a:gd name="connsiteX4" fmla="*/ 26328 w 26327"/>
                <a:gd name="connsiteY4" fmla="*/ 13164 h 26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7" h="26327">
                  <a:moveTo>
                    <a:pt x="26328" y="13164"/>
                  </a:moveTo>
                  <a:cubicBezTo>
                    <a:pt x="26328" y="20477"/>
                    <a:pt x="20477" y="26328"/>
                    <a:pt x="13164" y="26328"/>
                  </a:cubicBezTo>
                  <a:cubicBezTo>
                    <a:pt x="5851" y="26328"/>
                    <a:pt x="0" y="20477"/>
                    <a:pt x="0" y="13164"/>
                  </a:cubicBezTo>
                  <a:cubicBezTo>
                    <a:pt x="0" y="5851"/>
                    <a:pt x="5851" y="0"/>
                    <a:pt x="13164" y="0"/>
                  </a:cubicBezTo>
                  <a:cubicBezTo>
                    <a:pt x="20477" y="0"/>
                    <a:pt x="26328" y="5851"/>
                    <a:pt x="26328" y="13164"/>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7" name="任意多边形: 形状 116"/>
            <p:cNvSpPr/>
            <p:nvPr/>
          </p:nvSpPr>
          <p:spPr>
            <a:xfrm>
              <a:off x="10011547" y="1271572"/>
              <a:ext cx="26327" cy="26327"/>
            </a:xfrm>
            <a:custGeom>
              <a:avLst/>
              <a:gdLst>
                <a:gd name="connsiteX0" fmla="*/ 26328 w 26327"/>
                <a:gd name="connsiteY0" fmla="*/ 13164 h 26327"/>
                <a:gd name="connsiteX1" fmla="*/ 13164 w 26327"/>
                <a:gd name="connsiteY1" fmla="*/ 26328 h 26327"/>
                <a:gd name="connsiteX2" fmla="*/ 0 w 26327"/>
                <a:gd name="connsiteY2" fmla="*/ 13164 h 26327"/>
                <a:gd name="connsiteX3" fmla="*/ 13164 w 26327"/>
                <a:gd name="connsiteY3" fmla="*/ 0 h 26327"/>
                <a:gd name="connsiteX4" fmla="*/ 26328 w 26327"/>
                <a:gd name="connsiteY4" fmla="*/ 13164 h 26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7" h="26327">
                  <a:moveTo>
                    <a:pt x="26328" y="13164"/>
                  </a:moveTo>
                  <a:cubicBezTo>
                    <a:pt x="26328" y="20477"/>
                    <a:pt x="20477" y="26328"/>
                    <a:pt x="13164" y="26328"/>
                  </a:cubicBezTo>
                  <a:cubicBezTo>
                    <a:pt x="5851" y="26328"/>
                    <a:pt x="0" y="20477"/>
                    <a:pt x="0" y="13164"/>
                  </a:cubicBezTo>
                  <a:cubicBezTo>
                    <a:pt x="0" y="5851"/>
                    <a:pt x="5851" y="0"/>
                    <a:pt x="13164" y="0"/>
                  </a:cubicBezTo>
                  <a:cubicBezTo>
                    <a:pt x="20477" y="0"/>
                    <a:pt x="26328" y="5851"/>
                    <a:pt x="26328" y="13164"/>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8" name="任意多边形: 形状 117"/>
            <p:cNvSpPr/>
            <p:nvPr/>
          </p:nvSpPr>
          <p:spPr>
            <a:xfrm>
              <a:off x="10011547" y="1365183"/>
              <a:ext cx="26327" cy="26327"/>
            </a:xfrm>
            <a:custGeom>
              <a:avLst/>
              <a:gdLst>
                <a:gd name="connsiteX0" fmla="*/ 26328 w 26327"/>
                <a:gd name="connsiteY0" fmla="*/ 13164 h 26327"/>
                <a:gd name="connsiteX1" fmla="*/ 13164 w 26327"/>
                <a:gd name="connsiteY1" fmla="*/ 26328 h 26327"/>
                <a:gd name="connsiteX2" fmla="*/ 0 w 26327"/>
                <a:gd name="connsiteY2" fmla="*/ 13164 h 26327"/>
                <a:gd name="connsiteX3" fmla="*/ 13164 w 26327"/>
                <a:gd name="connsiteY3" fmla="*/ 0 h 26327"/>
                <a:gd name="connsiteX4" fmla="*/ 26328 w 26327"/>
                <a:gd name="connsiteY4" fmla="*/ 13164 h 26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7" h="26327">
                  <a:moveTo>
                    <a:pt x="26328" y="13164"/>
                  </a:moveTo>
                  <a:cubicBezTo>
                    <a:pt x="26328" y="20434"/>
                    <a:pt x="20434" y="26328"/>
                    <a:pt x="13164" y="26328"/>
                  </a:cubicBezTo>
                  <a:cubicBezTo>
                    <a:pt x="5894" y="26328"/>
                    <a:pt x="0" y="20434"/>
                    <a:pt x="0" y="13164"/>
                  </a:cubicBezTo>
                  <a:cubicBezTo>
                    <a:pt x="0" y="5894"/>
                    <a:pt x="5894" y="0"/>
                    <a:pt x="13164" y="0"/>
                  </a:cubicBezTo>
                  <a:cubicBezTo>
                    <a:pt x="20434" y="0"/>
                    <a:pt x="26328" y="5894"/>
                    <a:pt x="26328" y="13164"/>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9" name="任意多边形: 形状 118"/>
            <p:cNvSpPr/>
            <p:nvPr/>
          </p:nvSpPr>
          <p:spPr>
            <a:xfrm>
              <a:off x="10011547" y="1460256"/>
              <a:ext cx="26327" cy="26327"/>
            </a:xfrm>
            <a:custGeom>
              <a:avLst/>
              <a:gdLst>
                <a:gd name="connsiteX0" fmla="*/ 26328 w 26327"/>
                <a:gd name="connsiteY0" fmla="*/ 13164 h 26327"/>
                <a:gd name="connsiteX1" fmla="*/ 13164 w 26327"/>
                <a:gd name="connsiteY1" fmla="*/ 26328 h 26327"/>
                <a:gd name="connsiteX2" fmla="*/ 0 w 26327"/>
                <a:gd name="connsiteY2" fmla="*/ 13164 h 26327"/>
                <a:gd name="connsiteX3" fmla="*/ 13164 w 26327"/>
                <a:gd name="connsiteY3" fmla="*/ 0 h 26327"/>
                <a:gd name="connsiteX4" fmla="*/ 26328 w 26327"/>
                <a:gd name="connsiteY4" fmla="*/ 13164 h 26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7" h="26327">
                  <a:moveTo>
                    <a:pt x="26328" y="13164"/>
                  </a:moveTo>
                  <a:cubicBezTo>
                    <a:pt x="26328" y="20477"/>
                    <a:pt x="20477" y="26328"/>
                    <a:pt x="13164" y="26328"/>
                  </a:cubicBezTo>
                  <a:cubicBezTo>
                    <a:pt x="5851" y="26328"/>
                    <a:pt x="0" y="20477"/>
                    <a:pt x="0" y="13164"/>
                  </a:cubicBezTo>
                  <a:cubicBezTo>
                    <a:pt x="0" y="5851"/>
                    <a:pt x="5851" y="0"/>
                    <a:pt x="13164" y="0"/>
                  </a:cubicBezTo>
                  <a:cubicBezTo>
                    <a:pt x="20477" y="0"/>
                    <a:pt x="26328" y="5851"/>
                    <a:pt x="26328" y="13164"/>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0" name="任意多边形: 形状 119"/>
            <p:cNvSpPr/>
            <p:nvPr/>
          </p:nvSpPr>
          <p:spPr>
            <a:xfrm>
              <a:off x="10011547" y="1553866"/>
              <a:ext cx="26327" cy="26327"/>
            </a:xfrm>
            <a:custGeom>
              <a:avLst/>
              <a:gdLst>
                <a:gd name="connsiteX0" fmla="*/ 26328 w 26327"/>
                <a:gd name="connsiteY0" fmla="*/ 13164 h 26327"/>
                <a:gd name="connsiteX1" fmla="*/ 13164 w 26327"/>
                <a:gd name="connsiteY1" fmla="*/ 26328 h 26327"/>
                <a:gd name="connsiteX2" fmla="*/ 0 w 26327"/>
                <a:gd name="connsiteY2" fmla="*/ 13164 h 26327"/>
                <a:gd name="connsiteX3" fmla="*/ 13164 w 26327"/>
                <a:gd name="connsiteY3" fmla="*/ 0 h 26327"/>
                <a:gd name="connsiteX4" fmla="*/ 26328 w 26327"/>
                <a:gd name="connsiteY4" fmla="*/ 13164 h 26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7" h="26327">
                  <a:moveTo>
                    <a:pt x="26328" y="13164"/>
                  </a:moveTo>
                  <a:cubicBezTo>
                    <a:pt x="26328" y="20477"/>
                    <a:pt x="20477" y="26328"/>
                    <a:pt x="13164" y="26328"/>
                  </a:cubicBezTo>
                  <a:cubicBezTo>
                    <a:pt x="5851" y="26328"/>
                    <a:pt x="0" y="20477"/>
                    <a:pt x="0" y="13164"/>
                  </a:cubicBezTo>
                  <a:cubicBezTo>
                    <a:pt x="0" y="5851"/>
                    <a:pt x="5851" y="0"/>
                    <a:pt x="13164" y="0"/>
                  </a:cubicBezTo>
                  <a:cubicBezTo>
                    <a:pt x="20477" y="0"/>
                    <a:pt x="26328" y="5851"/>
                    <a:pt x="26328" y="13164"/>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1" name="任意多边形: 形状 120"/>
            <p:cNvSpPr/>
            <p:nvPr/>
          </p:nvSpPr>
          <p:spPr>
            <a:xfrm>
              <a:off x="10011547" y="1647476"/>
              <a:ext cx="26327" cy="26327"/>
            </a:xfrm>
            <a:custGeom>
              <a:avLst/>
              <a:gdLst>
                <a:gd name="connsiteX0" fmla="*/ 26328 w 26327"/>
                <a:gd name="connsiteY0" fmla="*/ 13164 h 26327"/>
                <a:gd name="connsiteX1" fmla="*/ 13164 w 26327"/>
                <a:gd name="connsiteY1" fmla="*/ 26328 h 26327"/>
                <a:gd name="connsiteX2" fmla="*/ 0 w 26327"/>
                <a:gd name="connsiteY2" fmla="*/ 13164 h 26327"/>
                <a:gd name="connsiteX3" fmla="*/ 13164 w 26327"/>
                <a:gd name="connsiteY3" fmla="*/ 0 h 26327"/>
                <a:gd name="connsiteX4" fmla="*/ 26328 w 26327"/>
                <a:gd name="connsiteY4" fmla="*/ 13164 h 26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7" h="26327">
                  <a:moveTo>
                    <a:pt x="26328" y="13164"/>
                  </a:moveTo>
                  <a:cubicBezTo>
                    <a:pt x="26328" y="20434"/>
                    <a:pt x="20434" y="26328"/>
                    <a:pt x="13164" y="26328"/>
                  </a:cubicBezTo>
                  <a:cubicBezTo>
                    <a:pt x="5894" y="26328"/>
                    <a:pt x="0" y="20434"/>
                    <a:pt x="0" y="13164"/>
                  </a:cubicBezTo>
                  <a:cubicBezTo>
                    <a:pt x="0" y="5894"/>
                    <a:pt x="5894" y="0"/>
                    <a:pt x="13164" y="0"/>
                  </a:cubicBezTo>
                  <a:cubicBezTo>
                    <a:pt x="20434" y="0"/>
                    <a:pt x="26328" y="5894"/>
                    <a:pt x="26328" y="13164"/>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2" name="任意多边形: 形状 121"/>
            <p:cNvSpPr/>
            <p:nvPr/>
          </p:nvSpPr>
          <p:spPr>
            <a:xfrm>
              <a:off x="9931101" y="708447"/>
              <a:ext cx="23402" cy="23402"/>
            </a:xfrm>
            <a:custGeom>
              <a:avLst/>
              <a:gdLst>
                <a:gd name="connsiteX0" fmla="*/ 23403 w 23402"/>
                <a:gd name="connsiteY0" fmla="*/ 11701 h 23402"/>
                <a:gd name="connsiteX1" fmla="*/ 11701 w 23402"/>
                <a:gd name="connsiteY1" fmla="*/ 23403 h 23402"/>
                <a:gd name="connsiteX2" fmla="*/ 0 w 23402"/>
                <a:gd name="connsiteY2" fmla="*/ 11701 h 23402"/>
                <a:gd name="connsiteX3" fmla="*/ 11701 w 23402"/>
                <a:gd name="connsiteY3" fmla="*/ 0 h 23402"/>
                <a:gd name="connsiteX4" fmla="*/ 23403 w 23402"/>
                <a:gd name="connsiteY4" fmla="*/ 11701 h 23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2" h="23402">
                  <a:moveTo>
                    <a:pt x="23403" y="11701"/>
                  </a:moveTo>
                  <a:cubicBezTo>
                    <a:pt x="23403" y="17552"/>
                    <a:pt x="17552" y="23403"/>
                    <a:pt x="11701" y="23403"/>
                  </a:cubicBezTo>
                  <a:cubicBezTo>
                    <a:pt x="5850" y="23403"/>
                    <a:pt x="0" y="17552"/>
                    <a:pt x="0" y="11701"/>
                  </a:cubicBezTo>
                  <a:cubicBezTo>
                    <a:pt x="0" y="5851"/>
                    <a:pt x="5850" y="0"/>
                    <a:pt x="11701" y="0"/>
                  </a:cubicBezTo>
                  <a:cubicBezTo>
                    <a:pt x="17552" y="0"/>
                    <a:pt x="23403" y="4388"/>
                    <a:pt x="23403" y="11701"/>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3" name="任意多边形: 形状 122"/>
            <p:cNvSpPr/>
            <p:nvPr/>
          </p:nvSpPr>
          <p:spPr>
            <a:xfrm>
              <a:off x="9931101" y="802057"/>
              <a:ext cx="23402" cy="23402"/>
            </a:xfrm>
            <a:custGeom>
              <a:avLst/>
              <a:gdLst>
                <a:gd name="connsiteX0" fmla="*/ 23403 w 23402"/>
                <a:gd name="connsiteY0" fmla="*/ 11701 h 23402"/>
                <a:gd name="connsiteX1" fmla="*/ 11701 w 23402"/>
                <a:gd name="connsiteY1" fmla="*/ 23403 h 23402"/>
                <a:gd name="connsiteX2" fmla="*/ 0 w 23402"/>
                <a:gd name="connsiteY2" fmla="*/ 11701 h 23402"/>
                <a:gd name="connsiteX3" fmla="*/ 11701 w 23402"/>
                <a:gd name="connsiteY3" fmla="*/ 0 h 23402"/>
                <a:gd name="connsiteX4" fmla="*/ 23403 w 23402"/>
                <a:gd name="connsiteY4" fmla="*/ 11701 h 23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2" h="23402">
                  <a:moveTo>
                    <a:pt x="23403" y="11701"/>
                  </a:moveTo>
                  <a:cubicBezTo>
                    <a:pt x="23403" y="17552"/>
                    <a:pt x="17552" y="23403"/>
                    <a:pt x="11701" y="23403"/>
                  </a:cubicBezTo>
                  <a:cubicBezTo>
                    <a:pt x="5850" y="23403"/>
                    <a:pt x="0" y="17552"/>
                    <a:pt x="0" y="11701"/>
                  </a:cubicBezTo>
                  <a:cubicBezTo>
                    <a:pt x="0" y="5851"/>
                    <a:pt x="5850" y="0"/>
                    <a:pt x="11701" y="0"/>
                  </a:cubicBezTo>
                  <a:cubicBezTo>
                    <a:pt x="17552" y="0"/>
                    <a:pt x="23403" y="5851"/>
                    <a:pt x="23403" y="11701"/>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4" name="任意多边形: 形状 123"/>
            <p:cNvSpPr/>
            <p:nvPr/>
          </p:nvSpPr>
          <p:spPr>
            <a:xfrm>
              <a:off x="9931101" y="897130"/>
              <a:ext cx="23402" cy="23402"/>
            </a:xfrm>
            <a:custGeom>
              <a:avLst/>
              <a:gdLst>
                <a:gd name="connsiteX0" fmla="*/ 23403 w 23402"/>
                <a:gd name="connsiteY0" fmla="*/ 11701 h 23402"/>
                <a:gd name="connsiteX1" fmla="*/ 11701 w 23402"/>
                <a:gd name="connsiteY1" fmla="*/ 23403 h 23402"/>
                <a:gd name="connsiteX2" fmla="*/ 0 w 23402"/>
                <a:gd name="connsiteY2" fmla="*/ 11701 h 23402"/>
                <a:gd name="connsiteX3" fmla="*/ 11701 w 23402"/>
                <a:gd name="connsiteY3" fmla="*/ 0 h 23402"/>
                <a:gd name="connsiteX4" fmla="*/ 23403 w 23402"/>
                <a:gd name="connsiteY4" fmla="*/ 11701 h 23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2" h="23402">
                  <a:moveTo>
                    <a:pt x="23403" y="11701"/>
                  </a:moveTo>
                  <a:cubicBezTo>
                    <a:pt x="23403" y="17552"/>
                    <a:pt x="17552" y="23403"/>
                    <a:pt x="11701" y="23403"/>
                  </a:cubicBezTo>
                  <a:cubicBezTo>
                    <a:pt x="5850" y="23403"/>
                    <a:pt x="0" y="17552"/>
                    <a:pt x="0" y="11701"/>
                  </a:cubicBezTo>
                  <a:cubicBezTo>
                    <a:pt x="0" y="5851"/>
                    <a:pt x="5850" y="0"/>
                    <a:pt x="11701" y="0"/>
                  </a:cubicBezTo>
                  <a:cubicBezTo>
                    <a:pt x="17552" y="0"/>
                    <a:pt x="23403" y="4388"/>
                    <a:pt x="23403" y="11701"/>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5" name="任意多边形: 形状 124"/>
            <p:cNvSpPr/>
            <p:nvPr/>
          </p:nvSpPr>
          <p:spPr>
            <a:xfrm>
              <a:off x="9931101" y="990741"/>
              <a:ext cx="23402" cy="23402"/>
            </a:xfrm>
            <a:custGeom>
              <a:avLst/>
              <a:gdLst>
                <a:gd name="connsiteX0" fmla="*/ 23403 w 23402"/>
                <a:gd name="connsiteY0" fmla="*/ 11701 h 23402"/>
                <a:gd name="connsiteX1" fmla="*/ 11701 w 23402"/>
                <a:gd name="connsiteY1" fmla="*/ 23403 h 23402"/>
                <a:gd name="connsiteX2" fmla="*/ 0 w 23402"/>
                <a:gd name="connsiteY2" fmla="*/ 11701 h 23402"/>
                <a:gd name="connsiteX3" fmla="*/ 11701 w 23402"/>
                <a:gd name="connsiteY3" fmla="*/ 0 h 23402"/>
                <a:gd name="connsiteX4" fmla="*/ 23403 w 23402"/>
                <a:gd name="connsiteY4" fmla="*/ 11701 h 23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2" h="23402">
                  <a:moveTo>
                    <a:pt x="23403" y="11701"/>
                  </a:moveTo>
                  <a:cubicBezTo>
                    <a:pt x="23403" y="17552"/>
                    <a:pt x="17552" y="23403"/>
                    <a:pt x="11701" y="23403"/>
                  </a:cubicBezTo>
                  <a:cubicBezTo>
                    <a:pt x="5850" y="23403"/>
                    <a:pt x="0" y="17552"/>
                    <a:pt x="0" y="11701"/>
                  </a:cubicBezTo>
                  <a:cubicBezTo>
                    <a:pt x="0" y="5851"/>
                    <a:pt x="5850" y="0"/>
                    <a:pt x="11701" y="0"/>
                  </a:cubicBezTo>
                  <a:cubicBezTo>
                    <a:pt x="17552" y="0"/>
                    <a:pt x="23403" y="5851"/>
                    <a:pt x="23403" y="11701"/>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6" name="任意多边形: 形状 125"/>
            <p:cNvSpPr/>
            <p:nvPr/>
          </p:nvSpPr>
          <p:spPr>
            <a:xfrm>
              <a:off x="9931101" y="1366645"/>
              <a:ext cx="23402" cy="23402"/>
            </a:xfrm>
            <a:custGeom>
              <a:avLst/>
              <a:gdLst>
                <a:gd name="connsiteX0" fmla="*/ 23403 w 23402"/>
                <a:gd name="connsiteY0" fmla="*/ 11701 h 23402"/>
                <a:gd name="connsiteX1" fmla="*/ 11701 w 23402"/>
                <a:gd name="connsiteY1" fmla="*/ 23403 h 23402"/>
                <a:gd name="connsiteX2" fmla="*/ 0 w 23402"/>
                <a:gd name="connsiteY2" fmla="*/ 11701 h 23402"/>
                <a:gd name="connsiteX3" fmla="*/ 11701 w 23402"/>
                <a:gd name="connsiteY3" fmla="*/ 0 h 23402"/>
                <a:gd name="connsiteX4" fmla="*/ 23403 w 23402"/>
                <a:gd name="connsiteY4" fmla="*/ 11701 h 23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2" h="23402">
                  <a:moveTo>
                    <a:pt x="23403" y="11701"/>
                  </a:moveTo>
                  <a:cubicBezTo>
                    <a:pt x="23403" y="17552"/>
                    <a:pt x="17552" y="23403"/>
                    <a:pt x="11701" y="23403"/>
                  </a:cubicBezTo>
                  <a:cubicBezTo>
                    <a:pt x="5850" y="23403"/>
                    <a:pt x="0" y="17552"/>
                    <a:pt x="0" y="11701"/>
                  </a:cubicBezTo>
                  <a:cubicBezTo>
                    <a:pt x="0" y="5851"/>
                    <a:pt x="5850" y="0"/>
                    <a:pt x="11701" y="0"/>
                  </a:cubicBezTo>
                  <a:cubicBezTo>
                    <a:pt x="17552" y="0"/>
                    <a:pt x="23403" y="5851"/>
                    <a:pt x="23403" y="11701"/>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7" name="任意多边形: 形状 126"/>
            <p:cNvSpPr/>
            <p:nvPr/>
          </p:nvSpPr>
          <p:spPr>
            <a:xfrm>
              <a:off x="9931101" y="1461718"/>
              <a:ext cx="23402" cy="23402"/>
            </a:xfrm>
            <a:custGeom>
              <a:avLst/>
              <a:gdLst>
                <a:gd name="connsiteX0" fmla="*/ 23403 w 23402"/>
                <a:gd name="connsiteY0" fmla="*/ 11701 h 23402"/>
                <a:gd name="connsiteX1" fmla="*/ 11701 w 23402"/>
                <a:gd name="connsiteY1" fmla="*/ 23403 h 23402"/>
                <a:gd name="connsiteX2" fmla="*/ 0 w 23402"/>
                <a:gd name="connsiteY2" fmla="*/ 11701 h 23402"/>
                <a:gd name="connsiteX3" fmla="*/ 11701 w 23402"/>
                <a:gd name="connsiteY3" fmla="*/ 0 h 23402"/>
                <a:gd name="connsiteX4" fmla="*/ 23403 w 23402"/>
                <a:gd name="connsiteY4" fmla="*/ 11701 h 23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2" h="23402">
                  <a:moveTo>
                    <a:pt x="23403" y="11701"/>
                  </a:moveTo>
                  <a:cubicBezTo>
                    <a:pt x="23403" y="17552"/>
                    <a:pt x="17552" y="23403"/>
                    <a:pt x="11701" y="23403"/>
                  </a:cubicBezTo>
                  <a:cubicBezTo>
                    <a:pt x="5850" y="23403"/>
                    <a:pt x="0" y="17552"/>
                    <a:pt x="0" y="11701"/>
                  </a:cubicBezTo>
                  <a:cubicBezTo>
                    <a:pt x="0" y="5851"/>
                    <a:pt x="5850" y="0"/>
                    <a:pt x="11701" y="0"/>
                  </a:cubicBezTo>
                  <a:cubicBezTo>
                    <a:pt x="17552" y="0"/>
                    <a:pt x="23403" y="4388"/>
                    <a:pt x="23403" y="11701"/>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8" name="任意多边形: 形状 127"/>
            <p:cNvSpPr/>
            <p:nvPr/>
          </p:nvSpPr>
          <p:spPr>
            <a:xfrm>
              <a:off x="9931101" y="1555329"/>
              <a:ext cx="23402" cy="23402"/>
            </a:xfrm>
            <a:custGeom>
              <a:avLst/>
              <a:gdLst>
                <a:gd name="connsiteX0" fmla="*/ 23403 w 23402"/>
                <a:gd name="connsiteY0" fmla="*/ 11701 h 23402"/>
                <a:gd name="connsiteX1" fmla="*/ 11701 w 23402"/>
                <a:gd name="connsiteY1" fmla="*/ 23403 h 23402"/>
                <a:gd name="connsiteX2" fmla="*/ 0 w 23402"/>
                <a:gd name="connsiteY2" fmla="*/ 11701 h 23402"/>
                <a:gd name="connsiteX3" fmla="*/ 11701 w 23402"/>
                <a:gd name="connsiteY3" fmla="*/ 0 h 23402"/>
                <a:gd name="connsiteX4" fmla="*/ 23403 w 23402"/>
                <a:gd name="connsiteY4" fmla="*/ 11701 h 23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2" h="23402">
                  <a:moveTo>
                    <a:pt x="23403" y="11701"/>
                  </a:moveTo>
                  <a:cubicBezTo>
                    <a:pt x="23403" y="17552"/>
                    <a:pt x="17552" y="23403"/>
                    <a:pt x="11701" y="23403"/>
                  </a:cubicBezTo>
                  <a:cubicBezTo>
                    <a:pt x="5850" y="23403"/>
                    <a:pt x="0" y="17552"/>
                    <a:pt x="0" y="11701"/>
                  </a:cubicBezTo>
                  <a:cubicBezTo>
                    <a:pt x="0" y="5851"/>
                    <a:pt x="5850" y="0"/>
                    <a:pt x="11701" y="0"/>
                  </a:cubicBezTo>
                  <a:cubicBezTo>
                    <a:pt x="17552" y="0"/>
                    <a:pt x="23403" y="5851"/>
                    <a:pt x="23403" y="11701"/>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9" name="任意多边形: 形状 128"/>
            <p:cNvSpPr/>
            <p:nvPr/>
          </p:nvSpPr>
          <p:spPr>
            <a:xfrm>
              <a:off x="9931101" y="1648939"/>
              <a:ext cx="23402" cy="23402"/>
            </a:xfrm>
            <a:custGeom>
              <a:avLst/>
              <a:gdLst>
                <a:gd name="connsiteX0" fmla="*/ 23403 w 23402"/>
                <a:gd name="connsiteY0" fmla="*/ 11701 h 23402"/>
                <a:gd name="connsiteX1" fmla="*/ 11701 w 23402"/>
                <a:gd name="connsiteY1" fmla="*/ 23403 h 23402"/>
                <a:gd name="connsiteX2" fmla="*/ 0 w 23402"/>
                <a:gd name="connsiteY2" fmla="*/ 11701 h 23402"/>
                <a:gd name="connsiteX3" fmla="*/ 11701 w 23402"/>
                <a:gd name="connsiteY3" fmla="*/ 0 h 23402"/>
                <a:gd name="connsiteX4" fmla="*/ 23403 w 23402"/>
                <a:gd name="connsiteY4" fmla="*/ 11701 h 23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2" h="23402">
                  <a:moveTo>
                    <a:pt x="23403" y="11701"/>
                  </a:moveTo>
                  <a:cubicBezTo>
                    <a:pt x="23403" y="17552"/>
                    <a:pt x="17552" y="23403"/>
                    <a:pt x="11701" y="23403"/>
                  </a:cubicBezTo>
                  <a:cubicBezTo>
                    <a:pt x="5850" y="23403"/>
                    <a:pt x="0" y="17552"/>
                    <a:pt x="0" y="11701"/>
                  </a:cubicBezTo>
                  <a:cubicBezTo>
                    <a:pt x="0" y="5851"/>
                    <a:pt x="5850" y="0"/>
                    <a:pt x="11701" y="0"/>
                  </a:cubicBezTo>
                  <a:cubicBezTo>
                    <a:pt x="17552" y="0"/>
                    <a:pt x="23403" y="5851"/>
                    <a:pt x="23403" y="11701"/>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0" name="任意多边形: 形状 129"/>
            <p:cNvSpPr/>
            <p:nvPr/>
          </p:nvSpPr>
          <p:spPr>
            <a:xfrm>
              <a:off x="9850654" y="709910"/>
              <a:ext cx="20477" cy="20477"/>
            </a:xfrm>
            <a:custGeom>
              <a:avLst/>
              <a:gdLst>
                <a:gd name="connsiteX0" fmla="*/ 20478 w 20477"/>
                <a:gd name="connsiteY0" fmla="*/ 10239 h 20477"/>
                <a:gd name="connsiteX1" fmla="*/ 10239 w 20477"/>
                <a:gd name="connsiteY1" fmla="*/ 20477 h 20477"/>
                <a:gd name="connsiteX2" fmla="*/ 0 w 20477"/>
                <a:gd name="connsiteY2" fmla="*/ 10239 h 20477"/>
                <a:gd name="connsiteX3" fmla="*/ 10239 w 20477"/>
                <a:gd name="connsiteY3" fmla="*/ 0 h 20477"/>
                <a:gd name="connsiteX4" fmla="*/ 20478 w 20477"/>
                <a:gd name="connsiteY4" fmla="*/ 10239 h 20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7" h="20477">
                  <a:moveTo>
                    <a:pt x="20478" y="10239"/>
                  </a:moveTo>
                  <a:cubicBezTo>
                    <a:pt x="20478" y="16089"/>
                    <a:pt x="16089" y="20477"/>
                    <a:pt x="10239" y="20477"/>
                  </a:cubicBezTo>
                  <a:cubicBezTo>
                    <a:pt x="4388" y="20477"/>
                    <a:pt x="0" y="16089"/>
                    <a:pt x="0" y="10239"/>
                  </a:cubicBezTo>
                  <a:cubicBezTo>
                    <a:pt x="0" y="4388"/>
                    <a:pt x="4388" y="0"/>
                    <a:pt x="10239" y="0"/>
                  </a:cubicBezTo>
                  <a:cubicBezTo>
                    <a:pt x="16089" y="0"/>
                    <a:pt x="20478" y="4388"/>
                    <a:pt x="20478" y="1023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1" name="任意多边形: 形状 130"/>
            <p:cNvSpPr/>
            <p:nvPr/>
          </p:nvSpPr>
          <p:spPr>
            <a:xfrm>
              <a:off x="9850654" y="803520"/>
              <a:ext cx="20477" cy="20477"/>
            </a:xfrm>
            <a:custGeom>
              <a:avLst/>
              <a:gdLst>
                <a:gd name="connsiteX0" fmla="*/ 20478 w 20477"/>
                <a:gd name="connsiteY0" fmla="*/ 10239 h 20477"/>
                <a:gd name="connsiteX1" fmla="*/ 10239 w 20477"/>
                <a:gd name="connsiteY1" fmla="*/ 20477 h 20477"/>
                <a:gd name="connsiteX2" fmla="*/ 0 w 20477"/>
                <a:gd name="connsiteY2" fmla="*/ 10239 h 20477"/>
                <a:gd name="connsiteX3" fmla="*/ 10239 w 20477"/>
                <a:gd name="connsiteY3" fmla="*/ 0 h 20477"/>
                <a:gd name="connsiteX4" fmla="*/ 20478 w 20477"/>
                <a:gd name="connsiteY4" fmla="*/ 10239 h 20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7" h="20477">
                  <a:moveTo>
                    <a:pt x="20478" y="10239"/>
                  </a:moveTo>
                  <a:cubicBezTo>
                    <a:pt x="20478" y="16089"/>
                    <a:pt x="16089" y="20477"/>
                    <a:pt x="10239" y="20477"/>
                  </a:cubicBezTo>
                  <a:cubicBezTo>
                    <a:pt x="4388" y="20477"/>
                    <a:pt x="0" y="16089"/>
                    <a:pt x="0" y="10239"/>
                  </a:cubicBezTo>
                  <a:cubicBezTo>
                    <a:pt x="0" y="4388"/>
                    <a:pt x="4388" y="0"/>
                    <a:pt x="10239" y="0"/>
                  </a:cubicBezTo>
                  <a:cubicBezTo>
                    <a:pt x="16089" y="0"/>
                    <a:pt x="20478" y="4388"/>
                    <a:pt x="20478" y="1023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2" name="任意多边形: 形状 131"/>
            <p:cNvSpPr/>
            <p:nvPr/>
          </p:nvSpPr>
          <p:spPr>
            <a:xfrm>
              <a:off x="9850654" y="898593"/>
              <a:ext cx="20477" cy="20477"/>
            </a:xfrm>
            <a:custGeom>
              <a:avLst/>
              <a:gdLst>
                <a:gd name="connsiteX0" fmla="*/ 20478 w 20477"/>
                <a:gd name="connsiteY0" fmla="*/ 10239 h 20477"/>
                <a:gd name="connsiteX1" fmla="*/ 10239 w 20477"/>
                <a:gd name="connsiteY1" fmla="*/ 20477 h 20477"/>
                <a:gd name="connsiteX2" fmla="*/ 0 w 20477"/>
                <a:gd name="connsiteY2" fmla="*/ 10239 h 20477"/>
                <a:gd name="connsiteX3" fmla="*/ 10239 w 20477"/>
                <a:gd name="connsiteY3" fmla="*/ 0 h 20477"/>
                <a:gd name="connsiteX4" fmla="*/ 20478 w 20477"/>
                <a:gd name="connsiteY4" fmla="*/ 10239 h 20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7" h="20477">
                  <a:moveTo>
                    <a:pt x="20478" y="10239"/>
                  </a:moveTo>
                  <a:cubicBezTo>
                    <a:pt x="20478" y="16089"/>
                    <a:pt x="16089" y="20477"/>
                    <a:pt x="10239" y="20477"/>
                  </a:cubicBezTo>
                  <a:cubicBezTo>
                    <a:pt x="4388" y="20477"/>
                    <a:pt x="0" y="16089"/>
                    <a:pt x="0" y="10239"/>
                  </a:cubicBezTo>
                  <a:cubicBezTo>
                    <a:pt x="0" y="4388"/>
                    <a:pt x="4388" y="0"/>
                    <a:pt x="10239" y="0"/>
                  </a:cubicBezTo>
                  <a:cubicBezTo>
                    <a:pt x="16089" y="0"/>
                    <a:pt x="20478" y="4388"/>
                    <a:pt x="20478" y="1023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3" name="任意多边形: 形状 132"/>
            <p:cNvSpPr/>
            <p:nvPr/>
          </p:nvSpPr>
          <p:spPr>
            <a:xfrm>
              <a:off x="9850654" y="1463181"/>
              <a:ext cx="20477" cy="20477"/>
            </a:xfrm>
            <a:custGeom>
              <a:avLst/>
              <a:gdLst>
                <a:gd name="connsiteX0" fmla="*/ 20478 w 20477"/>
                <a:gd name="connsiteY0" fmla="*/ 10239 h 20477"/>
                <a:gd name="connsiteX1" fmla="*/ 10239 w 20477"/>
                <a:gd name="connsiteY1" fmla="*/ 20477 h 20477"/>
                <a:gd name="connsiteX2" fmla="*/ 0 w 20477"/>
                <a:gd name="connsiteY2" fmla="*/ 10239 h 20477"/>
                <a:gd name="connsiteX3" fmla="*/ 10239 w 20477"/>
                <a:gd name="connsiteY3" fmla="*/ 0 h 20477"/>
                <a:gd name="connsiteX4" fmla="*/ 20478 w 20477"/>
                <a:gd name="connsiteY4" fmla="*/ 10239 h 20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7" h="20477">
                  <a:moveTo>
                    <a:pt x="20478" y="10239"/>
                  </a:moveTo>
                  <a:cubicBezTo>
                    <a:pt x="20478" y="16089"/>
                    <a:pt x="16089" y="20477"/>
                    <a:pt x="10239" y="20477"/>
                  </a:cubicBezTo>
                  <a:cubicBezTo>
                    <a:pt x="4388" y="20477"/>
                    <a:pt x="0" y="16089"/>
                    <a:pt x="0" y="10239"/>
                  </a:cubicBezTo>
                  <a:cubicBezTo>
                    <a:pt x="0" y="4388"/>
                    <a:pt x="4388" y="0"/>
                    <a:pt x="10239" y="0"/>
                  </a:cubicBezTo>
                  <a:cubicBezTo>
                    <a:pt x="16089" y="0"/>
                    <a:pt x="20478" y="4388"/>
                    <a:pt x="20478" y="1023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4" name="任意多边形: 形状 133"/>
            <p:cNvSpPr/>
            <p:nvPr/>
          </p:nvSpPr>
          <p:spPr>
            <a:xfrm>
              <a:off x="9850654" y="1556791"/>
              <a:ext cx="20477" cy="20477"/>
            </a:xfrm>
            <a:custGeom>
              <a:avLst/>
              <a:gdLst>
                <a:gd name="connsiteX0" fmla="*/ 20478 w 20477"/>
                <a:gd name="connsiteY0" fmla="*/ 10239 h 20477"/>
                <a:gd name="connsiteX1" fmla="*/ 10239 w 20477"/>
                <a:gd name="connsiteY1" fmla="*/ 20477 h 20477"/>
                <a:gd name="connsiteX2" fmla="*/ 0 w 20477"/>
                <a:gd name="connsiteY2" fmla="*/ 10239 h 20477"/>
                <a:gd name="connsiteX3" fmla="*/ 10239 w 20477"/>
                <a:gd name="connsiteY3" fmla="*/ 0 h 20477"/>
                <a:gd name="connsiteX4" fmla="*/ 20478 w 20477"/>
                <a:gd name="connsiteY4" fmla="*/ 10239 h 20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7" h="20477">
                  <a:moveTo>
                    <a:pt x="20478" y="10239"/>
                  </a:moveTo>
                  <a:cubicBezTo>
                    <a:pt x="20478" y="16089"/>
                    <a:pt x="16089" y="20477"/>
                    <a:pt x="10239" y="20477"/>
                  </a:cubicBezTo>
                  <a:cubicBezTo>
                    <a:pt x="4388" y="20477"/>
                    <a:pt x="0" y="16089"/>
                    <a:pt x="0" y="10239"/>
                  </a:cubicBezTo>
                  <a:cubicBezTo>
                    <a:pt x="0" y="4388"/>
                    <a:pt x="4388" y="0"/>
                    <a:pt x="10239" y="0"/>
                  </a:cubicBezTo>
                  <a:cubicBezTo>
                    <a:pt x="16089" y="0"/>
                    <a:pt x="20478" y="4388"/>
                    <a:pt x="20478" y="1023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5" name="任意多边形: 形状 134"/>
            <p:cNvSpPr/>
            <p:nvPr/>
          </p:nvSpPr>
          <p:spPr>
            <a:xfrm>
              <a:off x="9850654" y="1650402"/>
              <a:ext cx="20477" cy="20477"/>
            </a:xfrm>
            <a:custGeom>
              <a:avLst/>
              <a:gdLst>
                <a:gd name="connsiteX0" fmla="*/ 20478 w 20477"/>
                <a:gd name="connsiteY0" fmla="*/ 10239 h 20477"/>
                <a:gd name="connsiteX1" fmla="*/ 10239 w 20477"/>
                <a:gd name="connsiteY1" fmla="*/ 20477 h 20477"/>
                <a:gd name="connsiteX2" fmla="*/ 0 w 20477"/>
                <a:gd name="connsiteY2" fmla="*/ 10239 h 20477"/>
                <a:gd name="connsiteX3" fmla="*/ 10239 w 20477"/>
                <a:gd name="connsiteY3" fmla="*/ 0 h 20477"/>
                <a:gd name="connsiteX4" fmla="*/ 20478 w 20477"/>
                <a:gd name="connsiteY4" fmla="*/ 10239 h 20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7" h="20477">
                  <a:moveTo>
                    <a:pt x="20478" y="10239"/>
                  </a:moveTo>
                  <a:cubicBezTo>
                    <a:pt x="20478" y="16089"/>
                    <a:pt x="16089" y="20477"/>
                    <a:pt x="10239" y="20477"/>
                  </a:cubicBezTo>
                  <a:cubicBezTo>
                    <a:pt x="4388" y="20477"/>
                    <a:pt x="0" y="16089"/>
                    <a:pt x="0" y="10239"/>
                  </a:cubicBezTo>
                  <a:cubicBezTo>
                    <a:pt x="0" y="4388"/>
                    <a:pt x="4388" y="0"/>
                    <a:pt x="10239" y="0"/>
                  </a:cubicBezTo>
                  <a:cubicBezTo>
                    <a:pt x="16089" y="0"/>
                    <a:pt x="20478" y="4388"/>
                    <a:pt x="20478" y="1023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6" name="任意多边形: 形状 135"/>
            <p:cNvSpPr/>
            <p:nvPr/>
          </p:nvSpPr>
          <p:spPr>
            <a:xfrm>
              <a:off x="9770208" y="711372"/>
              <a:ext cx="17552" cy="17551"/>
            </a:xfrm>
            <a:custGeom>
              <a:avLst/>
              <a:gdLst>
                <a:gd name="connsiteX0" fmla="*/ 17552 w 17552"/>
                <a:gd name="connsiteY0" fmla="*/ 8776 h 17551"/>
                <a:gd name="connsiteX1" fmla="*/ 8776 w 17552"/>
                <a:gd name="connsiteY1" fmla="*/ 17552 h 17551"/>
                <a:gd name="connsiteX2" fmla="*/ 0 w 17552"/>
                <a:gd name="connsiteY2" fmla="*/ 8776 h 17551"/>
                <a:gd name="connsiteX3" fmla="*/ 8776 w 17552"/>
                <a:gd name="connsiteY3" fmla="*/ 0 h 17551"/>
                <a:gd name="connsiteX4" fmla="*/ 17552 w 17552"/>
                <a:gd name="connsiteY4" fmla="*/ 8776 h 17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2" h="17551">
                  <a:moveTo>
                    <a:pt x="17552" y="8776"/>
                  </a:moveTo>
                  <a:cubicBezTo>
                    <a:pt x="17552" y="13164"/>
                    <a:pt x="13164" y="17552"/>
                    <a:pt x="8776" y="17552"/>
                  </a:cubicBezTo>
                  <a:cubicBezTo>
                    <a:pt x="4388" y="17552"/>
                    <a:pt x="0" y="13164"/>
                    <a:pt x="0" y="8776"/>
                  </a:cubicBezTo>
                  <a:cubicBezTo>
                    <a:pt x="0" y="4388"/>
                    <a:pt x="4388" y="0"/>
                    <a:pt x="8776" y="0"/>
                  </a:cubicBezTo>
                  <a:cubicBezTo>
                    <a:pt x="13164" y="0"/>
                    <a:pt x="17552" y="4388"/>
                    <a:pt x="17552" y="8776"/>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7" name="任意多边形: 形状 136"/>
            <p:cNvSpPr/>
            <p:nvPr/>
          </p:nvSpPr>
          <p:spPr>
            <a:xfrm>
              <a:off x="9770208" y="804983"/>
              <a:ext cx="17552" cy="17551"/>
            </a:xfrm>
            <a:custGeom>
              <a:avLst/>
              <a:gdLst>
                <a:gd name="connsiteX0" fmla="*/ 17552 w 17552"/>
                <a:gd name="connsiteY0" fmla="*/ 8776 h 17551"/>
                <a:gd name="connsiteX1" fmla="*/ 8776 w 17552"/>
                <a:gd name="connsiteY1" fmla="*/ 17552 h 17551"/>
                <a:gd name="connsiteX2" fmla="*/ 0 w 17552"/>
                <a:gd name="connsiteY2" fmla="*/ 8776 h 17551"/>
                <a:gd name="connsiteX3" fmla="*/ 8776 w 17552"/>
                <a:gd name="connsiteY3" fmla="*/ 0 h 17551"/>
                <a:gd name="connsiteX4" fmla="*/ 17552 w 17552"/>
                <a:gd name="connsiteY4" fmla="*/ 8776 h 17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2" h="17551">
                  <a:moveTo>
                    <a:pt x="17552" y="8776"/>
                  </a:moveTo>
                  <a:cubicBezTo>
                    <a:pt x="17552" y="13164"/>
                    <a:pt x="13164" y="17552"/>
                    <a:pt x="8776" y="17552"/>
                  </a:cubicBezTo>
                  <a:cubicBezTo>
                    <a:pt x="4388" y="17552"/>
                    <a:pt x="0" y="13164"/>
                    <a:pt x="0" y="8776"/>
                  </a:cubicBezTo>
                  <a:cubicBezTo>
                    <a:pt x="0" y="4388"/>
                    <a:pt x="4388" y="0"/>
                    <a:pt x="8776" y="0"/>
                  </a:cubicBezTo>
                  <a:cubicBezTo>
                    <a:pt x="13164" y="0"/>
                    <a:pt x="17552" y="4388"/>
                    <a:pt x="17552" y="8776"/>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8" name="任意多边形: 形状 137"/>
            <p:cNvSpPr/>
            <p:nvPr/>
          </p:nvSpPr>
          <p:spPr>
            <a:xfrm>
              <a:off x="9770208" y="1558254"/>
              <a:ext cx="17552" cy="17551"/>
            </a:xfrm>
            <a:custGeom>
              <a:avLst/>
              <a:gdLst>
                <a:gd name="connsiteX0" fmla="*/ 17552 w 17552"/>
                <a:gd name="connsiteY0" fmla="*/ 8776 h 17551"/>
                <a:gd name="connsiteX1" fmla="*/ 8776 w 17552"/>
                <a:gd name="connsiteY1" fmla="*/ 17552 h 17551"/>
                <a:gd name="connsiteX2" fmla="*/ 0 w 17552"/>
                <a:gd name="connsiteY2" fmla="*/ 8776 h 17551"/>
                <a:gd name="connsiteX3" fmla="*/ 8776 w 17552"/>
                <a:gd name="connsiteY3" fmla="*/ 0 h 17551"/>
                <a:gd name="connsiteX4" fmla="*/ 17552 w 17552"/>
                <a:gd name="connsiteY4" fmla="*/ 8776 h 17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2" h="17551">
                  <a:moveTo>
                    <a:pt x="17552" y="8776"/>
                  </a:moveTo>
                  <a:cubicBezTo>
                    <a:pt x="17552" y="13164"/>
                    <a:pt x="13164" y="17552"/>
                    <a:pt x="8776" y="17552"/>
                  </a:cubicBezTo>
                  <a:cubicBezTo>
                    <a:pt x="4388" y="17552"/>
                    <a:pt x="0" y="13164"/>
                    <a:pt x="0" y="8776"/>
                  </a:cubicBezTo>
                  <a:cubicBezTo>
                    <a:pt x="0" y="4388"/>
                    <a:pt x="4388" y="0"/>
                    <a:pt x="8776" y="0"/>
                  </a:cubicBezTo>
                  <a:cubicBezTo>
                    <a:pt x="13164" y="0"/>
                    <a:pt x="17552" y="4388"/>
                    <a:pt x="17552" y="8776"/>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9" name="任意多边形: 形状 138"/>
            <p:cNvSpPr/>
            <p:nvPr/>
          </p:nvSpPr>
          <p:spPr>
            <a:xfrm>
              <a:off x="9770208" y="1651864"/>
              <a:ext cx="17552" cy="17551"/>
            </a:xfrm>
            <a:custGeom>
              <a:avLst/>
              <a:gdLst>
                <a:gd name="connsiteX0" fmla="*/ 17552 w 17552"/>
                <a:gd name="connsiteY0" fmla="*/ 8776 h 17551"/>
                <a:gd name="connsiteX1" fmla="*/ 8776 w 17552"/>
                <a:gd name="connsiteY1" fmla="*/ 17552 h 17551"/>
                <a:gd name="connsiteX2" fmla="*/ 0 w 17552"/>
                <a:gd name="connsiteY2" fmla="*/ 8776 h 17551"/>
                <a:gd name="connsiteX3" fmla="*/ 8776 w 17552"/>
                <a:gd name="connsiteY3" fmla="*/ 0 h 17551"/>
                <a:gd name="connsiteX4" fmla="*/ 17552 w 17552"/>
                <a:gd name="connsiteY4" fmla="*/ 8776 h 17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2" h="17551">
                  <a:moveTo>
                    <a:pt x="17552" y="8776"/>
                  </a:moveTo>
                  <a:cubicBezTo>
                    <a:pt x="17552" y="13164"/>
                    <a:pt x="13164" y="17552"/>
                    <a:pt x="8776" y="17552"/>
                  </a:cubicBezTo>
                  <a:cubicBezTo>
                    <a:pt x="4388" y="17552"/>
                    <a:pt x="0" y="13164"/>
                    <a:pt x="0" y="8776"/>
                  </a:cubicBezTo>
                  <a:cubicBezTo>
                    <a:pt x="0" y="4388"/>
                    <a:pt x="4388" y="0"/>
                    <a:pt x="8776" y="0"/>
                  </a:cubicBezTo>
                  <a:cubicBezTo>
                    <a:pt x="13164" y="0"/>
                    <a:pt x="17552" y="4388"/>
                    <a:pt x="17552" y="8776"/>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0" name="任意多边形: 形状 139"/>
            <p:cNvSpPr/>
            <p:nvPr/>
          </p:nvSpPr>
          <p:spPr>
            <a:xfrm>
              <a:off x="9689762" y="712835"/>
              <a:ext cx="14626" cy="14626"/>
            </a:xfrm>
            <a:custGeom>
              <a:avLst/>
              <a:gdLst>
                <a:gd name="connsiteX0" fmla="*/ 14626 w 14626"/>
                <a:gd name="connsiteY0" fmla="*/ 7313 h 14626"/>
                <a:gd name="connsiteX1" fmla="*/ 7313 w 14626"/>
                <a:gd name="connsiteY1" fmla="*/ 14627 h 14626"/>
                <a:gd name="connsiteX2" fmla="*/ 0 w 14626"/>
                <a:gd name="connsiteY2" fmla="*/ 7313 h 14626"/>
                <a:gd name="connsiteX3" fmla="*/ 7313 w 14626"/>
                <a:gd name="connsiteY3" fmla="*/ 0 h 14626"/>
                <a:gd name="connsiteX4" fmla="*/ 14626 w 14626"/>
                <a:gd name="connsiteY4" fmla="*/ 7313 h 14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26" h="14626">
                  <a:moveTo>
                    <a:pt x="14626" y="7313"/>
                  </a:moveTo>
                  <a:cubicBezTo>
                    <a:pt x="14626" y="11701"/>
                    <a:pt x="11702" y="14627"/>
                    <a:pt x="7313" y="14627"/>
                  </a:cubicBezTo>
                  <a:cubicBezTo>
                    <a:pt x="2925" y="14627"/>
                    <a:pt x="0" y="11701"/>
                    <a:pt x="0" y="7313"/>
                  </a:cubicBezTo>
                  <a:cubicBezTo>
                    <a:pt x="0" y="2925"/>
                    <a:pt x="2925" y="0"/>
                    <a:pt x="7313" y="0"/>
                  </a:cubicBezTo>
                  <a:cubicBezTo>
                    <a:pt x="11702" y="0"/>
                    <a:pt x="14626" y="2925"/>
                    <a:pt x="14626" y="731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1" name="任意多边形: 形状 140"/>
            <p:cNvSpPr/>
            <p:nvPr/>
          </p:nvSpPr>
          <p:spPr>
            <a:xfrm>
              <a:off x="9689762" y="1653327"/>
              <a:ext cx="14626" cy="14626"/>
            </a:xfrm>
            <a:custGeom>
              <a:avLst/>
              <a:gdLst>
                <a:gd name="connsiteX0" fmla="*/ 14626 w 14626"/>
                <a:gd name="connsiteY0" fmla="*/ 7313 h 14626"/>
                <a:gd name="connsiteX1" fmla="*/ 7313 w 14626"/>
                <a:gd name="connsiteY1" fmla="*/ 14627 h 14626"/>
                <a:gd name="connsiteX2" fmla="*/ 0 w 14626"/>
                <a:gd name="connsiteY2" fmla="*/ 7313 h 14626"/>
                <a:gd name="connsiteX3" fmla="*/ 7313 w 14626"/>
                <a:gd name="connsiteY3" fmla="*/ 0 h 14626"/>
                <a:gd name="connsiteX4" fmla="*/ 14626 w 14626"/>
                <a:gd name="connsiteY4" fmla="*/ 7313 h 14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26" h="14626">
                  <a:moveTo>
                    <a:pt x="14626" y="7313"/>
                  </a:moveTo>
                  <a:cubicBezTo>
                    <a:pt x="14626" y="11701"/>
                    <a:pt x="11702" y="14627"/>
                    <a:pt x="7313" y="14627"/>
                  </a:cubicBezTo>
                  <a:cubicBezTo>
                    <a:pt x="2925" y="14627"/>
                    <a:pt x="0" y="11701"/>
                    <a:pt x="0" y="7313"/>
                  </a:cubicBezTo>
                  <a:cubicBezTo>
                    <a:pt x="0" y="2925"/>
                    <a:pt x="2925" y="0"/>
                    <a:pt x="7313" y="0"/>
                  </a:cubicBezTo>
                  <a:cubicBezTo>
                    <a:pt x="11702" y="0"/>
                    <a:pt x="14626" y="4388"/>
                    <a:pt x="14626" y="731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6" name="矩形 5"/>
          <p:cNvSpPr/>
          <p:nvPr>
            <p:custDataLst>
              <p:tags r:id="rId4"/>
            </p:custDataLst>
          </p:nvPr>
        </p:nvSpPr>
        <p:spPr>
          <a:xfrm>
            <a:off x="678963" y="1312112"/>
            <a:ext cx="10591897" cy="5156216"/>
          </a:xfrm>
          <a:prstGeom prst="rect">
            <a:avLst/>
          </a:prstGeom>
          <a:noFill/>
          <a:ln w="38100" cap="rnd">
            <a:gradFill flip="none" rotWithShape="1">
              <a:gsLst>
                <a:gs pos="64000">
                  <a:schemeClr val="accent1">
                    <a:alpha val="0"/>
                  </a:schemeClr>
                </a:gs>
                <a:gs pos="100000">
                  <a:schemeClr val="accent1"/>
                </a:gs>
              </a:gsLst>
              <a:lin ang="135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custDataLst>
              <p:tags r:id="rId5"/>
            </p:custDataLst>
          </p:nvPr>
        </p:nvSpPr>
        <p:spPr>
          <a:xfrm>
            <a:off x="1572851" y="903535"/>
            <a:ext cx="9894167" cy="5371880"/>
          </a:xfrm>
          <a:prstGeom prst="rect">
            <a:avLst/>
          </a:prstGeom>
          <a:noFill/>
          <a:ln w="38100" cap="rnd">
            <a:gradFill flip="none" rotWithShape="1">
              <a:gsLst>
                <a:gs pos="64000">
                  <a:schemeClr val="accent1">
                    <a:alpha val="0"/>
                  </a:schemeClr>
                </a:gs>
                <a:gs pos="100000">
                  <a:schemeClr val="accent1"/>
                </a:gs>
              </a:gsLst>
              <a:lin ang="27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Text1">
            <a:extLst>
              <a:ext uri="{FF2B5EF4-FFF2-40B4-BE49-F238E27FC236}">
                <a16:creationId xmlns:a16="http://schemas.microsoft.com/office/drawing/2014/main" id="{1B001A33-CC0D-C1CF-B750-DAD7F8658447}"/>
              </a:ext>
            </a:extLst>
          </p:cNvPr>
          <p:cNvSpPr txBox="1"/>
          <p:nvPr>
            <p:custDataLst>
              <p:tags r:id="rId6"/>
            </p:custDataLst>
          </p:nvPr>
        </p:nvSpPr>
        <p:spPr>
          <a:xfrm>
            <a:off x="273975" y="238391"/>
            <a:ext cx="11669372" cy="720348"/>
          </a:xfrm>
          <a:prstGeom prst="rect">
            <a:avLst/>
          </a:prstGeom>
          <a:noFill/>
        </p:spPr>
        <p:txBody>
          <a:bodyPr wrap="square" rtlCol="0" anchor="ctr" anchorCtr="0">
            <a:normAutofit/>
          </a:bodyPr>
          <a:lstStyle/>
          <a:p>
            <a:pPr marL="0" marR="0" lvl="0" algn="l" defTabSz="914400" rtl="0" eaLnBrk="1" fontAlgn="ctr" latinLnBrk="0" hangingPunct="1">
              <a:lnSpc>
                <a:spcPct val="120000"/>
              </a:lnSpc>
              <a:spcBef>
                <a:spcPts val="0"/>
              </a:spcBef>
              <a:spcAft>
                <a:spcPts val="0"/>
              </a:spcAft>
              <a:buClrTx/>
              <a:buSzTx/>
              <a:buFontTx/>
              <a:buNone/>
              <a:defRPr/>
            </a:pPr>
            <a:r>
              <a:rPr lang="en-US" altLang="zh-CN" sz="3200" b="1" noProof="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1 </a:t>
            </a:r>
            <a:r>
              <a:rPr lang="zh-CN" altLang="en-US" sz="3200" b="1" noProof="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体系结构设计</a:t>
            </a:r>
            <a:endParaRPr lang="zh-CN" altLang="en-US" sz="3200" b="1" dirty="0">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sp>
        <p:nvSpPr>
          <p:cNvPr id="5" name="Text2">
            <a:extLst>
              <a:ext uri="{FF2B5EF4-FFF2-40B4-BE49-F238E27FC236}">
                <a16:creationId xmlns:a16="http://schemas.microsoft.com/office/drawing/2014/main" id="{1D77B26C-B91A-6157-6B5B-E5F1647A4C11}"/>
              </a:ext>
            </a:extLst>
          </p:cNvPr>
          <p:cNvSpPr/>
          <p:nvPr>
            <p:custDataLst>
              <p:tags r:id="rId7"/>
            </p:custDataLst>
          </p:nvPr>
        </p:nvSpPr>
        <p:spPr>
          <a:xfrm>
            <a:off x="1096391" y="1759558"/>
            <a:ext cx="9923105" cy="4036860"/>
          </a:xfrm>
          <a:prstGeom prst="rect">
            <a:avLst/>
          </a:prstGeom>
          <a:ln>
            <a:noFill/>
          </a:ln>
        </p:spPr>
        <p:txBody>
          <a:bodyPr wrap="square" anchor="t" anchorCtr="0">
            <a:normAutofit/>
          </a:bodyPr>
          <a:lstStyle/>
          <a:p>
            <a:pPr marL="0" marR="0" lvl="0" algn="just" defTabSz="914400" rtl="0" eaLnBrk="1" fontAlgn="ctr" latinLnBrk="0" hangingPunct="1">
              <a:lnSpc>
                <a:spcPct val="130000"/>
              </a:lnSpc>
              <a:spcBef>
                <a:spcPts val="250"/>
              </a:spcBef>
              <a:spcAft>
                <a:spcPts val="250"/>
              </a:spcAft>
              <a:buClrTx/>
              <a:buSzTx/>
              <a:buFontTx/>
              <a:buNone/>
              <a:defRPr/>
            </a:pPr>
            <a:r>
              <a:rPr kumimoji="0" lang="en-US" altLang="zh-CN" sz="1200" b="1" i="0" u="none" strike="noStrike" kern="120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1.</a:t>
            </a:r>
            <a:r>
              <a:rPr kumimoji="0" lang="zh-CN" altLang="en-US" sz="1200" b="1" i="0" u="none" strike="noStrike" kern="120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前端：双端</a:t>
            </a:r>
            <a:r>
              <a:rPr kumimoji="0" lang="en-US" altLang="zh-CN" sz="1200" b="1" i="0" u="none" strike="noStrike" kern="120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Web</a:t>
            </a:r>
            <a:r>
              <a:rPr kumimoji="0" lang="zh-CN" altLang="en-US" sz="1200" b="1" i="0" u="none" strike="noStrike" kern="120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应用，</a:t>
            </a:r>
            <a:r>
              <a:rPr kumimoji="0" lang="en-US" altLang="zh-CN" sz="1200" b="1" i="0" u="none" strike="noStrike" kern="120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HTTP</a:t>
            </a:r>
            <a:r>
              <a:rPr kumimoji="0" lang="zh-CN" altLang="en-US" sz="1200" b="1" i="0" u="none" strike="noStrike" kern="120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控制层：同时管理端</a:t>
            </a:r>
            <a:r>
              <a:rPr kumimoji="0" lang="en-US" altLang="zh-CN" sz="1200" b="1" i="0" u="none" strike="noStrike" kern="120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a:t>
            </a:r>
            <a:r>
              <a:rPr kumimoji="0" lang="zh-CN" altLang="en-US" sz="1200" b="1" i="0" u="none" strike="noStrike" kern="120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用户端，请求接收与数据返回</a:t>
            </a:r>
          </a:p>
          <a:p>
            <a:pPr marL="0" marR="0" lvl="0" algn="just" defTabSz="914400" rtl="0" eaLnBrk="1" fontAlgn="t" latinLnBrk="0" hangingPunct="1">
              <a:lnSpc>
                <a:spcPct val="130000"/>
              </a:lnSpc>
              <a:spcBef>
                <a:spcPts val="250"/>
              </a:spcBef>
              <a:spcAft>
                <a:spcPts val="250"/>
              </a:spcAft>
              <a:buClrTx/>
              <a:buSzTx/>
              <a:buFontTx/>
              <a:buNone/>
              <a:defRPr/>
            </a:pPr>
            <a:r>
              <a:rPr kumimoji="0" lang="zh-CN" altLang="en-US" sz="1000" i="0" u="none" strike="noStrike" kern="1200" cap="none" spc="0" normalizeH="0" baseline="0" noProof="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前端：管理端</a:t>
            </a:r>
            <a:r>
              <a:rPr kumimoji="0" lang="en-US" altLang="zh-CN" sz="1000" i="0" u="none" strike="noStrike" kern="1200" cap="none" spc="0" normalizeH="0" baseline="0" noProof="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web</a:t>
            </a:r>
            <a:r>
              <a:rPr kumimoji="0" lang="zh-CN" altLang="en-US" sz="1000" i="0" u="none" strike="noStrike" kern="1200" cap="none" spc="0" normalizeH="0" baseline="0" noProof="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，用户端</a:t>
            </a:r>
            <a:r>
              <a:rPr kumimoji="0" lang="en-US" altLang="zh-CN" sz="1000" i="0" u="none" strike="noStrike" kern="1200" cap="none" spc="0" normalizeH="0" baseline="0" noProof="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web</a:t>
            </a:r>
            <a:r>
              <a:rPr kumimoji="0" lang="zh-CN" altLang="en-US" sz="1000" i="0" u="none" strike="noStrike" kern="1200" cap="none" spc="0" normalizeH="0" baseline="0" noProof="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，请求：</a:t>
            </a:r>
            <a:r>
              <a:rPr kumimoji="0" lang="en-US" altLang="zh-CN" sz="1000" i="0" u="none" strike="noStrike" kern="1200" cap="none" spc="0" normalizeH="0" baseline="0" noProof="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http</a:t>
            </a:r>
            <a:r>
              <a:rPr kumimoji="0" lang="zh-CN" altLang="en-US" sz="1000" i="0" u="none" strike="noStrike" kern="1200" cap="none" spc="0" normalizeH="0" baseline="0" noProof="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控制层：管理端，用户端。接受前端请求，返回请求数据</a:t>
            </a:r>
            <a:r>
              <a:rPr kumimoji="0" lang="zh-CN" altLang="en-US" sz="1200" b="0" i="0" u="none" strike="noStrike" kern="1200" cap="none" spc="0" normalizeH="0" baseline="0" noProof="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
</a:t>
            </a:r>
            <a:r>
              <a:rPr kumimoji="0" lang="en-US" altLang="zh-CN" sz="1200" b="1" i="0" u="none" strike="noStrike" kern="120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2.</a:t>
            </a:r>
            <a:r>
              <a:rPr kumimoji="0" lang="zh-CN" altLang="en-US" sz="1200" b="1" i="0" u="none" strike="noStrike" kern="120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业务层与管理端、数据访问层与数据库的关系简述</a:t>
            </a:r>
          </a:p>
          <a:p>
            <a:pPr marL="0" marR="0" lvl="0" algn="just" defTabSz="914400" rtl="0" eaLnBrk="1" fontAlgn="t" latinLnBrk="0" hangingPunct="1">
              <a:lnSpc>
                <a:spcPct val="130000"/>
              </a:lnSpc>
              <a:spcBef>
                <a:spcPts val="375"/>
              </a:spcBef>
              <a:spcAft>
                <a:spcPts val="250"/>
              </a:spcAft>
              <a:buClrTx/>
              <a:buSzTx/>
              <a:buFontTx/>
              <a:buNone/>
              <a:defRPr/>
            </a:pPr>
            <a:r>
              <a:rPr kumimoji="0" lang="zh-CN" altLang="en-US" sz="1000" i="0" u="none" strike="noStrike" kern="1200" cap="none" spc="0" normalizeH="0" baseline="0" noProof="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业务层：管理端：数据访问层：数据库：</a:t>
            </a:r>
            <a:r>
              <a:rPr kumimoji="0" lang="zh-CN" altLang="en-US" sz="1200" b="0" i="0" u="none" strike="noStrike" kern="1200" cap="none" spc="0" normalizeH="0" baseline="0" noProof="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
</a:t>
            </a:r>
            <a:endParaRPr kumimoji="0" lang="zh-CN" altLang="en-US" sz="1000" b="1"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p14:reveal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strVal val="4/3*#ppt_w"/>
                                          </p:val>
                                        </p:tav>
                                        <p:tav tm="100000">
                                          <p:val>
                                            <p:strVal val="#ppt_w"/>
                                          </p:val>
                                        </p:tav>
                                      </p:tavLst>
                                    </p:anim>
                                    <p:anim calcmode="lin" valueType="num">
                                      <p:cBhvr>
                                        <p:cTn id="12" dur="500" fill="hold"/>
                                        <p:tgtEl>
                                          <p:spTgt spid="6"/>
                                        </p:tgtEl>
                                        <p:attrNameLst>
                                          <p:attrName>ppt_h</p:attrName>
                                        </p:attrNameLst>
                                      </p:cBhvr>
                                      <p:tavLst>
                                        <p:tav tm="0">
                                          <p:val>
                                            <p:strVal val="4/3*#ppt_h"/>
                                          </p:val>
                                        </p:tav>
                                        <p:tav tm="100000">
                                          <p:val>
                                            <p:strVal val="#ppt_h"/>
                                          </p:val>
                                        </p:tav>
                                      </p:tavLst>
                                    </p:anim>
                                  </p:childTnLst>
                                </p:cTn>
                              </p:par>
                              <p:par>
                                <p:cTn id="13" presetID="0" presetClass="entr" presetSubtype="0" fill="hold" grpId="0" nodeType="withEffect">
                                  <p:stCondLst>
                                    <p:cond delay="0"/>
                                  </p:stCondLst>
                                  <p:childTnLst>
                                    <p:set>
                                      <p:cBhvr>
                                        <p:cTn id="14" dur="1" fill="hold">
                                          <p:stCondLst>
                                            <p:cond delay="0"/>
                                          </p:stCondLst>
                                        </p:cTn>
                                        <p:tgtEl>
                                          <p:spTgt spid="149"/>
                                        </p:tgtEl>
                                        <p:attrNameLst>
                                          <p:attrName>style.visibility</p:attrName>
                                        </p:attrNameLst>
                                      </p:cBhvr>
                                      <p:to>
                                        <p:strVal val="visible"/>
                                      </p:to>
                                    </p:set>
                                    <p:anim to="" calcmode="lin" valueType="num">
                                      <p:cBhvr>
                                        <p:cTn id="15" dur="500" fill="hold">
                                          <p:stCondLst>
                                            <p:cond delay="0"/>
                                          </p:stCondLst>
                                        </p:cTn>
                                        <p:tgtEl>
                                          <p:spTgt spid="149"/>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6" dur="500" fill="hold">
                                          <p:stCondLst>
                                            <p:cond delay="0"/>
                                          </p:stCondLst>
                                        </p:cTn>
                                        <p:tgtEl>
                                          <p:spTgt spid="149"/>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7" dur="500" fill="hold">
                                          <p:stCondLst>
                                            <p:cond delay="0"/>
                                          </p:stCondLst>
                                        </p:cTn>
                                        <p:tgtEl>
                                          <p:spTgt spid="149"/>
                                        </p:tgtEl>
                                        <p:attrNameLst>
                                          <p:attrName>style.opacity</p:attrName>
                                        </p:attrNameLst>
                                      </p:cBhvr>
                                      <p:tavLst>
                                        <p:tav tm="0">
                                          <p:val>
                                            <p:strVal val="0"/>
                                          </p:val>
                                        </p:tav>
                                        <p:tav tm="100000">
                                          <p:val>
                                            <p:strVal val="1"/>
                                          </p:val>
                                        </p:tav>
                                      </p:tavLst>
                                    </p:anim>
                                    <p:anim to="" calcmode="lin" valueType="num">
                                      <p:cBhvr>
                                        <p:cTn id="18" dur="500" fill="hold">
                                          <p:stCondLst>
                                            <p:cond delay="0"/>
                                          </p:stCondLst>
                                        </p:cTn>
                                        <p:tgtEl>
                                          <p:spTgt spid="149"/>
                                        </p:tgtEl>
                                        <p:attrNameLst>
                                          <p:attrName>ppt_w</p:attrName>
                                        </p:attrNameLst>
                                      </p:cBhvr>
                                      <p:tavLst>
                                        <p:tav tm="0">
                                          <p:val>
                                            <p:strVal val="#ppt_w*2"/>
                                          </p:val>
                                        </p:tav>
                                        <p:tav tm="100000">
                                          <p:val>
                                            <p:strVal val="#ppt_w"/>
                                          </p:val>
                                        </p:tav>
                                      </p:tavLst>
                                    </p:anim>
                                    <p:anim to="" calcmode="lin" valueType="num">
                                      <p:cBhvr>
                                        <p:cTn id="19" dur="500" fill="hold">
                                          <p:stCondLst>
                                            <p:cond delay="0"/>
                                          </p:stCondLst>
                                        </p:cTn>
                                        <p:tgtEl>
                                          <p:spTgt spid="149"/>
                                        </p:tgtEl>
                                        <p:attrNameLst>
                                          <p:attrName>ppt_h</p:attrName>
                                        </p:attrNameLst>
                                      </p:cBhvr>
                                      <p:tavLst>
                                        <p:tav tm="0">
                                          <p:val>
                                            <p:strVal val="#ppt_h*2"/>
                                          </p:val>
                                        </p:tav>
                                        <p:tav tm="100000">
                                          <p:val>
                                            <p:strVal val="#ppt_h"/>
                                          </p:val>
                                        </p:tav>
                                      </p:tavLst>
                                    </p:anim>
                                  </p:childTnLst>
                                </p:cTn>
                              </p:par>
                              <p:par>
                                <p:cTn id="20" presetID="0" presetClass="entr" presetSubtype="0" fill="hold" grpId="0" nodeType="withEffect">
                                  <p:stCondLst>
                                    <p:cond delay="0"/>
                                  </p:stCondLst>
                                  <p:childTnLst>
                                    <p:set>
                                      <p:cBhvr>
                                        <p:cTn id="21" dur="1" fill="hold">
                                          <p:stCondLst>
                                            <p:cond delay="0"/>
                                          </p:stCondLst>
                                        </p:cTn>
                                        <p:tgtEl>
                                          <p:spTgt spid="148"/>
                                        </p:tgtEl>
                                        <p:attrNameLst>
                                          <p:attrName>style.visibility</p:attrName>
                                        </p:attrNameLst>
                                      </p:cBhvr>
                                      <p:to>
                                        <p:strVal val="visible"/>
                                      </p:to>
                                    </p:set>
                                    <p:anim to="" calcmode="lin" valueType="num">
                                      <p:cBhvr>
                                        <p:cTn id="22" dur="500" fill="hold">
                                          <p:stCondLst>
                                            <p:cond delay="0"/>
                                          </p:stCondLst>
                                        </p:cTn>
                                        <p:tgtEl>
                                          <p:spTgt spid="148"/>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3" dur="500" fill="hold">
                                          <p:stCondLst>
                                            <p:cond delay="0"/>
                                          </p:stCondLst>
                                        </p:cTn>
                                        <p:tgtEl>
                                          <p:spTgt spid="148"/>
                                        </p:tgtEl>
                                        <p:attrNameLst>
                                          <p:attrName>ppt_y</p:attrName>
                                        </p:attrNameLst>
                                      </p:cBhvr>
                                      <p:tavLst>
                                        <p:tav tm="0" fmla="((floor(#ppt_y-0.5)+ceil(#ppt_y-0.5))*0.5+0.5)+(#ppt_y- ((floor(#ppt_y-0.5)+ceil(#ppt_y-0.5))*0.5+0.5))*$">
                                          <p:val>
                                            <p:strVal val="0"/>
                                          </p:val>
                                        </p:tav>
                                        <p:tav tm="100000">
                                          <p:val>
                                            <p:strVal val="1"/>
                                          </p:val>
                                        </p:tav>
                                      </p:tavLst>
                                    </p:anim>
                                    <p:anim to="" calcmode="lin" valueType="num">
                                      <p:cBhvr>
                                        <p:cTn id="24" dur="500" fill="hold">
                                          <p:stCondLst>
                                            <p:cond delay="0"/>
                                          </p:stCondLst>
                                        </p:cTn>
                                        <p:tgtEl>
                                          <p:spTgt spid="148"/>
                                        </p:tgtEl>
                                        <p:attrNameLst>
                                          <p:attrName>style.opacity</p:attrName>
                                        </p:attrNameLst>
                                      </p:cBhvr>
                                      <p:tavLst>
                                        <p:tav tm="0">
                                          <p:val>
                                            <p:strVal val="0"/>
                                          </p:val>
                                        </p:tav>
                                        <p:tav tm="100000">
                                          <p:val>
                                            <p:strVal val="1"/>
                                          </p:val>
                                        </p:tav>
                                      </p:tavLst>
                                    </p:anim>
                                    <p:anim to="" calcmode="lin" valueType="num">
                                      <p:cBhvr>
                                        <p:cTn id="25" dur="500" fill="hold">
                                          <p:stCondLst>
                                            <p:cond delay="0"/>
                                          </p:stCondLst>
                                        </p:cTn>
                                        <p:tgtEl>
                                          <p:spTgt spid="148"/>
                                        </p:tgtEl>
                                        <p:attrNameLst>
                                          <p:attrName>ppt_w</p:attrName>
                                        </p:attrNameLst>
                                      </p:cBhvr>
                                      <p:tavLst>
                                        <p:tav tm="0">
                                          <p:val>
                                            <p:strVal val="#ppt_w*2"/>
                                          </p:val>
                                        </p:tav>
                                        <p:tav tm="100000">
                                          <p:val>
                                            <p:strVal val="#ppt_w"/>
                                          </p:val>
                                        </p:tav>
                                      </p:tavLst>
                                    </p:anim>
                                    <p:anim to="" calcmode="lin" valueType="num">
                                      <p:cBhvr>
                                        <p:cTn id="26" dur="500" fill="hold">
                                          <p:stCondLst>
                                            <p:cond delay="0"/>
                                          </p:stCondLst>
                                        </p:cTn>
                                        <p:tgtEl>
                                          <p:spTgt spid="148"/>
                                        </p:tgtEl>
                                        <p:attrNameLst>
                                          <p:attrName>ppt_h</p:attrName>
                                        </p:attrNameLst>
                                      </p:cBhvr>
                                      <p:tavLst>
                                        <p:tav tm="0">
                                          <p:val>
                                            <p:strVal val="#ppt_h*2"/>
                                          </p:val>
                                        </p:tav>
                                        <p:tav tm="100000">
                                          <p:val>
                                            <p:strVal val="#ppt_h"/>
                                          </p:val>
                                        </p:tav>
                                      </p:tavLst>
                                    </p:anim>
                                  </p:childTnLst>
                                </p:cTn>
                              </p:par>
                              <p:par>
                                <p:cTn id="27" presetID="0" presetClass="entr" presetSubtype="0" fill="hold" grpId="0" nodeType="withEffect">
                                  <p:stCondLst>
                                    <p:cond delay="0"/>
                                  </p:stCondLst>
                                  <p:childTnLst>
                                    <p:set>
                                      <p:cBhvr>
                                        <p:cTn id="28" dur="1" fill="hold">
                                          <p:stCondLst>
                                            <p:cond delay="0"/>
                                          </p:stCondLst>
                                        </p:cTn>
                                        <p:tgtEl>
                                          <p:spTgt spid="147"/>
                                        </p:tgtEl>
                                        <p:attrNameLst>
                                          <p:attrName>style.visibility</p:attrName>
                                        </p:attrNameLst>
                                      </p:cBhvr>
                                      <p:to>
                                        <p:strVal val="visible"/>
                                      </p:to>
                                    </p:set>
                                    <p:anim to="" calcmode="lin" valueType="num">
                                      <p:cBhvr>
                                        <p:cTn id="29" dur="500" fill="hold">
                                          <p:stCondLst>
                                            <p:cond delay="0"/>
                                          </p:stCondLst>
                                        </p:cTn>
                                        <p:tgtEl>
                                          <p:spTgt spid="147"/>
                                        </p:tgtEl>
                                        <p:attrNameLst>
                                          <p:attrName>ppt_x</p:attrName>
                                        </p:attrNameLst>
                                      </p:cBhvr>
                                      <p:tavLst>
                                        <p:tav tm="0" fmla="((floor(#ppt_x-0.5)+ceil(#ppt_x-0.5))*0.5+0.5)+(#ppt_x- ((floor(#ppt_x-0.5)+ceil(#ppt_x-0.5))*0.5+0.5))*$">
                                          <p:val>
                                            <p:strVal val="0"/>
                                          </p:val>
                                        </p:tav>
                                        <p:tav tm="100000">
                                          <p:val>
                                            <p:strVal val="1"/>
                                          </p:val>
                                        </p:tav>
                                      </p:tavLst>
                                    </p:anim>
                                    <p:anim to="" calcmode="lin" valueType="num">
                                      <p:cBhvr>
                                        <p:cTn id="30" dur="500" fill="hold">
                                          <p:stCondLst>
                                            <p:cond delay="0"/>
                                          </p:stCondLst>
                                        </p:cTn>
                                        <p:tgtEl>
                                          <p:spTgt spid="147"/>
                                        </p:tgtEl>
                                        <p:attrNameLst>
                                          <p:attrName>ppt_y</p:attrName>
                                        </p:attrNameLst>
                                      </p:cBhvr>
                                      <p:tavLst>
                                        <p:tav tm="0" fmla="((floor(#ppt_y-0.5)+ceil(#ppt_y-0.5))*0.5+0.5)+(#ppt_y- ((floor(#ppt_y-0.5)+ceil(#ppt_y-0.5))*0.5+0.5))*$">
                                          <p:val>
                                            <p:strVal val="0"/>
                                          </p:val>
                                        </p:tav>
                                        <p:tav tm="100000">
                                          <p:val>
                                            <p:strVal val="1"/>
                                          </p:val>
                                        </p:tav>
                                      </p:tavLst>
                                    </p:anim>
                                    <p:anim to="" calcmode="lin" valueType="num">
                                      <p:cBhvr>
                                        <p:cTn id="31" dur="500" fill="hold">
                                          <p:stCondLst>
                                            <p:cond delay="0"/>
                                          </p:stCondLst>
                                        </p:cTn>
                                        <p:tgtEl>
                                          <p:spTgt spid="147"/>
                                        </p:tgtEl>
                                        <p:attrNameLst>
                                          <p:attrName>style.opacity</p:attrName>
                                        </p:attrNameLst>
                                      </p:cBhvr>
                                      <p:tavLst>
                                        <p:tav tm="0">
                                          <p:val>
                                            <p:strVal val="0"/>
                                          </p:val>
                                        </p:tav>
                                        <p:tav tm="100000">
                                          <p:val>
                                            <p:strVal val="1"/>
                                          </p:val>
                                        </p:tav>
                                      </p:tavLst>
                                    </p:anim>
                                    <p:anim to="" calcmode="lin" valueType="num">
                                      <p:cBhvr>
                                        <p:cTn id="32" dur="500" fill="hold">
                                          <p:stCondLst>
                                            <p:cond delay="0"/>
                                          </p:stCondLst>
                                        </p:cTn>
                                        <p:tgtEl>
                                          <p:spTgt spid="147"/>
                                        </p:tgtEl>
                                        <p:attrNameLst>
                                          <p:attrName>ppt_w</p:attrName>
                                        </p:attrNameLst>
                                      </p:cBhvr>
                                      <p:tavLst>
                                        <p:tav tm="0">
                                          <p:val>
                                            <p:strVal val="#ppt_w*2"/>
                                          </p:val>
                                        </p:tav>
                                        <p:tav tm="100000">
                                          <p:val>
                                            <p:strVal val="#ppt_w"/>
                                          </p:val>
                                        </p:tav>
                                      </p:tavLst>
                                    </p:anim>
                                    <p:anim to="" calcmode="lin" valueType="num">
                                      <p:cBhvr>
                                        <p:cTn id="33" dur="500" fill="hold">
                                          <p:stCondLst>
                                            <p:cond delay="0"/>
                                          </p:stCondLst>
                                        </p:cTn>
                                        <p:tgtEl>
                                          <p:spTgt spid="147"/>
                                        </p:tgtEl>
                                        <p:attrNameLst>
                                          <p:attrName>ppt_h</p:attrName>
                                        </p:attrNameLst>
                                      </p:cBhvr>
                                      <p:tavLst>
                                        <p:tav tm="0">
                                          <p:val>
                                            <p:strVal val="#ppt_h*2"/>
                                          </p:val>
                                        </p:tav>
                                        <p:tav tm="100000">
                                          <p:val>
                                            <p:strVal val="#ppt_h"/>
                                          </p:val>
                                        </p:tav>
                                      </p:tavLst>
                                    </p:anim>
                                  </p:childTnLst>
                                </p:cTn>
                              </p:par>
                              <p:par>
                                <p:cTn id="34" presetID="0" presetClass="entr" presetSubtype="0" fill="hold" grpId="0" nodeType="withEffect">
                                  <p:stCondLst>
                                    <p:cond delay="0"/>
                                  </p:stCondLst>
                                  <p:childTnLst>
                                    <p:set>
                                      <p:cBhvr>
                                        <p:cTn id="35" dur="1" fill="hold">
                                          <p:stCondLst>
                                            <p:cond delay="0"/>
                                          </p:stCondLst>
                                        </p:cTn>
                                        <p:tgtEl>
                                          <p:spTgt spid="146"/>
                                        </p:tgtEl>
                                        <p:attrNameLst>
                                          <p:attrName>style.visibility</p:attrName>
                                        </p:attrNameLst>
                                      </p:cBhvr>
                                      <p:to>
                                        <p:strVal val="visible"/>
                                      </p:to>
                                    </p:set>
                                    <p:anim to="" calcmode="lin" valueType="num">
                                      <p:cBhvr>
                                        <p:cTn id="36" dur="500" fill="hold">
                                          <p:stCondLst>
                                            <p:cond delay="0"/>
                                          </p:stCondLst>
                                        </p:cTn>
                                        <p:tgtEl>
                                          <p:spTgt spid="146"/>
                                        </p:tgtEl>
                                        <p:attrNameLst>
                                          <p:attrName>ppt_x</p:attrName>
                                        </p:attrNameLst>
                                      </p:cBhvr>
                                      <p:tavLst>
                                        <p:tav tm="0" fmla="((floor(#ppt_x-0.5)+ceil(#ppt_x-0.5))*0.5+0.5)+(#ppt_x- ((floor(#ppt_x-0.5)+ceil(#ppt_x-0.5))*0.5+0.5))*$">
                                          <p:val>
                                            <p:strVal val="0"/>
                                          </p:val>
                                        </p:tav>
                                        <p:tav tm="100000">
                                          <p:val>
                                            <p:strVal val="1"/>
                                          </p:val>
                                        </p:tav>
                                      </p:tavLst>
                                    </p:anim>
                                    <p:anim to="" calcmode="lin" valueType="num">
                                      <p:cBhvr>
                                        <p:cTn id="37" dur="500" fill="hold">
                                          <p:stCondLst>
                                            <p:cond delay="0"/>
                                          </p:stCondLst>
                                        </p:cTn>
                                        <p:tgtEl>
                                          <p:spTgt spid="146"/>
                                        </p:tgtEl>
                                        <p:attrNameLst>
                                          <p:attrName>ppt_y</p:attrName>
                                        </p:attrNameLst>
                                      </p:cBhvr>
                                      <p:tavLst>
                                        <p:tav tm="0" fmla="((floor(#ppt_y-0.5)+ceil(#ppt_y-0.5))*0.5+0.5)+(#ppt_y- ((floor(#ppt_y-0.5)+ceil(#ppt_y-0.5))*0.5+0.5))*$">
                                          <p:val>
                                            <p:strVal val="0"/>
                                          </p:val>
                                        </p:tav>
                                        <p:tav tm="100000">
                                          <p:val>
                                            <p:strVal val="1"/>
                                          </p:val>
                                        </p:tav>
                                      </p:tavLst>
                                    </p:anim>
                                    <p:anim to="" calcmode="lin" valueType="num">
                                      <p:cBhvr>
                                        <p:cTn id="38" dur="500" fill="hold">
                                          <p:stCondLst>
                                            <p:cond delay="0"/>
                                          </p:stCondLst>
                                        </p:cTn>
                                        <p:tgtEl>
                                          <p:spTgt spid="146"/>
                                        </p:tgtEl>
                                        <p:attrNameLst>
                                          <p:attrName>style.opacity</p:attrName>
                                        </p:attrNameLst>
                                      </p:cBhvr>
                                      <p:tavLst>
                                        <p:tav tm="0">
                                          <p:val>
                                            <p:strVal val="0"/>
                                          </p:val>
                                        </p:tav>
                                        <p:tav tm="100000">
                                          <p:val>
                                            <p:strVal val="1"/>
                                          </p:val>
                                        </p:tav>
                                      </p:tavLst>
                                    </p:anim>
                                    <p:anim to="" calcmode="lin" valueType="num">
                                      <p:cBhvr>
                                        <p:cTn id="39" dur="500" fill="hold">
                                          <p:stCondLst>
                                            <p:cond delay="0"/>
                                          </p:stCondLst>
                                        </p:cTn>
                                        <p:tgtEl>
                                          <p:spTgt spid="146"/>
                                        </p:tgtEl>
                                        <p:attrNameLst>
                                          <p:attrName>ppt_w</p:attrName>
                                        </p:attrNameLst>
                                      </p:cBhvr>
                                      <p:tavLst>
                                        <p:tav tm="0">
                                          <p:val>
                                            <p:strVal val="#ppt_w*2"/>
                                          </p:val>
                                        </p:tav>
                                        <p:tav tm="100000">
                                          <p:val>
                                            <p:strVal val="#ppt_w"/>
                                          </p:val>
                                        </p:tav>
                                      </p:tavLst>
                                    </p:anim>
                                    <p:anim to="" calcmode="lin" valueType="num">
                                      <p:cBhvr>
                                        <p:cTn id="40" dur="500" fill="hold">
                                          <p:stCondLst>
                                            <p:cond delay="0"/>
                                          </p:stCondLst>
                                        </p:cTn>
                                        <p:tgtEl>
                                          <p:spTgt spid="146"/>
                                        </p:tgtEl>
                                        <p:attrNameLst>
                                          <p:attrName>ppt_h</p:attrName>
                                        </p:attrNameLst>
                                      </p:cBhvr>
                                      <p:tavLst>
                                        <p:tav tm="0">
                                          <p:val>
                                            <p:strVal val="#ppt_h*2"/>
                                          </p:val>
                                        </p:tav>
                                        <p:tav tm="100000">
                                          <p:val>
                                            <p:strVal val="#ppt_h"/>
                                          </p:val>
                                        </p:tav>
                                      </p:tavLst>
                                    </p:anim>
                                  </p:childTnLst>
                                </p:cTn>
                              </p:par>
                              <p:par>
                                <p:cTn id="41" presetID="0" presetClass="entr" presetSubtype="0" fill="hold" grpId="0" nodeType="withEffect">
                                  <p:stCondLst>
                                    <p:cond delay="0"/>
                                  </p:stCondLst>
                                  <p:childTnLst>
                                    <p:set>
                                      <p:cBhvr>
                                        <p:cTn id="42" dur="1" fill="hold">
                                          <p:stCondLst>
                                            <p:cond delay="0"/>
                                          </p:stCondLst>
                                        </p:cTn>
                                        <p:tgtEl>
                                          <p:spTgt spid="145"/>
                                        </p:tgtEl>
                                        <p:attrNameLst>
                                          <p:attrName>style.visibility</p:attrName>
                                        </p:attrNameLst>
                                      </p:cBhvr>
                                      <p:to>
                                        <p:strVal val="visible"/>
                                      </p:to>
                                    </p:set>
                                    <p:anim to="" calcmode="lin" valueType="num">
                                      <p:cBhvr>
                                        <p:cTn id="43" dur="500" fill="hold">
                                          <p:stCondLst>
                                            <p:cond delay="0"/>
                                          </p:stCondLst>
                                        </p:cTn>
                                        <p:tgtEl>
                                          <p:spTgt spid="145"/>
                                        </p:tgtEl>
                                        <p:attrNameLst>
                                          <p:attrName>ppt_x</p:attrName>
                                        </p:attrNameLst>
                                      </p:cBhvr>
                                      <p:tavLst>
                                        <p:tav tm="0" fmla="((floor(#ppt_x-0.5)+ceil(#ppt_x-0.5))*0.5+0.5)+(#ppt_x- ((floor(#ppt_x-0.5)+ceil(#ppt_x-0.5))*0.5+0.5))*$">
                                          <p:val>
                                            <p:strVal val="0"/>
                                          </p:val>
                                        </p:tav>
                                        <p:tav tm="100000">
                                          <p:val>
                                            <p:strVal val="1"/>
                                          </p:val>
                                        </p:tav>
                                      </p:tavLst>
                                    </p:anim>
                                    <p:anim to="" calcmode="lin" valueType="num">
                                      <p:cBhvr>
                                        <p:cTn id="44" dur="500" fill="hold">
                                          <p:stCondLst>
                                            <p:cond delay="0"/>
                                          </p:stCondLst>
                                        </p:cTn>
                                        <p:tgtEl>
                                          <p:spTgt spid="145"/>
                                        </p:tgtEl>
                                        <p:attrNameLst>
                                          <p:attrName>ppt_y</p:attrName>
                                        </p:attrNameLst>
                                      </p:cBhvr>
                                      <p:tavLst>
                                        <p:tav tm="0" fmla="((floor(#ppt_y-0.5)+ceil(#ppt_y-0.5))*0.5+0.5)+(#ppt_y- ((floor(#ppt_y-0.5)+ceil(#ppt_y-0.5))*0.5+0.5))*$">
                                          <p:val>
                                            <p:strVal val="0"/>
                                          </p:val>
                                        </p:tav>
                                        <p:tav tm="100000">
                                          <p:val>
                                            <p:strVal val="1"/>
                                          </p:val>
                                        </p:tav>
                                      </p:tavLst>
                                    </p:anim>
                                    <p:anim to="" calcmode="lin" valueType="num">
                                      <p:cBhvr>
                                        <p:cTn id="45" dur="500" fill="hold">
                                          <p:stCondLst>
                                            <p:cond delay="0"/>
                                          </p:stCondLst>
                                        </p:cTn>
                                        <p:tgtEl>
                                          <p:spTgt spid="145"/>
                                        </p:tgtEl>
                                        <p:attrNameLst>
                                          <p:attrName>style.opacity</p:attrName>
                                        </p:attrNameLst>
                                      </p:cBhvr>
                                      <p:tavLst>
                                        <p:tav tm="0">
                                          <p:val>
                                            <p:strVal val="0"/>
                                          </p:val>
                                        </p:tav>
                                        <p:tav tm="100000">
                                          <p:val>
                                            <p:strVal val="1"/>
                                          </p:val>
                                        </p:tav>
                                      </p:tavLst>
                                    </p:anim>
                                    <p:anim to="" calcmode="lin" valueType="num">
                                      <p:cBhvr>
                                        <p:cTn id="46" dur="500" fill="hold">
                                          <p:stCondLst>
                                            <p:cond delay="0"/>
                                          </p:stCondLst>
                                        </p:cTn>
                                        <p:tgtEl>
                                          <p:spTgt spid="145"/>
                                        </p:tgtEl>
                                        <p:attrNameLst>
                                          <p:attrName>ppt_w</p:attrName>
                                        </p:attrNameLst>
                                      </p:cBhvr>
                                      <p:tavLst>
                                        <p:tav tm="0">
                                          <p:val>
                                            <p:strVal val="#ppt_w*2"/>
                                          </p:val>
                                        </p:tav>
                                        <p:tav tm="100000">
                                          <p:val>
                                            <p:strVal val="#ppt_w"/>
                                          </p:val>
                                        </p:tav>
                                      </p:tavLst>
                                    </p:anim>
                                    <p:anim to="" calcmode="lin" valueType="num">
                                      <p:cBhvr>
                                        <p:cTn id="47" dur="500" fill="hold">
                                          <p:stCondLst>
                                            <p:cond delay="0"/>
                                          </p:stCondLst>
                                        </p:cTn>
                                        <p:tgtEl>
                                          <p:spTgt spid="145"/>
                                        </p:tgtEl>
                                        <p:attrNameLst>
                                          <p:attrName>ppt_h</p:attrName>
                                        </p:attrNameLst>
                                      </p:cBhvr>
                                      <p:tavLst>
                                        <p:tav tm="0">
                                          <p:val>
                                            <p:strVal val="#ppt_h*2"/>
                                          </p:val>
                                        </p:tav>
                                        <p:tav tm="100000">
                                          <p:val>
                                            <p:strVal val="#ppt_h"/>
                                          </p:val>
                                        </p:tav>
                                      </p:tavLst>
                                    </p:anim>
                                  </p:childTnLst>
                                </p:cTn>
                              </p:par>
                              <p:par>
                                <p:cTn id="48" presetID="0" presetClass="entr" presetSubtype="0" fill="hold" grpId="0" nodeType="withEffect">
                                  <p:stCondLst>
                                    <p:cond delay="0"/>
                                  </p:stCondLst>
                                  <p:childTnLst>
                                    <p:set>
                                      <p:cBhvr>
                                        <p:cTn id="49" dur="1" fill="hold">
                                          <p:stCondLst>
                                            <p:cond delay="0"/>
                                          </p:stCondLst>
                                        </p:cTn>
                                        <p:tgtEl>
                                          <p:spTgt spid="144"/>
                                        </p:tgtEl>
                                        <p:attrNameLst>
                                          <p:attrName>style.visibility</p:attrName>
                                        </p:attrNameLst>
                                      </p:cBhvr>
                                      <p:to>
                                        <p:strVal val="visible"/>
                                      </p:to>
                                    </p:set>
                                    <p:anim to="" calcmode="lin" valueType="num">
                                      <p:cBhvr>
                                        <p:cTn id="50" dur="500" fill="hold">
                                          <p:stCondLst>
                                            <p:cond delay="0"/>
                                          </p:stCondLst>
                                        </p:cTn>
                                        <p:tgtEl>
                                          <p:spTgt spid="144"/>
                                        </p:tgtEl>
                                        <p:attrNameLst>
                                          <p:attrName>ppt_x</p:attrName>
                                        </p:attrNameLst>
                                      </p:cBhvr>
                                      <p:tavLst>
                                        <p:tav tm="0" fmla="((floor(#ppt_x-0.5)+ceil(#ppt_x-0.5))*0.5+0.5)+(#ppt_x- ((floor(#ppt_x-0.5)+ceil(#ppt_x-0.5))*0.5+0.5))*$">
                                          <p:val>
                                            <p:strVal val="0"/>
                                          </p:val>
                                        </p:tav>
                                        <p:tav tm="100000">
                                          <p:val>
                                            <p:strVal val="1"/>
                                          </p:val>
                                        </p:tav>
                                      </p:tavLst>
                                    </p:anim>
                                    <p:anim to="" calcmode="lin" valueType="num">
                                      <p:cBhvr>
                                        <p:cTn id="51" dur="500" fill="hold">
                                          <p:stCondLst>
                                            <p:cond delay="0"/>
                                          </p:stCondLst>
                                        </p:cTn>
                                        <p:tgtEl>
                                          <p:spTgt spid="144"/>
                                        </p:tgtEl>
                                        <p:attrNameLst>
                                          <p:attrName>ppt_y</p:attrName>
                                        </p:attrNameLst>
                                      </p:cBhvr>
                                      <p:tavLst>
                                        <p:tav tm="0" fmla="((floor(#ppt_y-0.5)+ceil(#ppt_y-0.5))*0.5+0.5)+(#ppt_y- ((floor(#ppt_y-0.5)+ceil(#ppt_y-0.5))*0.5+0.5))*$">
                                          <p:val>
                                            <p:strVal val="0"/>
                                          </p:val>
                                        </p:tav>
                                        <p:tav tm="100000">
                                          <p:val>
                                            <p:strVal val="1"/>
                                          </p:val>
                                        </p:tav>
                                      </p:tavLst>
                                    </p:anim>
                                    <p:anim to="" calcmode="lin" valueType="num">
                                      <p:cBhvr>
                                        <p:cTn id="52" dur="500" fill="hold">
                                          <p:stCondLst>
                                            <p:cond delay="0"/>
                                          </p:stCondLst>
                                        </p:cTn>
                                        <p:tgtEl>
                                          <p:spTgt spid="144"/>
                                        </p:tgtEl>
                                        <p:attrNameLst>
                                          <p:attrName>style.opacity</p:attrName>
                                        </p:attrNameLst>
                                      </p:cBhvr>
                                      <p:tavLst>
                                        <p:tav tm="0">
                                          <p:val>
                                            <p:strVal val="0"/>
                                          </p:val>
                                        </p:tav>
                                        <p:tav tm="100000">
                                          <p:val>
                                            <p:strVal val="1"/>
                                          </p:val>
                                        </p:tav>
                                      </p:tavLst>
                                    </p:anim>
                                    <p:anim to="" calcmode="lin" valueType="num">
                                      <p:cBhvr>
                                        <p:cTn id="53" dur="500" fill="hold">
                                          <p:stCondLst>
                                            <p:cond delay="0"/>
                                          </p:stCondLst>
                                        </p:cTn>
                                        <p:tgtEl>
                                          <p:spTgt spid="144"/>
                                        </p:tgtEl>
                                        <p:attrNameLst>
                                          <p:attrName>ppt_w</p:attrName>
                                        </p:attrNameLst>
                                      </p:cBhvr>
                                      <p:tavLst>
                                        <p:tav tm="0">
                                          <p:val>
                                            <p:strVal val="#ppt_w*2"/>
                                          </p:val>
                                        </p:tav>
                                        <p:tav tm="100000">
                                          <p:val>
                                            <p:strVal val="#ppt_w"/>
                                          </p:val>
                                        </p:tav>
                                      </p:tavLst>
                                    </p:anim>
                                    <p:anim to="" calcmode="lin" valueType="num">
                                      <p:cBhvr>
                                        <p:cTn id="54" dur="500" fill="hold">
                                          <p:stCondLst>
                                            <p:cond delay="0"/>
                                          </p:stCondLst>
                                        </p:cTn>
                                        <p:tgtEl>
                                          <p:spTgt spid="144"/>
                                        </p:tgtEl>
                                        <p:attrNameLst>
                                          <p:attrName>ppt_h</p:attrName>
                                        </p:attrNameLst>
                                      </p:cBhvr>
                                      <p:tavLst>
                                        <p:tav tm="0">
                                          <p:val>
                                            <p:strVal val="#ppt_h*2"/>
                                          </p:val>
                                        </p:tav>
                                        <p:tav tm="100000">
                                          <p:val>
                                            <p:strVal val="#ppt_h"/>
                                          </p:val>
                                        </p:tav>
                                      </p:tavLst>
                                    </p:anim>
                                  </p:childTnLst>
                                </p:cTn>
                              </p:par>
                              <p:par>
                                <p:cTn id="55" presetID="0" presetClass="entr" presetSubtype="0" fill="hold" grpId="0" nodeType="withEffect">
                                  <p:stCondLst>
                                    <p:cond delay="0"/>
                                  </p:stCondLst>
                                  <p:childTnLst>
                                    <p:set>
                                      <p:cBhvr>
                                        <p:cTn id="56" dur="1" fill="hold">
                                          <p:stCondLst>
                                            <p:cond delay="0"/>
                                          </p:stCondLst>
                                        </p:cTn>
                                        <p:tgtEl>
                                          <p:spTgt spid="143"/>
                                        </p:tgtEl>
                                        <p:attrNameLst>
                                          <p:attrName>style.visibility</p:attrName>
                                        </p:attrNameLst>
                                      </p:cBhvr>
                                      <p:to>
                                        <p:strVal val="visible"/>
                                      </p:to>
                                    </p:set>
                                    <p:anim to="" calcmode="lin" valueType="num">
                                      <p:cBhvr>
                                        <p:cTn id="57" dur="500" fill="hold">
                                          <p:stCondLst>
                                            <p:cond delay="0"/>
                                          </p:stCondLst>
                                        </p:cTn>
                                        <p:tgtEl>
                                          <p:spTgt spid="143"/>
                                        </p:tgtEl>
                                        <p:attrNameLst>
                                          <p:attrName>ppt_x</p:attrName>
                                        </p:attrNameLst>
                                      </p:cBhvr>
                                      <p:tavLst>
                                        <p:tav tm="0" fmla="((floor(#ppt_x-0.5)+ceil(#ppt_x-0.5))*0.5+0.5)+(#ppt_x- ((floor(#ppt_x-0.5)+ceil(#ppt_x-0.5))*0.5+0.5))*$">
                                          <p:val>
                                            <p:strVal val="0"/>
                                          </p:val>
                                        </p:tav>
                                        <p:tav tm="100000">
                                          <p:val>
                                            <p:strVal val="1"/>
                                          </p:val>
                                        </p:tav>
                                      </p:tavLst>
                                    </p:anim>
                                    <p:anim to="" calcmode="lin" valueType="num">
                                      <p:cBhvr>
                                        <p:cTn id="58" dur="500" fill="hold">
                                          <p:stCondLst>
                                            <p:cond delay="0"/>
                                          </p:stCondLst>
                                        </p:cTn>
                                        <p:tgtEl>
                                          <p:spTgt spid="143"/>
                                        </p:tgtEl>
                                        <p:attrNameLst>
                                          <p:attrName>ppt_y</p:attrName>
                                        </p:attrNameLst>
                                      </p:cBhvr>
                                      <p:tavLst>
                                        <p:tav tm="0" fmla="((floor(#ppt_y-0.5)+ceil(#ppt_y-0.5))*0.5+0.5)+(#ppt_y- ((floor(#ppt_y-0.5)+ceil(#ppt_y-0.5))*0.5+0.5))*$">
                                          <p:val>
                                            <p:strVal val="0"/>
                                          </p:val>
                                        </p:tav>
                                        <p:tav tm="100000">
                                          <p:val>
                                            <p:strVal val="1"/>
                                          </p:val>
                                        </p:tav>
                                      </p:tavLst>
                                    </p:anim>
                                    <p:anim to="" calcmode="lin" valueType="num">
                                      <p:cBhvr>
                                        <p:cTn id="59" dur="500" fill="hold">
                                          <p:stCondLst>
                                            <p:cond delay="0"/>
                                          </p:stCondLst>
                                        </p:cTn>
                                        <p:tgtEl>
                                          <p:spTgt spid="143"/>
                                        </p:tgtEl>
                                        <p:attrNameLst>
                                          <p:attrName>style.opacity</p:attrName>
                                        </p:attrNameLst>
                                      </p:cBhvr>
                                      <p:tavLst>
                                        <p:tav tm="0">
                                          <p:val>
                                            <p:strVal val="0"/>
                                          </p:val>
                                        </p:tav>
                                        <p:tav tm="100000">
                                          <p:val>
                                            <p:strVal val="1"/>
                                          </p:val>
                                        </p:tav>
                                      </p:tavLst>
                                    </p:anim>
                                    <p:anim to="" calcmode="lin" valueType="num">
                                      <p:cBhvr>
                                        <p:cTn id="60" dur="500" fill="hold">
                                          <p:stCondLst>
                                            <p:cond delay="0"/>
                                          </p:stCondLst>
                                        </p:cTn>
                                        <p:tgtEl>
                                          <p:spTgt spid="143"/>
                                        </p:tgtEl>
                                        <p:attrNameLst>
                                          <p:attrName>ppt_w</p:attrName>
                                        </p:attrNameLst>
                                      </p:cBhvr>
                                      <p:tavLst>
                                        <p:tav tm="0">
                                          <p:val>
                                            <p:strVal val="#ppt_w*2"/>
                                          </p:val>
                                        </p:tav>
                                        <p:tav tm="100000">
                                          <p:val>
                                            <p:strVal val="#ppt_w"/>
                                          </p:val>
                                        </p:tav>
                                      </p:tavLst>
                                    </p:anim>
                                    <p:anim to="" calcmode="lin" valueType="num">
                                      <p:cBhvr>
                                        <p:cTn id="61" dur="500" fill="hold">
                                          <p:stCondLst>
                                            <p:cond delay="0"/>
                                          </p:stCondLst>
                                        </p:cTn>
                                        <p:tgtEl>
                                          <p:spTgt spid="143"/>
                                        </p:tgtEl>
                                        <p:attrNameLst>
                                          <p:attrName>ppt_h</p:attrName>
                                        </p:attrNameLst>
                                      </p:cBhvr>
                                      <p:tavLst>
                                        <p:tav tm="0">
                                          <p:val>
                                            <p:strVal val="#ppt_h*2"/>
                                          </p:val>
                                        </p:tav>
                                        <p:tav tm="100000">
                                          <p:val>
                                            <p:strVal val="#ppt_h"/>
                                          </p:val>
                                        </p:tav>
                                      </p:tavLst>
                                    </p:anim>
                                  </p:childTnLst>
                                </p:cTn>
                              </p:par>
                              <p:par>
                                <p:cTn id="62" presetID="0" presetClass="entr" presetSubtype="0" fill="hold" grpId="0" nodeType="withEffect">
                                  <p:stCondLst>
                                    <p:cond delay="0"/>
                                  </p:stCondLst>
                                  <p:childTnLst>
                                    <p:set>
                                      <p:cBhvr>
                                        <p:cTn id="63" dur="1" fill="hold">
                                          <p:stCondLst>
                                            <p:cond delay="0"/>
                                          </p:stCondLst>
                                        </p:cTn>
                                        <p:tgtEl>
                                          <p:spTgt spid="142"/>
                                        </p:tgtEl>
                                        <p:attrNameLst>
                                          <p:attrName>style.visibility</p:attrName>
                                        </p:attrNameLst>
                                      </p:cBhvr>
                                      <p:to>
                                        <p:strVal val="visible"/>
                                      </p:to>
                                    </p:set>
                                    <p:anim to="" calcmode="lin" valueType="num">
                                      <p:cBhvr>
                                        <p:cTn id="64" dur="500" fill="hold">
                                          <p:stCondLst>
                                            <p:cond delay="0"/>
                                          </p:stCondLst>
                                        </p:cTn>
                                        <p:tgtEl>
                                          <p:spTgt spid="142"/>
                                        </p:tgtEl>
                                        <p:attrNameLst>
                                          <p:attrName>ppt_x</p:attrName>
                                        </p:attrNameLst>
                                      </p:cBhvr>
                                      <p:tavLst>
                                        <p:tav tm="0" fmla="((floor(#ppt_x-0.5)+ceil(#ppt_x-0.5))*0.5+0.5)+(#ppt_x- ((floor(#ppt_x-0.5)+ceil(#ppt_x-0.5))*0.5+0.5))*$">
                                          <p:val>
                                            <p:strVal val="0"/>
                                          </p:val>
                                        </p:tav>
                                        <p:tav tm="100000">
                                          <p:val>
                                            <p:strVal val="1"/>
                                          </p:val>
                                        </p:tav>
                                      </p:tavLst>
                                    </p:anim>
                                    <p:anim to="" calcmode="lin" valueType="num">
                                      <p:cBhvr>
                                        <p:cTn id="65" dur="500" fill="hold">
                                          <p:stCondLst>
                                            <p:cond delay="0"/>
                                          </p:stCondLst>
                                        </p:cTn>
                                        <p:tgtEl>
                                          <p:spTgt spid="142"/>
                                        </p:tgtEl>
                                        <p:attrNameLst>
                                          <p:attrName>ppt_y</p:attrName>
                                        </p:attrNameLst>
                                      </p:cBhvr>
                                      <p:tavLst>
                                        <p:tav tm="0" fmla="((floor(#ppt_y-0.5)+ceil(#ppt_y-0.5))*0.5+0.5)+(#ppt_y- ((floor(#ppt_y-0.5)+ceil(#ppt_y-0.5))*0.5+0.5))*$">
                                          <p:val>
                                            <p:strVal val="0"/>
                                          </p:val>
                                        </p:tav>
                                        <p:tav tm="100000">
                                          <p:val>
                                            <p:strVal val="1"/>
                                          </p:val>
                                        </p:tav>
                                      </p:tavLst>
                                    </p:anim>
                                    <p:anim to="" calcmode="lin" valueType="num">
                                      <p:cBhvr>
                                        <p:cTn id="66" dur="500" fill="hold">
                                          <p:stCondLst>
                                            <p:cond delay="0"/>
                                          </p:stCondLst>
                                        </p:cTn>
                                        <p:tgtEl>
                                          <p:spTgt spid="142"/>
                                        </p:tgtEl>
                                        <p:attrNameLst>
                                          <p:attrName>style.opacity</p:attrName>
                                        </p:attrNameLst>
                                      </p:cBhvr>
                                      <p:tavLst>
                                        <p:tav tm="0">
                                          <p:val>
                                            <p:strVal val="0"/>
                                          </p:val>
                                        </p:tav>
                                        <p:tav tm="100000">
                                          <p:val>
                                            <p:strVal val="1"/>
                                          </p:val>
                                        </p:tav>
                                      </p:tavLst>
                                    </p:anim>
                                    <p:anim to="" calcmode="lin" valueType="num">
                                      <p:cBhvr>
                                        <p:cTn id="67" dur="500" fill="hold">
                                          <p:stCondLst>
                                            <p:cond delay="0"/>
                                          </p:stCondLst>
                                        </p:cTn>
                                        <p:tgtEl>
                                          <p:spTgt spid="142"/>
                                        </p:tgtEl>
                                        <p:attrNameLst>
                                          <p:attrName>ppt_w</p:attrName>
                                        </p:attrNameLst>
                                      </p:cBhvr>
                                      <p:tavLst>
                                        <p:tav tm="0">
                                          <p:val>
                                            <p:strVal val="#ppt_w*2"/>
                                          </p:val>
                                        </p:tav>
                                        <p:tav tm="100000">
                                          <p:val>
                                            <p:strVal val="#ppt_w"/>
                                          </p:val>
                                        </p:tav>
                                      </p:tavLst>
                                    </p:anim>
                                    <p:anim to="" calcmode="lin" valueType="num">
                                      <p:cBhvr>
                                        <p:cTn id="68" dur="500" fill="hold">
                                          <p:stCondLst>
                                            <p:cond delay="0"/>
                                          </p:stCondLst>
                                        </p:cTn>
                                        <p:tgtEl>
                                          <p:spTgt spid="142"/>
                                        </p:tgtEl>
                                        <p:attrNameLst>
                                          <p:attrName>ppt_h</p:attrName>
                                        </p:attrNameLst>
                                      </p:cBhvr>
                                      <p:tavLst>
                                        <p:tav tm="0">
                                          <p:val>
                                            <p:strVal val="#ppt_h*2"/>
                                          </p:val>
                                        </p:tav>
                                        <p:tav tm="100000">
                                          <p:val>
                                            <p:strVal val="#ppt_h"/>
                                          </p:val>
                                        </p:tav>
                                      </p:tavLst>
                                    </p:anim>
                                  </p:childTnLst>
                                </p:cTn>
                              </p:par>
                              <p:par>
                                <p:cTn id="69" presetID="0" presetClass="entr" presetSubtype="0"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anim to="" calcmode="lin" valueType="num">
                                      <p:cBhvr>
                                        <p:cTn id="71" dur="500" fill="hold">
                                          <p:stCondLst>
                                            <p:cond delay="0"/>
                                          </p:stCondLst>
                                        </p:cTn>
                                        <p:tgtEl>
                                          <p:spTgt spid="8"/>
                                        </p:tgtEl>
                                        <p:attrNameLst>
                                          <p:attrName>ppt_x</p:attrName>
                                        </p:attrNameLst>
                                      </p:cBhvr>
                                      <p:tavLst>
                                        <p:tav tm="0" fmla="((floor(#ppt_x-0.5)+ceil(#ppt_x-0.5))*0.5+0.5)+(#ppt_x- ((floor(#ppt_x-0.5)+ceil(#ppt_x-0.5))*0.5+0.5))*$">
                                          <p:val>
                                            <p:strVal val="0"/>
                                          </p:val>
                                        </p:tav>
                                        <p:tav tm="100000">
                                          <p:val>
                                            <p:strVal val="1"/>
                                          </p:val>
                                        </p:tav>
                                      </p:tavLst>
                                    </p:anim>
                                    <p:anim to="" calcmode="lin" valueType="num">
                                      <p:cBhvr>
                                        <p:cTn id="72" dur="500" fill="hold">
                                          <p:stCondLst>
                                            <p:cond delay="0"/>
                                          </p:stCondLst>
                                        </p:cTn>
                                        <p:tgtEl>
                                          <p:spTgt spid="8"/>
                                        </p:tgtEl>
                                        <p:attrNameLst>
                                          <p:attrName>ppt_y</p:attrName>
                                        </p:attrNameLst>
                                      </p:cBhvr>
                                      <p:tavLst>
                                        <p:tav tm="0" fmla="((floor(#ppt_y-0.5)+ceil(#ppt_y-0.5))*0.5+0.5)+(#ppt_y- ((floor(#ppt_y-0.5)+ceil(#ppt_y-0.5))*0.5+0.5))*$">
                                          <p:val>
                                            <p:strVal val="0"/>
                                          </p:val>
                                        </p:tav>
                                        <p:tav tm="100000">
                                          <p:val>
                                            <p:strVal val="1"/>
                                          </p:val>
                                        </p:tav>
                                      </p:tavLst>
                                    </p:anim>
                                    <p:anim to="" calcmode="lin" valueType="num">
                                      <p:cBhvr>
                                        <p:cTn id="73" dur="500" fill="hold">
                                          <p:stCondLst>
                                            <p:cond delay="0"/>
                                          </p:stCondLst>
                                        </p:cTn>
                                        <p:tgtEl>
                                          <p:spTgt spid="8"/>
                                        </p:tgtEl>
                                        <p:attrNameLst>
                                          <p:attrName>style.opacity</p:attrName>
                                        </p:attrNameLst>
                                      </p:cBhvr>
                                      <p:tavLst>
                                        <p:tav tm="0">
                                          <p:val>
                                            <p:strVal val="0"/>
                                          </p:val>
                                        </p:tav>
                                        <p:tav tm="100000">
                                          <p:val>
                                            <p:strVal val="1"/>
                                          </p:val>
                                        </p:tav>
                                      </p:tavLst>
                                    </p:anim>
                                    <p:anim to="" calcmode="lin" valueType="num">
                                      <p:cBhvr>
                                        <p:cTn id="74" dur="500" fill="hold">
                                          <p:stCondLst>
                                            <p:cond delay="0"/>
                                          </p:stCondLst>
                                        </p:cTn>
                                        <p:tgtEl>
                                          <p:spTgt spid="8"/>
                                        </p:tgtEl>
                                        <p:attrNameLst>
                                          <p:attrName>ppt_w</p:attrName>
                                        </p:attrNameLst>
                                      </p:cBhvr>
                                      <p:tavLst>
                                        <p:tav tm="0">
                                          <p:val>
                                            <p:strVal val="#ppt_w*2"/>
                                          </p:val>
                                        </p:tav>
                                        <p:tav tm="100000">
                                          <p:val>
                                            <p:strVal val="#ppt_w"/>
                                          </p:val>
                                        </p:tav>
                                      </p:tavLst>
                                    </p:anim>
                                    <p:anim to="" calcmode="lin" valueType="num">
                                      <p:cBhvr>
                                        <p:cTn id="75" dur="500" fill="hold">
                                          <p:stCondLst>
                                            <p:cond delay="0"/>
                                          </p:stCondLst>
                                        </p:cTn>
                                        <p:tgtEl>
                                          <p:spTgt spid="8"/>
                                        </p:tgtEl>
                                        <p:attrNameLst>
                                          <p:attrName>ppt_h</p:attrName>
                                        </p:attrNameLst>
                                      </p:cBhvr>
                                      <p:tavLst>
                                        <p:tav tm="0">
                                          <p:val>
                                            <p:strVal val="#ppt_h*2"/>
                                          </p:val>
                                        </p:tav>
                                        <p:tav tm="100000">
                                          <p:val>
                                            <p:strVal val="#ppt_h"/>
                                          </p:val>
                                        </p:tav>
                                      </p:tavLst>
                                    </p:anim>
                                  </p:childTnLst>
                                </p:cTn>
                              </p:par>
                              <p:par>
                                <p:cTn id="76" presetID="0" presetClass="entr" presetSubtype="0" fill="hold" grpId="0" nodeType="withEffect">
                                  <p:stCondLst>
                                    <p:cond delay="0"/>
                                  </p:stCondLst>
                                  <p:childTnLst>
                                    <p:set>
                                      <p:cBhvr>
                                        <p:cTn id="77" dur="1" fill="hold">
                                          <p:stCondLst>
                                            <p:cond delay="0"/>
                                          </p:stCondLst>
                                        </p:cTn>
                                        <p:tgtEl>
                                          <p:spTgt spid="3"/>
                                        </p:tgtEl>
                                        <p:attrNameLst>
                                          <p:attrName>style.visibility</p:attrName>
                                        </p:attrNameLst>
                                      </p:cBhvr>
                                      <p:to>
                                        <p:strVal val="visible"/>
                                      </p:to>
                                    </p:set>
                                    <p:anim to="" calcmode="lin" valueType="num">
                                      <p:cBhvr>
                                        <p:cTn id="78" dur="500" fill="hold">
                                          <p:stCondLst>
                                            <p:cond delay="0"/>
                                          </p:stCondLst>
                                        </p:cTn>
                                        <p:tgtEl>
                                          <p:spTgt spid="3"/>
                                        </p:tgtEl>
                                        <p:attrNameLst>
                                          <p:attrName>ppt_x</p:attrName>
                                        </p:attrNameLst>
                                      </p:cBhvr>
                                      <p:tavLst>
                                        <p:tav tm="0" fmla="((floor(#ppt_x-0.5)+ceil(#ppt_x-0.5))*0.5+0.5)+(#ppt_x- ((floor(#ppt_x-0.5)+ceil(#ppt_x-0.5))*0.5+0.5))*$">
                                          <p:val>
                                            <p:strVal val="0"/>
                                          </p:val>
                                        </p:tav>
                                        <p:tav tm="100000">
                                          <p:val>
                                            <p:strVal val="1"/>
                                          </p:val>
                                        </p:tav>
                                      </p:tavLst>
                                    </p:anim>
                                    <p:anim to="" calcmode="lin" valueType="num">
                                      <p:cBhvr>
                                        <p:cTn id="79" dur="500" fill="hold">
                                          <p:stCondLst>
                                            <p:cond delay="0"/>
                                          </p:stCondLst>
                                        </p:cTn>
                                        <p:tgtEl>
                                          <p:spTgt spid="3"/>
                                        </p:tgtEl>
                                        <p:attrNameLst>
                                          <p:attrName>ppt_y</p:attrName>
                                        </p:attrNameLst>
                                      </p:cBhvr>
                                      <p:tavLst>
                                        <p:tav tm="0" fmla="((floor(#ppt_y-0.5)+ceil(#ppt_y-0.5))*0.5+0.5)+(#ppt_y- ((floor(#ppt_y-0.5)+ceil(#ppt_y-0.5))*0.5+0.5))*$">
                                          <p:val>
                                            <p:strVal val="0"/>
                                          </p:val>
                                        </p:tav>
                                        <p:tav tm="100000">
                                          <p:val>
                                            <p:strVal val="1"/>
                                          </p:val>
                                        </p:tav>
                                      </p:tavLst>
                                    </p:anim>
                                    <p:anim to="" calcmode="lin" valueType="num">
                                      <p:cBhvr>
                                        <p:cTn id="80" dur="500" fill="hold">
                                          <p:stCondLst>
                                            <p:cond delay="0"/>
                                          </p:stCondLst>
                                        </p:cTn>
                                        <p:tgtEl>
                                          <p:spTgt spid="3"/>
                                        </p:tgtEl>
                                        <p:attrNameLst>
                                          <p:attrName>style.opacity</p:attrName>
                                        </p:attrNameLst>
                                      </p:cBhvr>
                                      <p:tavLst>
                                        <p:tav tm="0">
                                          <p:val>
                                            <p:strVal val="0"/>
                                          </p:val>
                                        </p:tav>
                                        <p:tav tm="100000">
                                          <p:val>
                                            <p:strVal val="1"/>
                                          </p:val>
                                        </p:tav>
                                      </p:tavLst>
                                    </p:anim>
                                    <p:anim to="" calcmode="lin" valueType="num">
                                      <p:cBhvr>
                                        <p:cTn id="81" dur="500" fill="hold">
                                          <p:stCondLst>
                                            <p:cond delay="0"/>
                                          </p:stCondLst>
                                        </p:cTn>
                                        <p:tgtEl>
                                          <p:spTgt spid="3"/>
                                        </p:tgtEl>
                                        <p:attrNameLst>
                                          <p:attrName>ppt_w</p:attrName>
                                        </p:attrNameLst>
                                      </p:cBhvr>
                                      <p:tavLst>
                                        <p:tav tm="0">
                                          <p:val>
                                            <p:strVal val="#ppt_w*2"/>
                                          </p:val>
                                        </p:tav>
                                        <p:tav tm="100000">
                                          <p:val>
                                            <p:strVal val="#ppt_w"/>
                                          </p:val>
                                        </p:tav>
                                      </p:tavLst>
                                    </p:anim>
                                    <p:anim to="" calcmode="lin" valueType="num">
                                      <p:cBhvr>
                                        <p:cTn id="82" dur="500" fill="hold">
                                          <p:stCondLst>
                                            <p:cond delay="0"/>
                                          </p:stCondLst>
                                        </p:cTn>
                                        <p:tgtEl>
                                          <p:spTgt spid="3"/>
                                        </p:tgtEl>
                                        <p:attrNameLst>
                                          <p:attrName>ppt_h</p:attrName>
                                        </p:attrNameLst>
                                      </p:cBhvr>
                                      <p:tavLst>
                                        <p:tav tm="0">
                                          <p:val>
                                            <p:strVal val="#ppt_h*2"/>
                                          </p:val>
                                        </p:tav>
                                        <p:tav tm="100000">
                                          <p:val>
                                            <p:strVal val="#ppt_h"/>
                                          </p:val>
                                        </p:tav>
                                      </p:tavLst>
                                    </p:anim>
                                  </p:childTnLst>
                                </p:cTn>
                              </p:par>
                              <p:par>
                                <p:cTn id="83" presetID="0" presetClass="entr" presetSubtype="0" fill="hold" nodeType="withEffect">
                                  <p:stCondLst>
                                    <p:cond delay="0"/>
                                  </p:stCondLst>
                                  <p:childTnLst>
                                    <p:set>
                                      <p:cBhvr>
                                        <p:cTn id="84" dur="1" fill="hold">
                                          <p:stCondLst>
                                            <p:cond delay="0"/>
                                          </p:stCondLst>
                                        </p:cTn>
                                        <p:tgtEl>
                                          <p:spTgt spid="9"/>
                                        </p:tgtEl>
                                        <p:attrNameLst>
                                          <p:attrName>style.visibility</p:attrName>
                                        </p:attrNameLst>
                                      </p:cBhvr>
                                      <p:to>
                                        <p:strVal val="visible"/>
                                      </p:to>
                                    </p:set>
                                    <p:anim to="" calcmode="lin" valueType="num">
                                      <p:cBhvr>
                                        <p:cTn id="85" dur="500" fill="hold">
                                          <p:stCondLst>
                                            <p:cond delay="0"/>
                                          </p:stCondLst>
                                        </p:cTn>
                                        <p:tgtEl>
                                          <p:spTgt spid="9"/>
                                        </p:tgtEl>
                                        <p:attrNameLst>
                                          <p:attrName>ppt_x</p:attrName>
                                        </p:attrNameLst>
                                      </p:cBhvr>
                                      <p:tavLst>
                                        <p:tav tm="0" fmla="((floor(#ppt_x-0.5)+ceil(#ppt_x-0.5))*0.5+0.5)+(#ppt_x- ((floor(#ppt_x-0.5)+ceil(#ppt_x-0.5))*0.5+0.5))*$">
                                          <p:val>
                                            <p:strVal val="0"/>
                                          </p:val>
                                        </p:tav>
                                        <p:tav tm="100000">
                                          <p:val>
                                            <p:strVal val="1"/>
                                          </p:val>
                                        </p:tav>
                                      </p:tavLst>
                                    </p:anim>
                                    <p:anim to="" calcmode="lin" valueType="num">
                                      <p:cBhvr>
                                        <p:cTn id="86" dur="500" fill="hold">
                                          <p:stCondLst>
                                            <p:cond delay="0"/>
                                          </p:stCondLst>
                                        </p:cTn>
                                        <p:tgtEl>
                                          <p:spTgt spid="9"/>
                                        </p:tgtEl>
                                        <p:attrNameLst>
                                          <p:attrName>ppt_y</p:attrName>
                                        </p:attrNameLst>
                                      </p:cBhvr>
                                      <p:tavLst>
                                        <p:tav tm="0" fmla="((floor(#ppt_y-0.5)+ceil(#ppt_y-0.5))*0.5+0.5)+(#ppt_y- ((floor(#ppt_y-0.5)+ceil(#ppt_y-0.5))*0.5+0.5))*$">
                                          <p:val>
                                            <p:strVal val="0"/>
                                          </p:val>
                                        </p:tav>
                                        <p:tav tm="100000">
                                          <p:val>
                                            <p:strVal val="1"/>
                                          </p:val>
                                        </p:tav>
                                      </p:tavLst>
                                    </p:anim>
                                    <p:anim to="" calcmode="lin" valueType="num">
                                      <p:cBhvr>
                                        <p:cTn id="87" dur="500" fill="hold">
                                          <p:stCondLst>
                                            <p:cond delay="0"/>
                                          </p:stCondLst>
                                        </p:cTn>
                                        <p:tgtEl>
                                          <p:spTgt spid="9"/>
                                        </p:tgtEl>
                                        <p:attrNameLst>
                                          <p:attrName>style.opacity</p:attrName>
                                        </p:attrNameLst>
                                      </p:cBhvr>
                                      <p:tavLst>
                                        <p:tav tm="0">
                                          <p:val>
                                            <p:strVal val="0"/>
                                          </p:val>
                                        </p:tav>
                                        <p:tav tm="100000">
                                          <p:val>
                                            <p:strVal val="1"/>
                                          </p:val>
                                        </p:tav>
                                      </p:tavLst>
                                    </p:anim>
                                    <p:anim to="" calcmode="lin" valueType="num">
                                      <p:cBhvr>
                                        <p:cTn id="88" dur="500" fill="hold">
                                          <p:stCondLst>
                                            <p:cond delay="0"/>
                                          </p:stCondLst>
                                        </p:cTn>
                                        <p:tgtEl>
                                          <p:spTgt spid="9"/>
                                        </p:tgtEl>
                                        <p:attrNameLst>
                                          <p:attrName>ppt_w</p:attrName>
                                        </p:attrNameLst>
                                      </p:cBhvr>
                                      <p:tavLst>
                                        <p:tav tm="0">
                                          <p:val>
                                            <p:strVal val="#ppt_w*2"/>
                                          </p:val>
                                        </p:tav>
                                        <p:tav tm="100000">
                                          <p:val>
                                            <p:strVal val="#ppt_w"/>
                                          </p:val>
                                        </p:tav>
                                      </p:tavLst>
                                    </p:anim>
                                    <p:anim to="" calcmode="lin" valueType="num">
                                      <p:cBhvr>
                                        <p:cTn id="89" dur="500" fill="hold">
                                          <p:stCondLst>
                                            <p:cond delay="0"/>
                                          </p:stCondLst>
                                        </p:cTn>
                                        <p:tgtEl>
                                          <p:spTgt spid="9"/>
                                        </p:tgtEl>
                                        <p:attrNameLst>
                                          <p:attrName>ppt_h</p:attrName>
                                        </p:attrNameLst>
                                      </p:cBhvr>
                                      <p:tavLst>
                                        <p:tav tm="0">
                                          <p:val>
                                            <p:strVal val="#ppt_h*2"/>
                                          </p:val>
                                        </p:tav>
                                        <p:tav tm="100000">
                                          <p:val>
                                            <p:strVal val="#ppt_h"/>
                                          </p:val>
                                        </p:tav>
                                      </p:tavLst>
                                    </p:anim>
                                  </p:childTnLst>
                                </p:cTn>
                              </p:par>
                              <p:par>
                                <p:cTn id="90" presetID="0" presetClass="entr" presetSubtype="0" fill="hold" grpId="0" nodeType="withEffect">
                                  <p:stCondLst>
                                    <p:cond delay="0"/>
                                  </p:stCondLst>
                                  <p:childTnLst>
                                    <p:set>
                                      <p:cBhvr>
                                        <p:cTn id="91" dur="1" fill="hold">
                                          <p:stCondLst>
                                            <p:cond delay="0"/>
                                          </p:stCondLst>
                                        </p:cTn>
                                        <p:tgtEl>
                                          <p:spTgt spid="7"/>
                                        </p:tgtEl>
                                        <p:attrNameLst>
                                          <p:attrName>style.visibility</p:attrName>
                                        </p:attrNameLst>
                                      </p:cBhvr>
                                      <p:to>
                                        <p:strVal val="visible"/>
                                      </p:to>
                                    </p:set>
                                    <p:anim to="" calcmode="lin" valueType="num">
                                      <p:cBhvr>
                                        <p:cTn id="92" dur="500" fill="hold">
                                          <p:stCondLst>
                                            <p:cond delay="0"/>
                                          </p:stCondLst>
                                        </p:cTn>
                                        <p:tgtEl>
                                          <p:spTgt spid="7"/>
                                        </p:tgtEl>
                                        <p:attrNameLst>
                                          <p:attrName>ppt_x</p:attrName>
                                        </p:attrNameLst>
                                      </p:cBhvr>
                                      <p:tavLst>
                                        <p:tav tm="0" fmla="((floor(#ppt_x-0.5)+ceil(#ppt_x-0.5))*0.5+0.5)+(#ppt_x- ((floor(#ppt_x-0.5)+ceil(#ppt_x-0.5))*0.5+0.5))*$">
                                          <p:val>
                                            <p:strVal val="0"/>
                                          </p:val>
                                        </p:tav>
                                        <p:tav tm="100000">
                                          <p:val>
                                            <p:strVal val="1"/>
                                          </p:val>
                                        </p:tav>
                                      </p:tavLst>
                                    </p:anim>
                                    <p:anim to="" calcmode="lin" valueType="num">
                                      <p:cBhvr>
                                        <p:cTn id="93" dur="500" fill="hold">
                                          <p:stCondLst>
                                            <p:cond delay="0"/>
                                          </p:stCondLst>
                                        </p:cTn>
                                        <p:tgtEl>
                                          <p:spTgt spid="7"/>
                                        </p:tgtEl>
                                        <p:attrNameLst>
                                          <p:attrName>ppt_y</p:attrName>
                                        </p:attrNameLst>
                                      </p:cBhvr>
                                      <p:tavLst>
                                        <p:tav tm="0" fmla="((floor(#ppt_y-0.5)+ceil(#ppt_y-0.5))*0.5+0.5)+(#ppt_y- ((floor(#ppt_y-0.5)+ceil(#ppt_y-0.5))*0.5+0.5))*$">
                                          <p:val>
                                            <p:strVal val="0"/>
                                          </p:val>
                                        </p:tav>
                                        <p:tav tm="100000">
                                          <p:val>
                                            <p:strVal val="1"/>
                                          </p:val>
                                        </p:tav>
                                      </p:tavLst>
                                    </p:anim>
                                    <p:anim to="" calcmode="lin" valueType="num">
                                      <p:cBhvr>
                                        <p:cTn id="94" dur="500" fill="hold">
                                          <p:stCondLst>
                                            <p:cond delay="0"/>
                                          </p:stCondLst>
                                        </p:cTn>
                                        <p:tgtEl>
                                          <p:spTgt spid="7"/>
                                        </p:tgtEl>
                                        <p:attrNameLst>
                                          <p:attrName>style.opacity</p:attrName>
                                        </p:attrNameLst>
                                      </p:cBhvr>
                                      <p:tavLst>
                                        <p:tav tm="0">
                                          <p:val>
                                            <p:strVal val="0"/>
                                          </p:val>
                                        </p:tav>
                                        <p:tav tm="100000">
                                          <p:val>
                                            <p:strVal val="1"/>
                                          </p:val>
                                        </p:tav>
                                      </p:tavLst>
                                    </p:anim>
                                    <p:anim to="" calcmode="lin" valueType="num">
                                      <p:cBhvr>
                                        <p:cTn id="95" dur="500" fill="hold">
                                          <p:stCondLst>
                                            <p:cond delay="0"/>
                                          </p:stCondLst>
                                        </p:cTn>
                                        <p:tgtEl>
                                          <p:spTgt spid="7"/>
                                        </p:tgtEl>
                                        <p:attrNameLst>
                                          <p:attrName>ppt_w</p:attrName>
                                        </p:attrNameLst>
                                      </p:cBhvr>
                                      <p:tavLst>
                                        <p:tav tm="0">
                                          <p:val>
                                            <p:strVal val="#ppt_w*2"/>
                                          </p:val>
                                        </p:tav>
                                        <p:tav tm="100000">
                                          <p:val>
                                            <p:strVal val="#ppt_w"/>
                                          </p:val>
                                        </p:tav>
                                      </p:tavLst>
                                    </p:anim>
                                    <p:anim to="" calcmode="lin" valueType="num">
                                      <p:cBhvr>
                                        <p:cTn id="96" dur="500" fill="hold">
                                          <p:stCondLst>
                                            <p:cond delay="0"/>
                                          </p:stCondLst>
                                        </p:cTn>
                                        <p:tgtEl>
                                          <p:spTgt spid="7"/>
                                        </p:tgtEl>
                                        <p:attrNameLst>
                                          <p:attrName>ppt_h</p:attrName>
                                        </p:attrNameLst>
                                      </p:cBhvr>
                                      <p:tavLst>
                                        <p:tav tm="0">
                                          <p:val>
                                            <p:strVal val="#ppt_h*2"/>
                                          </p:val>
                                        </p:tav>
                                        <p:tav tm="100000">
                                          <p:val>
                                            <p:strVal val="#ppt_h"/>
                                          </p:val>
                                        </p:tav>
                                      </p:tavLst>
                                    </p:anim>
                                  </p:childTnLst>
                                </p:cTn>
                              </p:par>
                              <p:par>
                                <p:cTn id="97" presetID="0" presetClass="entr" presetSubtype="0" fill="hold" grpId="0" nodeType="withEffect">
                                  <p:stCondLst>
                                    <p:cond delay="0"/>
                                  </p:stCondLst>
                                  <p:iterate type="lt">
                                    <p:tmPct val="10000"/>
                                  </p:iterate>
                                  <p:childTnLst>
                                    <p:set>
                                      <p:cBhvr>
                                        <p:cTn id="98" dur="1" fill="hold">
                                          <p:stCondLst>
                                            <p:cond delay="0"/>
                                          </p:stCondLst>
                                        </p:cTn>
                                        <p:tgtEl>
                                          <p:spTgt spid="4"/>
                                        </p:tgtEl>
                                        <p:attrNameLst>
                                          <p:attrName>style.visibility</p:attrName>
                                        </p:attrNameLst>
                                      </p:cBhvr>
                                      <p:to>
                                        <p:strVal val="visible"/>
                                      </p:to>
                                    </p:set>
                                    <p:anim to="" calcmode="lin" valueType="num">
                                      <p:cBhvr>
                                        <p:cTn id="99" dur="1" fill="hold">
                                          <p:stCondLst>
                                            <p:cond delay="0"/>
                                          </p:stCondLst>
                                        </p:cTn>
                                        <p:tgtEl>
                                          <p:spTgt spid="4"/>
                                        </p:tgtEl>
                                        <p:attrNameLst>
                                          <p:attrName>ppt_x</p:attrName>
                                        </p:attrNameLst>
                                      </p:cBhvr>
                                      <p:tavLst>
                                        <p:tav tm="0">
                                          <p:val>
                                            <p:strVal val="#ppt_x"/>
                                          </p:val>
                                        </p:tav>
                                        <p:tav tm="100000">
                                          <p:val>
                                            <p:strVal val="#ppt_x+0.15*sin(rand(0-360)+0)+2"/>
                                          </p:val>
                                        </p:tav>
                                      </p:tavLst>
                                    </p:anim>
                                    <p:anim to="" calcmode="lin" valueType="num">
                                      <p:cBhvr>
                                        <p:cTn id="100" dur="1" fill="hold">
                                          <p:stCondLst>
                                            <p:cond delay="0"/>
                                          </p:stCondLst>
                                        </p:cTn>
                                        <p:tgtEl>
                                          <p:spTgt spid="4"/>
                                        </p:tgtEl>
                                        <p:attrNameLst>
                                          <p:attrName>ppt_y</p:attrName>
                                        </p:attrNameLst>
                                      </p:cBhvr>
                                      <p:tavLst>
                                        <p:tav tm="0">
                                          <p:val>
                                            <p:strVal val="#ppt_y"/>
                                          </p:val>
                                        </p:tav>
                                        <p:tav tm="100000">
                                          <p:val>
                                            <p:strVal val="#ppt_y+0.15*sin(rand(0-360)+0)+2"/>
                                          </p:val>
                                        </p:tav>
                                      </p:tavLst>
                                    </p:anim>
                                    <p:anim to="" calcmode="lin" valueType="num">
                                      <p:cBhvr>
                                        <p:cTn id="101" dur="998" fill="hold">
                                          <p:stCondLst>
                                            <p:cond delay="2"/>
                                          </p:stCondLst>
                                        </p:cTn>
                                        <p:tgtEl>
                                          <p:spTgt spid="4"/>
                                        </p:tgtEl>
                                        <p:attrNameLst>
                                          <p:attrName>style.opacity</p:attrName>
                                        </p:attrNameLst>
                                      </p:cBhvr>
                                      <p:tavLst>
                                        <p:tav tm="0">
                                          <p:val>
                                            <p:strVal val="0"/>
                                          </p:val>
                                        </p:tav>
                                        <p:tav tm="100000">
                                          <p:val>
                                            <p:strVal val="1"/>
                                          </p:val>
                                        </p:tav>
                                      </p:tavLst>
                                    </p:anim>
                                    <p:animScale>
                                      <p:cBhvr>
                                        <p:cTn id="102" dur="998" fill="hold">
                                          <p:stCondLst>
                                            <p:cond delay="2"/>
                                          </p:stCondLst>
                                        </p:cTn>
                                        <p:tgtEl>
                                          <p:spTgt spid="4"/>
                                        </p:tgtEl>
                                      </p:cBhvr>
                                      <p:from x="500000" y="500000"/>
                                      <p:to x="100000" y="100000"/>
                                    </p:animScale>
                                    <p:anim to="" calcmode="lin" valueType="num">
                                      <p:cBhvr>
                                        <p:cTn id="103" dur="714" fill="hold">
                                          <p:stCondLst>
                                            <p:cond delay="286"/>
                                          </p:stCondLst>
                                        </p:cTn>
                                        <p:tgtEl>
                                          <p:spTgt spid="4"/>
                                        </p:tgtEl>
                                        <p:attrNameLst>
                                          <p:attrName>ppt_y</p:attrName>
                                        </p:attrNameLst>
                                      </p:cBhvr>
                                      <p:tavLst>
                                        <p:tav tm="0">
                                          <p:val>
                                            <p:strVal val="ppt_y-2"/>
                                          </p:val>
                                        </p:tav>
                                        <p:tav tm="100000">
                                          <p:val>
                                            <p:strVal val="#ppt_y"/>
                                          </p:val>
                                        </p:tav>
                                      </p:tavLst>
                                    </p:anim>
                                    <p:anim to="" calcmode="lin" valueType="num">
                                      <p:cBhvr>
                                        <p:cTn id="104" dur="714" fill="hold">
                                          <p:stCondLst>
                                            <p:cond delay="286"/>
                                          </p:stCondLst>
                                        </p:cTn>
                                        <p:tgtEl>
                                          <p:spTgt spid="4"/>
                                        </p:tgtEl>
                                        <p:attrNameLst>
                                          <p:attrName>ppt_x</p:attrName>
                                        </p:attrNameLst>
                                      </p:cBhvr>
                                      <p:tavLst>
                                        <p:tav tm="0">
                                          <p:val>
                                            <p:strVal val="ppt_x-2"/>
                                          </p:val>
                                        </p:tav>
                                        <p:tav tm="100000">
                                          <p:val>
                                            <p:strVal val="#ppt_x"/>
                                          </p:val>
                                        </p:tav>
                                      </p:tavLst>
                                    </p:anim>
                                  </p:childTnLst>
                                </p:cTn>
                              </p:par>
                              <p:par>
                                <p:cTn id="105" presetID="0" presetClass="entr" presetSubtype="0" fill="hold" grpId="0" nodeType="withEffect">
                                  <p:stCondLst>
                                    <p:cond delay="0"/>
                                  </p:stCondLst>
                                  <p:childTnLst>
                                    <p:set>
                                      <p:cBhvr>
                                        <p:cTn id="106" dur="1" fill="hold">
                                          <p:stCondLst>
                                            <p:cond delay="0"/>
                                          </p:stCondLst>
                                        </p:cTn>
                                        <p:tgtEl>
                                          <p:spTgt spid="5"/>
                                        </p:tgtEl>
                                        <p:attrNameLst>
                                          <p:attrName>style.visibility</p:attrName>
                                        </p:attrNameLst>
                                      </p:cBhvr>
                                      <p:to>
                                        <p:strVal val="visible"/>
                                      </p:to>
                                    </p:set>
                                    <p:anim to="" calcmode="lin" valueType="num">
                                      <p:cBhvr>
                                        <p:cTn id="107" dur="500" fill="hold">
                                          <p:stCondLst>
                                            <p:cond delay="0"/>
                                          </p:stCondLst>
                                        </p:cTn>
                                        <p:tgtEl>
                                          <p:spTgt spid="5"/>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08" dur="500" fill="hold">
                                          <p:stCondLst>
                                            <p:cond delay="0"/>
                                          </p:stCondLst>
                                        </p:cTn>
                                        <p:tgtEl>
                                          <p:spTgt spid="5"/>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09" dur="500" fill="hold">
                                          <p:stCondLst>
                                            <p:cond delay="0"/>
                                          </p:stCondLst>
                                        </p:cTn>
                                        <p:tgtEl>
                                          <p:spTgt spid="5"/>
                                        </p:tgtEl>
                                        <p:attrNameLst>
                                          <p:attrName>style.opacity</p:attrName>
                                        </p:attrNameLst>
                                      </p:cBhvr>
                                      <p:tavLst>
                                        <p:tav tm="0">
                                          <p:val>
                                            <p:strVal val="0"/>
                                          </p:val>
                                        </p:tav>
                                        <p:tav tm="100000">
                                          <p:val>
                                            <p:strVal val="1"/>
                                          </p:val>
                                        </p:tav>
                                      </p:tavLst>
                                    </p:anim>
                                    <p:anim to="" calcmode="lin" valueType="num">
                                      <p:cBhvr>
                                        <p:cTn id="110" dur="500" fill="hold">
                                          <p:stCondLst>
                                            <p:cond delay="0"/>
                                          </p:stCondLst>
                                        </p:cTn>
                                        <p:tgtEl>
                                          <p:spTgt spid="5"/>
                                        </p:tgtEl>
                                        <p:attrNameLst>
                                          <p:attrName>ppt_w</p:attrName>
                                        </p:attrNameLst>
                                      </p:cBhvr>
                                      <p:tavLst>
                                        <p:tav tm="0">
                                          <p:val>
                                            <p:strVal val="#ppt_w*2"/>
                                          </p:val>
                                        </p:tav>
                                        <p:tav tm="100000">
                                          <p:val>
                                            <p:strVal val="#ppt_w"/>
                                          </p:val>
                                        </p:tav>
                                      </p:tavLst>
                                    </p:anim>
                                    <p:anim to="" calcmode="lin" valueType="num">
                                      <p:cBhvr>
                                        <p:cTn id="111" dur="500" fill="hold">
                                          <p:stCondLst>
                                            <p:cond delay="0"/>
                                          </p:stCondLst>
                                        </p:cTn>
                                        <p:tgtEl>
                                          <p:spTgt spid="5"/>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animBg="1"/>
      <p:bldP spid="148" grpId="0" animBg="1"/>
      <p:bldP spid="147" grpId="0" animBg="1"/>
      <p:bldP spid="146" grpId="0" animBg="1"/>
      <p:bldP spid="145" grpId="0" animBg="1"/>
      <p:bldP spid="144" grpId="0" animBg="1"/>
      <p:bldP spid="143" grpId="0" animBg="1"/>
      <p:bldP spid="142" grpId="0" animBg="1"/>
      <p:bldP spid="8" grpId="0" animBg="1"/>
      <p:bldP spid="3" grpId="0" animBg="1"/>
      <p:bldP spid="2" grpId="0" animBg="1"/>
      <p:bldP spid="6" grpId="0" animBg="1"/>
      <p:bldP spid="7" grpId="0" animBg="1"/>
      <p:bldP spid="4" grpId="0"/>
      <p:bldP spid="5" grpId="0"/>
    </p:bldLst>
  </p:timing>
</p:sld>
</file>

<file path=ppt/tags/tag1.xml><?xml version="1.0" encoding="utf-8"?>
<p:tagLst xmlns:a="http://schemas.openxmlformats.org/drawingml/2006/main" xmlns:r="http://schemas.openxmlformats.org/officeDocument/2006/relationships" xmlns:p="http://schemas.openxmlformats.org/presentationml/2006/main">
  <p:tag name="YOO_LOG_DOCUMENT_ID" val="0549845a722d4fa59389804edf83f22d"/>
  <p:tag name="AIGCCREATORID" val="AIGC生成内容仅供参考-2024-04-22 14:30:22 -2536919"/>
  <p:tag name="TAG_COVER_TYPE" val="矢量"/>
  <p:tag name="TAG_COVER_THEME_COLOR" val="黄色"/>
  <p:tag name="TAG_CHATPPT_ID" val="38d03383c87b4582a66d21050713d10d"/>
  <p:tag name="TAG_PRESENTATION_TEMPLATE" val="{&quot;title&quot;:&quot;&quot;,&quot;style&quot;:&quot;\u53EF\u7231\u5361\u901A&quot;,&quot;template_type&quot;:&quot;\u77E2\u91CF&quot;,&quot;color&quot;:&quot;\u9EC4\u8272&quot;,&quot;colorList&quot;:[&quot;#FFFDF6&quot;,&quot;#472603&quot;,&quot;#FFFFFF&quot;,&quot;#FFFBF7&quot;,&quot;#FCC30C&quot;,&quot;#FFA50F&quot;,&quot;#FF8621&quot;,&quot;#FF6533&quot;,&quot;#F94143&quot;,&quot;#EA1152&quot;,&quot;#FCC30C&quot;,&quot;#FFA50F&quot;],&quot;background_picture_group&quot;:0,&quot;decorate_id&quot;:&quot;&quot;,&quot;background_section&quot;:&quot;\u53EF\u7231\u5361\u901A02_\u4E2D_\u4E2D_\u4E2D_\u53F3&quot;,&quot;cover_id&quot;:&quot;UBtcRxeX8czP&quot;,&quot;cover_background_index&quot;:0,&quot;end_id&quot;:&quot;UBtcRxeX8czP&quot;,&quot;end_background_index&quot;:0,&quot;catalog_id&quot;:&quot;RsMtm49gKaE8&quot;,&quot;catalog_background_index&quot;:0,&quot;chapter_id&quot;:&quot;s9Dy5A53ADxT&quot;,&quot;chapter_background_index&quot;:0,&quot;content_background_section&quot;:&quot;&quot;,&quot;content_background_index&quot;:0}"/>
  <p:tag name="YOO_PPT_THEMETITLE" val="项目名称：宠物之家&#10;项目团队：汪星人猫咪联盟"/>
  <p:tag name="YOO_PPT_THEMEWORD" val="项目名称：宠物之家&#10;项目团队：汪星人猫咪联盟"/>
  <p:tag name="TAG_PRESENTATION_STYLE" val="可爱卡通"/>
  <p:tag name="YOO_CHATPPT" val="1"/>
  <p:tag name="TAG_CHATPAGE_CATLOG_NUM" val="6"/>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TAG_CONTENT_TYPE" val="1标题1内容2图"/>
  <p:tag name="YOO_CHATPAGE_TYPE" val="YOO_CHATPAGE_CONTENT"/>
  <p:tag name="YOO_CHATPPT_CONTENT" val="1"/>
  <p:tag name="AIGCCREATORID" val="AIGC生成内容仅供参考-2024-04-22 14:34:48 -2536919"/>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 name="PA" val="v5.2.12"/>
  <p:tag name="TAG_CHATSHAPE_IMAGE_FILE" val="C:\Users\Hong Langchen\AppData\Roaming\BIYOO\temp\6457af5fc1e04ae6858761d5732bf252.png"/>
  <p:tag name="YOO_CHATSHAPE_TYPE" val="YOO_CHATSHAPE_IMAGE"/>
  <p:tag name="TAG_CONTENT_DIAGRAM_INDEX" val="e58adb7b5981489f803d4df377c286a3"/>
  <p:tag name="TAG_CONTENT_SUBINDEX" val="1"/>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 name="PA" val="v5.2.12"/>
  <p:tag name="TAG_CHATSHAPE_IMAGE_FILE" val="C:\Users\Hong Langchen\AppData\Roaming\BIYOO\temp\c8baf79264f44878aa3d3bd40ceb67db.png"/>
  <p:tag name="TAG_CHATSHAPE_IMAGE_URL" val="https://image.yoojober.com/ppt-illustration/EF/2f502b8e-f578-11ed-9636-b42e99e89dc7.png"/>
  <p:tag name="YOO_CHATSHAPE_TYPE" val="YOO_CHATSHAPE_IMAGE"/>
  <p:tag name="TAG_CONTENT_DIAGRAM_INDEX" val="e58adb7b5981489f803d4df377c286a3"/>
  <p:tag name="TAG_CONTENT_SUBINDEX" val="2"/>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 name="TAG_CONTENT_DIAGRAM_INDEX" val="e58adb7b5981489f803d4df377c286a3"/>
</p:tagLst>
</file>

<file path=ppt/tags/tag104.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7"/>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 name="TAG_CONTENT_DIAGRAM_INDEX" val="e58adb7b5981489f803d4df377c286a3"/>
</p:tagLst>
</file>

<file path=ppt/tags/tag106.xml><?xml version="1.0" encoding="utf-8"?>
<p:tagLst xmlns:a="http://schemas.openxmlformats.org/drawingml/2006/main" xmlns:r="http://schemas.openxmlformats.org/officeDocument/2006/relationships" xmlns:p="http://schemas.openxmlformats.org/presentationml/2006/main">
  <p:tag name="YOO_CHATPAGE_TYPE" val="YOO_CHATPAGE_CHATPER"/>
  <p:tag name="AIGCCREATORID" val="AIGC生成内容仅供参考-2024-04-22 14:34:48 -2536919"/>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 name="TAG_CHATSHAPE_SUBTITLE_TYPE" val="TAG_CHATSHAPE_SUBTITLE_ENGLISH"/>
  <p:tag name="YOO_CHATSHAPE_TYPE" val="YOO_CHATSHAPE_SUBTITLE"/>
</p:tagLst>
</file>

<file path=ppt/tags/tag109.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TAG_CONTENT_TYPE" val="二级大纲2"/>
  <p:tag name="YOO_CHATPAGE_TYPE" val="YOO_CHATPAGE_MULTCONTENT"/>
  <p:tag name="AIGCCREATORID" val="AIGC生成内容仅供参考-2024-04-22 14:34:48 -2536919"/>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HILDTITLE"/>
  <p:tag name="TAG_CONTENT_GROUPINDEX" val="2"/>
  <p:tag name="TAG_CONTENT_DIAGRAM_INDEX" val="4471b41a165d41e69a800acba1e965c1"/>
  <p:tag name="TAG_CONTENT_SUBINDEX" val="2"/>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HILDCONTENT"/>
  <p:tag name="TAG_CONTENT_GROUPINDEX" val="2"/>
  <p:tag name="TAG_CONTENT_DIAGRAM_INDEX" val="4471b41a165d41e69a800acba1e965c1"/>
  <p:tag name="TAG_CONTENT_SUBINDEX" val="2"/>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HILDTITLE"/>
  <p:tag name="TAG_CONTENT_GROUPINDEX" val="1"/>
  <p:tag name="TAG_CONTENT_DIAGRAM_INDEX" val="4471b41a165d41e69a800acba1e965c1"/>
  <p:tag name="TAG_CONTENT_SUBINDEX" val="1"/>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HILDCONTENT"/>
  <p:tag name="TAG_CONTENT_GROUPINDEX" val="1"/>
  <p:tag name="TAG_CONTENT_DIAGRAM_INDEX" val="4471b41a165d41e69a800acba1e965c1"/>
  <p:tag name="TAG_CONTENT_SUBINDEX" val="1"/>
</p:tagLst>
</file>

<file path=ppt/tags/tag115.xml><?xml version="1.0" encoding="utf-8"?>
<p:tagLst xmlns:a="http://schemas.openxmlformats.org/drawingml/2006/main" xmlns:r="http://schemas.openxmlformats.org/officeDocument/2006/relationships" xmlns:p="http://schemas.openxmlformats.org/presentationml/2006/main">
  <p:tag name="YOO_CHATSHAPE_TYPE" val="YOO_CHATSHAPE_NUM"/>
  <p:tag name="TAG_CONTENT_GROUPINDEX" val="2"/>
  <p:tag name="TAG_CONTENT_DIAGRAM_INDEX" val="4471b41a165d41e69a800acba1e965c1"/>
  <p:tag name="TAG_CONTENT_SUBINDEX" val="2"/>
</p:tagLst>
</file>

<file path=ppt/tags/tag116.xml><?xml version="1.0" encoding="utf-8"?>
<p:tagLst xmlns:a="http://schemas.openxmlformats.org/drawingml/2006/main" xmlns:r="http://schemas.openxmlformats.org/officeDocument/2006/relationships" xmlns:p="http://schemas.openxmlformats.org/presentationml/2006/main">
  <p:tag name="YOO_CHATSHAPE_TYPE" val="YOO_CHATSHAPE_NUM"/>
  <p:tag name="TAG_CONTENT_GROUPINDEX" val="1"/>
  <p:tag name="TAG_CONTENT_DIAGRAM_INDEX" val="4471b41a165d41e69a800acba1e965c1"/>
  <p:tag name="TAG_CONTENT_SUBINDEX" val="1"/>
</p:tagLst>
</file>

<file path=ppt/tags/tag117.xml><?xml version="1.0" encoding="utf-8"?>
<p:tagLst xmlns:a="http://schemas.openxmlformats.org/drawingml/2006/main" xmlns:r="http://schemas.openxmlformats.org/officeDocument/2006/relationships" xmlns:p="http://schemas.openxmlformats.org/presentationml/2006/main">
  <p:tag name="YOO_CHATSHAPE_TYPE" val="YOO_CHATSHAPE_DECORATION"/>
  <p:tag name="TAG_CONTENT_DIAGRAM_INDEX" val="4471b41a165d41e69a800acba1e965c1"/>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 name="TAG_CONTENT_DIAGRAM_INDEX" val="b9dd9f512ac749e0891fa2311e7fe86b"/>
</p:tagLst>
</file>

<file path=ppt/tags/tag119.xml><?xml version="1.0" encoding="utf-8"?>
<p:tagLst xmlns:a="http://schemas.openxmlformats.org/drawingml/2006/main" xmlns:r="http://schemas.openxmlformats.org/officeDocument/2006/relationships" xmlns:p="http://schemas.openxmlformats.org/presentationml/2006/main">
  <p:tag name="TAG_CONTENT_TYPE" val="二级大纲4"/>
  <p:tag name="YOO_CHATPAGE_TYPE" val="YOO_CHATPAGE_MULTCONTENT"/>
  <p:tag name="AIGCCREATORID" val="AIGC生成内容仅供参考-2024-04-22 14:34:48 -2536919"/>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YOO_CHATSHAPE_TYPE" val="YOO_CHATSHAPE_DECORATION"/>
  <p:tag name="TAG_CONTENT_DIAGRAM_INDEX" val="7e667e4f7666416ea599c7c6a3ae8029"/>
</p:tagLst>
</file>

<file path=ppt/tags/tag121.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2"/>
  <p:tag name="TAG_CONTENT_DIAGRAM_INDEX" val="7e667e4f7666416ea599c7c6a3ae8029"/>
  <p:tag name="TAG_CONTENT_SUBINDEX" val="3"/>
</p:tagLst>
</file>

<file path=ppt/tags/tag122.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1"/>
  <p:tag name="TAG_CONTENT_DIAGRAM_INDEX" val="7e667e4f7666416ea599c7c6a3ae8029"/>
  <p:tag name="TAG_CONTENT_SUBINDEX" val="1"/>
</p:tagLst>
</file>

<file path=ppt/tags/tag123.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3"/>
  <p:tag name="TAG_CONTENT_DIAGRAM_INDEX" val="7e667e4f7666416ea599c7c6a3ae8029"/>
  <p:tag name="TAG_CONTENT_SUBINDEX" val="4"/>
</p:tagLst>
</file>

<file path=ppt/tags/tag124.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4"/>
  <p:tag name="TAG_CONTENT_DIAGRAM_INDEX" val="7e667e4f7666416ea599c7c6a3ae8029"/>
  <p:tag name="TAG_CONTENT_SUBINDEX" val="2"/>
</p:tagLst>
</file>

<file path=ppt/tags/tag125.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2"/>
  <p:tag name="TAG_CONTENT_DIAGRAM_INDEX" val="7e667e4f7666416ea599c7c6a3ae8029"/>
  <p:tag name="TAG_CONTENT_SUBINDEX" val="3"/>
</p:tagLst>
</file>

<file path=ppt/tags/tag126.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1"/>
  <p:tag name="TAG_CONTENT_DIAGRAM_INDEX" val="7e667e4f7666416ea599c7c6a3ae8029"/>
  <p:tag name="TAG_CONTENT_SUBINDEX" val="1"/>
</p:tagLst>
</file>

<file path=ppt/tags/tag127.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3"/>
  <p:tag name="TAG_CONTENT_DIAGRAM_INDEX" val="7e667e4f7666416ea599c7c6a3ae8029"/>
  <p:tag name="TAG_CONTENT_SUBINDEX" val="4"/>
</p:tagLst>
</file>

<file path=ppt/tags/tag128.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4"/>
  <p:tag name="TAG_CONTENT_DIAGRAM_INDEX" val="7e667e4f7666416ea599c7c6a3ae8029"/>
  <p:tag name="TAG_CONTENT_SUBINDEX" val="2"/>
</p:tagLst>
</file>

<file path=ppt/tags/tag129.xml><?xml version="1.0" encoding="utf-8"?>
<p:tagLst xmlns:a="http://schemas.openxmlformats.org/drawingml/2006/main" xmlns:r="http://schemas.openxmlformats.org/officeDocument/2006/relationships" xmlns:p="http://schemas.openxmlformats.org/presentationml/2006/main">
  <p:tag name="YOO_CHATSHAPE_TYPE" val="YOO_CHATSHAPE_NUM"/>
  <p:tag name="TAG_CONTENT_GROUPINDEX" val="1"/>
  <p:tag name="TAG_CONTENT_DIAGRAM_INDEX" val="7e667e4f7666416ea599c7c6a3ae8029"/>
  <p:tag name="TAG_CONTENT_SUBINDEX" val="1"/>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YOO_CHATSHAPE_TYPE" val="YOO_CHATSHAPE_NUM"/>
  <p:tag name="TAG_CONTENT_GROUPINDEX" val="2"/>
  <p:tag name="TAG_CONTENT_DIAGRAM_INDEX" val="7e667e4f7666416ea599c7c6a3ae8029"/>
  <p:tag name="TAG_CONTENT_SUBINDEX" val="2"/>
</p:tagLst>
</file>

<file path=ppt/tags/tag131.xml><?xml version="1.0" encoding="utf-8"?>
<p:tagLst xmlns:a="http://schemas.openxmlformats.org/drawingml/2006/main" xmlns:r="http://schemas.openxmlformats.org/officeDocument/2006/relationships" xmlns:p="http://schemas.openxmlformats.org/presentationml/2006/main">
  <p:tag name="YOO_CHATSHAPE_TYPE" val="YOO_CHATSHAPE_NUM"/>
  <p:tag name="TAG_CONTENT_GROUPINDEX" val="3"/>
  <p:tag name="TAG_CONTENT_DIAGRAM_INDEX" val="7e667e4f7666416ea599c7c6a3ae8029"/>
  <p:tag name="TAG_CONTENT_SUBINDEX" val="3"/>
</p:tagLst>
</file>

<file path=ppt/tags/tag132.xml><?xml version="1.0" encoding="utf-8"?>
<p:tagLst xmlns:a="http://schemas.openxmlformats.org/drawingml/2006/main" xmlns:r="http://schemas.openxmlformats.org/officeDocument/2006/relationships" xmlns:p="http://schemas.openxmlformats.org/presentationml/2006/main">
  <p:tag name="YOO_CHATSHAPE_TYPE" val="YOO_CHATSHAPE_NUM"/>
  <p:tag name="TAG_CONTENT_GROUPINDEX" val="4"/>
  <p:tag name="TAG_CONTENT_DIAGRAM_INDEX" val="7e667e4f7666416ea599c7c6a3ae8029"/>
  <p:tag name="TAG_CONTENT_SUBINDEX" val="4"/>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 name="TAG_CONTENT_DIAGRAM_INDEX" val="76ecfd8e1a6645e9a62ee23feba4af95"/>
</p:tagLst>
</file>

<file path=ppt/tags/tag134.xml><?xml version="1.0" encoding="utf-8"?>
<p:tagLst xmlns:a="http://schemas.openxmlformats.org/drawingml/2006/main" xmlns:r="http://schemas.openxmlformats.org/officeDocument/2006/relationships" xmlns:p="http://schemas.openxmlformats.org/presentationml/2006/main">
  <p:tag name="YOO_CHATPAGE_TYPE" val="YOO_CHATPAGE_CHATPER"/>
  <p:tag name="AIGCCREATORID" val="AIGC生成内容仅供参考-2024-04-22 14:34:48 -2536919"/>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 name="TAG_CHATSHAPE_SUBTITLE_TYPE" val="TAG_CHATSHAPE_SUBTITLE_ENGLISH"/>
  <p:tag name="YOO_CHATSHAPE_TYPE" val="YOO_CHATSHAPE_SUBTITLE"/>
</p:tagLst>
</file>

<file path=ppt/tags/tag137.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138.xml><?xml version="1.0" encoding="utf-8"?>
<p:tagLst xmlns:a="http://schemas.openxmlformats.org/drawingml/2006/main" xmlns:r="http://schemas.openxmlformats.org/officeDocument/2006/relationships" xmlns:p="http://schemas.openxmlformats.org/presentationml/2006/main">
  <p:tag name="TAG_CONTENT_TYPE" val="1标题1内容3图"/>
  <p:tag name="YOO_CHATPAGE_TYPE" val="YOO_CHATPAGE_CONTENT"/>
  <p:tag name="YOO_CHATPPT_CONTENT" val="1"/>
  <p:tag name="AIGCCREATORID" val="AIGC生成内容仅供参考-2024-04-22 14:34:48 -2536919"/>
</p:tagLst>
</file>

<file path=ppt/tags/tag139.xml><?xml version="1.0" encoding="utf-8"?>
<p:tagLst xmlns:a="http://schemas.openxmlformats.org/drawingml/2006/main" xmlns:r="http://schemas.openxmlformats.org/officeDocument/2006/relationships" xmlns:p="http://schemas.openxmlformats.org/presentationml/2006/main">
  <p:tag name="YOO_CHATSHAPE_TYPE" val="YOO_CHATSHAPE_HIDDEN"/>
  <p:tag name="TAG_CONTENT_DIAGRAM_INDEX" val="9974fb30a30d49129fd8dc39cc214345"/>
  <p:tag name="TAG_CONTENT_SUBINDEX" val="2"/>
</p:tagLst>
</file>

<file path=ppt/tags/tag14.xml><?xml version="1.0" encoding="utf-8"?>
<p:tagLst xmlns:a="http://schemas.openxmlformats.org/drawingml/2006/main" xmlns:r="http://schemas.openxmlformats.org/officeDocument/2006/relationships" xmlns:p="http://schemas.openxmlformats.org/presentationml/2006/main">
  <p:tag name="YOO_CHATPAGE_TYPE" val="YOO_CHATPAGE_CATLOG"/>
  <p:tag name="AIGCCREATORID" val="AIGC生成内容仅供参考-2024-04-22 14:34:48 -2536919"/>
</p:tagLst>
</file>

<file path=ppt/tags/tag140.xml><?xml version="1.0" encoding="utf-8"?>
<p:tagLst xmlns:a="http://schemas.openxmlformats.org/drawingml/2006/main" xmlns:r="http://schemas.openxmlformats.org/officeDocument/2006/relationships" xmlns:p="http://schemas.openxmlformats.org/presentationml/2006/main">
  <p:tag name="YOO_CHATSHAPE_TYPE" val="YOO_CHATSHAPE_HIDDEN"/>
  <p:tag name="TAG_CONTENT_DIAGRAM_INDEX" val="9974fb30a30d49129fd8dc39cc214345"/>
  <p:tag name="TAG_CONTENT_SUBINDEX" val="1"/>
</p:tagLst>
</file>

<file path=ppt/tags/tag141.xml><?xml version="1.0" encoding="utf-8"?>
<p:tagLst xmlns:a="http://schemas.openxmlformats.org/drawingml/2006/main" xmlns:r="http://schemas.openxmlformats.org/officeDocument/2006/relationships" xmlns:p="http://schemas.openxmlformats.org/presentationml/2006/main">
  <p:tag name="YOO_CHATSHAPE_TYPE" val="NormalSp"/>
  <p:tag name="TAG_CONTENT_DIAGRAM_INDEX" val="9974fb30a30d49129fd8dc39cc214345"/>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 name="PA" val="v5.2.12"/>
  <p:tag name="TAG_CHATSHAPE_IMAGE_FILE" val="C:\Users\Hong Langchen\AppData\Roaming\BIYOO\temp\f4a4ca21d9d94ecfbb6237e3c63c0851.png"/>
  <p:tag name="YOO_CHATSHAPE_TYPE" val="YOO_CHATSHAPE_IMAGE"/>
  <p:tag name="TAG_CONTENT_DIAGRAM_INDEX" val="9974fb30a30d49129fd8dc39cc214345"/>
  <p:tag name="TAG_CONTENT_SUBINDEX" val="1"/>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 name="PA" val="v5.2.12"/>
  <p:tag name="TAG_CHATSHAPE_IMAGE_FILE" val="C:\Users\Hong Langchen\AppData\Roaming\BIYOO\temp\c42877e3a77542839295d1dafc2cd1f2.png"/>
  <p:tag name="TAG_CHATSHAPE_IMAGE_URL" val="https://image.static.yoojober.cn/ai/chatppt/image_outputs/20240422/2c854bb8-0072-11ef-95e1-ce7751cffe65.png"/>
  <p:tag name="YOO_CHATSHAPE_TYPE" val="YOO_CHATSHAPE_IMAGE"/>
  <p:tag name="TAG_CONTENT_DIAGRAM_INDEX" val="9974fb30a30d49129fd8dc39cc214345"/>
  <p:tag name="TAG_CONTENT_SUBINDEX" val="2"/>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 name="PA" val="v5.2.12"/>
  <p:tag name="TAG_CHATSHAPE_IMAGE_FILE" val="C:\Users\Hong Langchen\AppData\Roaming\BIYOO\temp\4aab3e5f90e74e2aae6d31b2321938b3.png"/>
  <p:tag name="TAG_CHATSHAPE_IMAGE_URL" val="https://image.static.yoojober.cn/ai/chatppt/image_outputs/20240422/2d7c0c14-0072-11ef-8a36-ce7751cffe65.png"/>
  <p:tag name="YOO_CHATSHAPE_TYPE" val="YOO_CHATSHAPE_IMAGE"/>
  <p:tag name="TAG_CONTENT_DIAGRAM_INDEX" val="9974fb30a30d49129fd8dc39cc214345"/>
  <p:tag name="TAG_CONTENT_SUBINDEX" val="3"/>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 name="TAG_CONTENT_DIAGRAM_INDEX" val="9974fb30a30d49129fd8dc39cc214345"/>
</p:tagLst>
</file>

<file path=ppt/tags/tag146.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5"/>
</p:tagLst>
</file>

<file path=ppt/tags/tag147.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5"/>
</p:tagLst>
</file>

<file path=ppt/tags/tag148.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5"/>
</p:tagLst>
</file>

<file path=ppt/tags/tag149.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5"/>
</p:tagLst>
</file>

<file path=ppt/tags/tag15.xml><?xml version="1.0" encoding="utf-8"?>
<p:tagLst xmlns:a="http://schemas.openxmlformats.org/drawingml/2006/main" xmlns:r="http://schemas.openxmlformats.org/officeDocument/2006/relationships" xmlns:p="http://schemas.openxmlformats.org/presentationml/2006/main">
  <p:tag name="YOO_CHATSHAPE_TYPE" val="YOO_CHATSHAPE_NUM"/>
  <p:tag name="YOO_CHAT_DIAGRAM_SHAPETYPE" val="YOO_CHAT_DIAGRAM_NUM"/>
  <p:tag name="YOO_CHAT_DIAGRAM_ID" val="c552e540-00a8-4f6b-93fc-3f328111e3d4"/>
  <p:tag name="YOO_CHAT_DIAGRAM_ALIGN" val="VAlign"/>
  <p:tag name="YOO_CHAT_DIAGRAM_GROUP" val="6"/>
  <p:tag name="TAG_CONTENT_GROUPINDEX" val="6"/>
</p:tagLst>
</file>

<file path=ppt/tags/tag150.xml><?xml version="1.0" encoding="utf-8"?>
<p:tagLst xmlns:a="http://schemas.openxmlformats.org/drawingml/2006/main" xmlns:r="http://schemas.openxmlformats.org/officeDocument/2006/relationships" xmlns:p="http://schemas.openxmlformats.org/presentationml/2006/main">
  <p:tag name="YOO_CHATSHAPE_TYPE" val="YOO_CHATSHAPE_CONTENT"/>
  <p:tag name="TAG_CONTENT_DIAGRAM_INDEX" val="9974fb30a30d49129fd8dc39cc214345"/>
</p:tagLst>
</file>

<file path=ppt/tags/tag151.xml><?xml version="1.0" encoding="utf-8"?>
<p:tagLst xmlns:a="http://schemas.openxmlformats.org/drawingml/2006/main" xmlns:r="http://schemas.openxmlformats.org/officeDocument/2006/relationships" xmlns:p="http://schemas.openxmlformats.org/presentationml/2006/main">
  <p:tag name="TAG_CONTENT_TYPE" val="1标题1内容2图"/>
  <p:tag name="YOO_CHATPAGE_TYPE" val="YOO_CHATPAGE_CONTENT"/>
  <p:tag name="YOO_CHATPPT_CONTENT" val="1"/>
  <p:tag name="AIGCCREATORID" val="AIGC生成内容仅供参考-2024-04-22 14:34:48 -2536919"/>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 name="TAG_CONTENT_DIAGRAM_INDEX" val="cd042e5ac3f9499f8f90014c29d71121"/>
</p:tagLst>
</file>

<file path=ppt/tags/tag153.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3"/>
</p:tagLst>
</file>

<file path=ppt/tags/tag154.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3"/>
</p:tagLst>
</file>

<file path=ppt/tags/tag155.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3"/>
</p:tagLst>
</file>

<file path=ppt/tags/tag156.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3"/>
</p:tagLst>
</file>

<file path=ppt/tags/tag157.xml><?xml version="1.0" encoding="utf-8"?>
<p:tagLst xmlns:a="http://schemas.openxmlformats.org/drawingml/2006/main" xmlns:r="http://schemas.openxmlformats.org/officeDocument/2006/relationships" xmlns:p="http://schemas.openxmlformats.org/presentationml/2006/main">
  <p:tag name="YOO_CHATSHAPE_TYPE" val="YOO_CHATSHAPE_CONTENT"/>
  <p:tag name="TAG_CONTENT_DIAGRAM_INDEX" val="cd042e5ac3f9499f8f90014c29d71121"/>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 name="PA" val="v5.2.12"/>
  <p:tag name="TAG_CHATSHAPE_IMAGE_FILE" val="C:\Users\Hong Langchen\AppData\Roaming\BIYOO\temp\7345f0cafeea43459b301178742f1d56.png"/>
  <p:tag name="YOO_CHATSHAPE_TYPE" val="YOO_CHATSHAPE_IMAGE"/>
  <p:tag name="TAG_CONTENT_DIAGRAM_INDEX" val="cd042e5ac3f9499f8f90014c29d71121"/>
  <p:tag name="TAG_CONTENT_SUBINDEX" val="1"/>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 name="PA" val="v5.2.12"/>
  <p:tag name="TAG_CHATSHAPE_IMAGE_FILE" val="C:\Users\Hong Langchen\AppData\Roaming\BIYOO\temp\465b7cfef56b4b7ead99608384737b65.png"/>
  <p:tag name="TAG_CHATSHAPE_IMAGE_URL" val="https://image.yoojober.com/ppt-illustration/FD/bc740971-08f4-11ee-9f82-b42e99e89dc7.png"/>
  <p:tag name="YOO_CHATSHAPE_TYPE" val="YOO_CHATSHAPE_IMAGE"/>
  <p:tag name="TAG_CONTENT_DIAGRAM_INDEX" val="cd042e5ac3f9499f8f90014c29d71121"/>
  <p:tag name="TAG_CONTENT_SUBINDEX" val="2"/>
</p:tagLst>
</file>

<file path=ppt/tags/tag16.xml><?xml version="1.0" encoding="utf-8"?>
<p:tagLst xmlns:a="http://schemas.openxmlformats.org/drawingml/2006/main" xmlns:r="http://schemas.openxmlformats.org/officeDocument/2006/relationships" xmlns:p="http://schemas.openxmlformats.org/presentationml/2006/main">
  <p:tag name="YOO_CHATSHAPE_TYPE" val="YOO_CHATSHAPE_ITEM"/>
  <p:tag name="YOO_CHAT_DIAGRAM_SHAPETYPE" val="YOO_CHATSHAPE_DIAGRAM_TITLE"/>
  <p:tag name="YOO_CHAT_DIAGRAM_ID" val="c552e540-00a8-4f6b-93fc-3f328111e3d4"/>
  <p:tag name="YOO_CHAT_DIAGRAM_ALIGN" val="VAlign"/>
  <p:tag name="YOO_CHAT_DIAGRAM_GROUP" val="6"/>
  <p:tag name="TAG_CONTENT_GROUPINDEX" val="6"/>
</p:tagLst>
</file>

<file path=ppt/tags/tag160.xml><?xml version="1.0" encoding="utf-8"?>
<p:tagLst xmlns:a="http://schemas.openxmlformats.org/drawingml/2006/main" xmlns:r="http://schemas.openxmlformats.org/officeDocument/2006/relationships" xmlns:p="http://schemas.openxmlformats.org/presentationml/2006/main">
  <p:tag name="YOO_CHATPAGE_TYPE" val="YOO_CHATPAGE_END"/>
  <p:tag name="AIGCCREATORID" val="AIGC生成内容仅供参考-2024-04-22 14:34:48 -2536919"/>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AUTHOR"/>
  <p:tag name="YOO_CHATSHAPE_AUTHOR" val="尤小优6717"/>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SUBTITLE"/>
</p:tagLst>
</file>

<file path=ppt/tags/tag16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 name="KSO_WM_UNIT_TEXT_SHADOW_SCHEMECOLOR_INDEX_BRIGHTNESS" val="-0.25"/>
  <p:tag name="KSO_WM_UNIT_TEXT_SHADOW_SCHEMECOLOR_INDEX" val="6"/>
  <p:tag name="KSO_WM_BEAUTIFY_FLAG" val=""/>
  <p:tag name="YOO_CHATSHAPE_TYPE" val="YOO_CHATSHAPE_DATE"/>
  <p:tag name="YOO_CHATSHAPE_DATE" val="2024-04-22"/>
  <p:tag name="YOO_CHATSHAPE_AUTHOR" val="尤小优6717"/>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YOO_CHATSHAPE_TYPE" val="YOO_CHATSHAPE_NUM"/>
  <p:tag name="YOO_CHAT_DIAGRAM_SHAPETYPE" val="YOO_CHAT_DIAGRAM_NUM"/>
  <p:tag name="YOO_CHAT_DIAGRAM_ID" val="c552e540-00a8-4f6b-93fc-3f328111e3d4"/>
  <p:tag name="YOO_CHAT_DIAGRAM_ALIGN" val="VAlign"/>
  <p:tag name="YOO_CHAT_DIAGRAM_GROUP" val="5"/>
  <p:tag name="TAG_CONTENT_GROUPINDEX" val="5"/>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YOO_CHATSHAPE_TYPE" val="YOO_CHATSHAPE_ITEM"/>
  <p:tag name="YOO_CHAT_DIAGRAM_SHAPETYPE" val="YOO_CHATSHAPE_DIAGRAM_TITLE"/>
  <p:tag name="YOO_CHAT_DIAGRAM_ID" val="c552e540-00a8-4f6b-93fc-3f328111e3d4"/>
  <p:tag name="YOO_CHAT_DIAGRAM_ALIGN" val="VAlign"/>
  <p:tag name="YOO_CHAT_DIAGRAM_GROUP" val="5"/>
  <p:tag name="TAG_CONTENT_GROUPINDEX" val="5"/>
</p:tagLst>
</file>

<file path=ppt/tags/tag19.xml><?xml version="1.0" encoding="utf-8"?>
<p:tagLst xmlns:a="http://schemas.openxmlformats.org/drawingml/2006/main" xmlns:r="http://schemas.openxmlformats.org/officeDocument/2006/relationships" xmlns:p="http://schemas.openxmlformats.org/presentationml/2006/main">
  <p:tag name="YOO_CHATSHAPE_TYPE" val="YOO_CHATSHAPE_NUM"/>
  <p:tag name="YOO_CHAT_DIAGRAM_SHAPETYPE" val="YOO_CHAT_DIAGRAM_NUM"/>
  <p:tag name="YOO_CHAT_DIAGRAM_ID" val="c552e540-00a8-4f6b-93fc-3f328111e3d4"/>
  <p:tag name="YOO_CHAT_DIAGRAM_ALIGN" val="VAlign"/>
  <p:tag name="YOO_CHAT_DIAGRAM_GROUP" val="4"/>
  <p:tag name="TAG_CONTENT_GROUPINDEX" val="4"/>
</p:tagLst>
</file>

<file path=ppt/tags/tag2.xml><?xml version="1.0" encoding="utf-8"?>
<p:tagLst xmlns:a="http://schemas.openxmlformats.org/drawingml/2006/main" xmlns:r="http://schemas.openxmlformats.org/officeDocument/2006/relationships" xmlns:p="http://schemas.openxmlformats.org/presentationml/2006/main">
  <p:tag name="YOO_CHATPAGE_TYPE" val="YOO_CHATPAGE_COVER"/>
  <p:tag name="AIGCCREATORID" val="AIGC生成内容仅供参考-2024-04-22 14:34:48 -2536919"/>
</p:tagLst>
</file>

<file path=ppt/tags/tag20.xml><?xml version="1.0" encoding="utf-8"?>
<p:tagLst xmlns:a="http://schemas.openxmlformats.org/drawingml/2006/main" xmlns:r="http://schemas.openxmlformats.org/officeDocument/2006/relationships" xmlns:p="http://schemas.openxmlformats.org/presentationml/2006/main">
  <p:tag name="YOO_CHATSHAPE_TYPE" val="YOO_CHATSHAPE_ITEM"/>
  <p:tag name="YOO_CHAT_DIAGRAM_SHAPETYPE" val="YOO_CHATSHAPE_DIAGRAM_TITLE"/>
  <p:tag name="YOO_CHAT_DIAGRAM_ID" val="c552e540-00a8-4f6b-93fc-3f328111e3d4"/>
  <p:tag name="YOO_CHAT_DIAGRAM_ALIGN" val="VAlign"/>
  <p:tag name="YOO_CHAT_DIAGRAM_GROUP" val="4"/>
  <p:tag name="TAG_CONTENT_GROUPINDEX" val="4"/>
</p:tagLst>
</file>

<file path=ppt/tags/tag21.xml><?xml version="1.0" encoding="utf-8"?>
<p:tagLst xmlns:a="http://schemas.openxmlformats.org/drawingml/2006/main" xmlns:r="http://schemas.openxmlformats.org/officeDocument/2006/relationships" xmlns:p="http://schemas.openxmlformats.org/presentationml/2006/main">
  <p:tag name="YOO_CHATSHAPE_TYPE" val="YOO_CHATSHAPE_NUM"/>
  <p:tag name="YOO_CHAT_DIAGRAM_SHAPETYPE" val="YOO_CHAT_DIAGRAM_NUM"/>
  <p:tag name="YOO_CHAT_DIAGRAM_ID" val="c552e540-00a8-4f6b-93fc-3f328111e3d4"/>
  <p:tag name="YOO_CHAT_DIAGRAM_ALIGN" val="VAlign"/>
  <p:tag name="YOO_CHAT_DIAGRAM_GROUP" val="3"/>
  <p:tag name="TAG_CONTENT_GROUPINDEX" val="3"/>
</p:tagLst>
</file>

<file path=ppt/tags/tag22.xml><?xml version="1.0" encoding="utf-8"?>
<p:tagLst xmlns:a="http://schemas.openxmlformats.org/drawingml/2006/main" xmlns:r="http://schemas.openxmlformats.org/officeDocument/2006/relationships" xmlns:p="http://schemas.openxmlformats.org/presentationml/2006/main">
  <p:tag name="YOO_CHATSHAPE_TYPE" val="YOO_CHATSHAPE_ITEM"/>
  <p:tag name="YOO_CHAT_DIAGRAM_SHAPETYPE" val="YOO_CHATSHAPE_DIAGRAM_TITLE"/>
  <p:tag name="YOO_CHAT_DIAGRAM_ID" val="c552e540-00a8-4f6b-93fc-3f328111e3d4"/>
  <p:tag name="YOO_CHAT_DIAGRAM_ALIGN" val="VAlign"/>
  <p:tag name="YOO_CHAT_DIAGRAM_GROUP" val="3"/>
  <p:tag name="TAG_CONTENT_GROUPINDEX" val="3"/>
</p:tagLst>
</file>

<file path=ppt/tags/tag23.xml><?xml version="1.0" encoding="utf-8"?>
<p:tagLst xmlns:a="http://schemas.openxmlformats.org/drawingml/2006/main" xmlns:r="http://schemas.openxmlformats.org/officeDocument/2006/relationships" xmlns:p="http://schemas.openxmlformats.org/presentationml/2006/main">
  <p:tag name="YOO_CHATSHAPE_TYPE" val="YOO_CHATSHAPE_NUM"/>
  <p:tag name="YOO_CHAT_DIAGRAM_SHAPETYPE" val="YOO_CHAT_DIAGRAM_NUM"/>
  <p:tag name="YOO_CHAT_DIAGRAM_ID" val="c552e540-00a8-4f6b-93fc-3f328111e3d4"/>
  <p:tag name="YOO_CHAT_DIAGRAM_ALIGN" val="VAlign"/>
  <p:tag name="YOO_CHAT_DIAGRAM_GROUP" val="2"/>
  <p:tag name="TAG_CONTENT_GROUPINDEX" val="2"/>
</p:tagLst>
</file>

<file path=ppt/tags/tag24.xml><?xml version="1.0" encoding="utf-8"?>
<p:tagLst xmlns:a="http://schemas.openxmlformats.org/drawingml/2006/main" xmlns:r="http://schemas.openxmlformats.org/officeDocument/2006/relationships" xmlns:p="http://schemas.openxmlformats.org/presentationml/2006/main">
  <p:tag name="YOO_CHATSHAPE_TYPE" val="YOO_CHATSHAPE_ITEM"/>
  <p:tag name="YOO_CHAT_DIAGRAM_SHAPETYPE" val="YOO_CHATSHAPE_DIAGRAM_TITLE"/>
  <p:tag name="YOO_CHAT_DIAGRAM_ID" val="c552e540-00a8-4f6b-93fc-3f328111e3d4"/>
  <p:tag name="YOO_CHAT_DIAGRAM_ALIGN" val="VAlign"/>
  <p:tag name="YOO_CHAT_DIAGRAM_GROUP" val="2"/>
  <p:tag name="TAG_CONTENT_GROUPINDEX" val="2"/>
</p:tagLst>
</file>

<file path=ppt/tags/tag25.xml><?xml version="1.0" encoding="utf-8"?>
<p:tagLst xmlns:a="http://schemas.openxmlformats.org/drawingml/2006/main" xmlns:r="http://schemas.openxmlformats.org/officeDocument/2006/relationships" xmlns:p="http://schemas.openxmlformats.org/presentationml/2006/main">
  <p:tag name="YOO_CHATSHAPE_TYPE" val="YOO_CHATSHAPE_NUM"/>
  <p:tag name="YOO_CHAT_DIAGRAM_SHAPETYPE" val="YOO_CHAT_DIAGRAM_NUM"/>
  <p:tag name="YOO_CHAT_DIAGRAM_ID" val="c552e540-00a8-4f6b-93fc-3f328111e3d4"/>
  <p:tag name="YOO_CHAT_DIAGRAM_ALIGN" val="VAlign"/>
  <p:tag name="YOO_CHAT_DIAGRAM_GROUP" val="1"/>
  <p:tag name="TAG_CONTENT_GROUPINDEX" val="1"/>
</p:tagLst>
</file>

<file path=ppt/tags/tag26.xml><?xml version="1.0" encoding="utf-8"?>
<p:tagLst xmlns:a="http://schemas.openxmlformats.org/drawingml/2006/main" xmlns:r="http://schemas.openxmlformats.org/officeDocument/2006/relationships" xmlns:p="http://schemas.openxmlformats.org/presentationml/2006/main">
  <p:tag name="YOO_CHATSHAPE_TYPE" val="YOO_CHATSHAPE_ITEM"/>
  <p:tag name="YOO_CHAT_DIAGRAM_SHAPETYPE" val="YOO_CHATSHAPE_DIAGRAM_TITLE"/>
  <p:tag name="YOO_CHAT_DIAGRAM_ID" val="c552e540-00a8-4f6b-93fc-3f328111e3d4"/>
  <p:tag name="YOO_CHAT_DIAGRAM_ALIGN" val="VAlign"/>
  <p:tag name="YOO_CHAT_DIAGRAM_GROUP" val="1"/>
  <p:tag name="TAG_CONTENT_GROUPINDEX" val="1"/>
</p:tagLst>
</file>

<file path=ppt/tags/tag27.xml><?xml version="1.0" encoding="utf-8"?>
<p:tagLst xmlns:a="http://schemas.openxmlformats.org/drawingml/2006/main" xmlns:r="http://schemas.openxmlformats.org/officeDocument/2006/relationships" xmlns:p="http://schemas.openxmlformats.org/presentationml/2006/main">
  <p:tag name="TAG_CONTENT_TYPE" val="1标题1内容0图"/>
  <p:tag name="YOO_CHATPAGE_TYPE" val="YOO_CHATPAGE_CONTENT"/>
  <p:tag name="YOO_CHATPPT_CONTENT" val="1"/>
  <p:tag name="AIGCCREATORID" val="AIGC生成内容仅供参考-2024-04-22 14:34:48 -2536919"/>
</p:tagLst>
</file>

<file path=ppt/tags/tag28.xml><?xml version="1.0" encoding="utf-8"?>
<p:tagLst xmlns:a="http://schemas.openxmlformats.org/drawingml/2006/main" xmlns:r="http://schemas.openxmlformats.org/officeDocument/2006/relationships" xmlns:p="http://schemas.openxmlformats.org/presentationml/2006/main">
  <p:tag name="YOO_CHATSHAPE_TYPE" val="NormalSp"/>
  <p:tag name="TAG_CONTENT_DIAGRAM_INDEX" val="1bda46468c614cb4bf2370bf6302152e"/>
</p:tagLst>
</file>

<file path=ppt/tags/tag29.xml><?xml version="1.0" encoding="utf-8"?>
<p:tagLst xmlns:a="http://schemas.openxmlformats.org/drawingml/2006/main" xmlns:r="http://schemas.openxmlformats.org/officeDocument/2006/relationships" xmlns:p="http://schemas.openxmlformats.org/presentationml/2006/main">
  <p:tag name="YOO_CHATSHAPE_TYPE" val="NormalSp"/>
  <p:tag name="TAG_CONTENT_DIAGRAM_INDEX" val="1bda46468c614cb4bf2370bf6302152e"/>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YOO_CHATSHAPE_TYPE" val="YOO_CHATSHAPE_CONTENT"/>
  <p:tag name="TAG_CONTENT_DIAGRAM_INDEX" val="1bda46468c614cb4bf2370bf6302152e"/>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 name="TAG_CONTENT_DIAGRAM_INDEX" val="1bda46468c614cb4bf2370bf6302152e"/>
</p:tagLst>
</file>

<file path=ppt/tags/tag32.xml><?xml version="1.0" encoding="utf-8"?>
<p:tagLst xmlns:a="http://schemas.openxmlformats.org/drawingml/2006/main" xmlns:r="http://schemas.openxmlformats.org/officeDocument/2006/relationships" xmlns:p="http://schemas.openxmlformats.org/presentationml/2006/main">
  <p:tag name="YOO_CHATPAGE_TYPE" val="YOO_CHATPAGE_CHATPER"/>
  <p:tag name="AIGCCREATORID" val="AIGC生成内容仅供参考-2024-04-22 14:34:48 -2536919"/>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 name="TAG_CHATSHAPE_SUBTITLE_TYPE" val="TAG_CHATSHAPE_SUBTITLE_ENGLISH"/>
  <p:tag name="YOO_CHATSHAPE_TYPE" val="YOO_CHATSHAPE_SUBTITLE"/>
</p:tagLst>
</file>

<file path=ppt/tags/tag35.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36.xml><?xml version="1.0" encoding="utf-8"?>
<p:tagLst xmlns:a="http://schemas.openxmlformats.org/drawingml/2006/main" xmlns:r="http://schemas.openxmlformats.org/officeDocument/2006/relationships" xmlns:p="http://schemas.openxmlformats.org/presentationml/2006/main">
  <p:tag name="TAG_CONTENT_TYPE" val="1标题1内容0图"/>
  <p:tag name="YOO_CHATPAGE_TYPE" val="YOO_CHATPAGE_CONTENT"/>
  <p:tag name="YOO_CHATPPT_CONTENT" val="1"/>
  <p:tag name="AIGCCREATORID" val="AIGC生成内容仅供参考-2024-04-22 14:34:48 -2536919"/>
</p:tagLst>
</file>

<file path=ppt/tags/tag37.xml><?xml version="1.0" encoding="utf-8"?>
<p:tagLst xmlns:a="http://schemas.openxmlformats.org/drawingml/2006/main" xmlns:r="http://schemas.openxmlformats.org/officeDocument/2006/relationships" xmlns:p="http://schemas.openxmlformats.org/presentationml/2006/main">
  <p:tag name="YOO_CHATSHAPE_TYPE" val="NormalSp"/>
  <p:tag name="TAG_CONTENT_DIAGRAM_INDEX" val="518fd82785eb48b09e8c2d5265658e29"/>
</p:tagLst>
</file>

<file path=ppt/tags/tag38.xml><?xml version="1.0" encoding="utf-8"?>
<p:tagLst xmlns:a="http://schemas.openxmlformats.org/drawingml/2006/main" xmlns:r="http://schemas.openxmlformats.org/officeDocument/2006/relationships" xmlns:p="http://schemas.openxmlformats.org/presentationml/2006/main">
  <p:tag name="YOO_CHATSHAPE_TYPE" val="NormalSp"/>
  <p:tag name="TAG_CONTENT_DIAGRAM_INDEX" val="518fd82785eb48b09e8c2d5265658e29"/>
</p:tagLst>
</file>

<file path=ppt/tags/tag39.xml><?xml version="1.0" encoding="utf-8"?>
<p:tagLst xmlns:a="http://schemas.openxmlformats.org/drawingml/2006/main" xmlns:r="http://schemas.openxmlformats.org/officeDocument/2006/relationships" xmlns:p="http://schemas.openxmlformats.org/presentationml/2006/main">
  <p:tag name="YOO_CHATSHAPE_TYPE" val="YOO_CHATSHAPE_CONTENT"/>
  <p:tag name="TAG_CONTENT_DIAGRAM_INDEX" val="518fd82785eb48b09e8c2d5265658e29"/>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AUTHOR"/>
  <p:tag name="YOO_CHATSHAPE_AUTHOR" val="尤小优6717"/>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 name="TAG_CONTENT_DIAGRAM_INDEX" val="518fd82785eb48b09e8c2d5265658e29"/>
</p:tagLst>
</file>

<file path=ppt/tags/tag41.xml><?xml version="1.0" encoding="utf-8"?>
<p:tagLst xmlns:a="http://schemas.openxmlformats.org/drawingml/2006/main" xmlns:r="http://schemas.openxmlformats.org/officeDocument/2006/relationships" xmlns:p="http://schemas.openxmlformats.org/presentationml/2006/main">
  <p:tag name="TAG_CONTENT_TYPE" val="二级大纲2"/>
  <p:tag name="YOO_CHATPAGE_TYPE" val="YOO_CHATPAGE_MULTCONTENT"/>
  <p:tag name="AIGCCREATORID" val="AIGC生成内容仅供参考-2024-04-22 14:34:48 -2536919"/>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 name="TAG_CHATSHAPE_IMAGE_FILE" val="C:\Users\Hong Langchen\AppData\Roaming\BIYOO\temp\b283cbd076a24cc0881221f3128458b6.png"/>
  <p:tag name="TAG_CHATSHAPE_IMAGE_URL" val="https://image.static.yoojober.cn/ai/chatppt/image_outputs/20240422/ee346c54-0071-11ef-8d0f-ce7751cffe65.png"/>
  <p:tag name="YOO_CHATSHAPE_TYPE" val="YOO_CHATSHAPE_CHILDIMAGE"/>
  <p:tag name="TAG_CONTENT_GROUPINDEX" val="0"/>
  <p:tag name="TAG_CONTENT_DIAGRAM_INDEX" val="13ac1ea5ae834870b3e0b3ec0fb8bd6b"/>
  <p:tag name="TAG_CONTENT_SUBINDEX" val="1"/>
</p:tagLst>
</file>

<file path=ppt/tags/tag43.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13ac1ea5ae834870b3e0b3ec0fb8bd6b"/>
  <p:tag name="TAG_CONTENT_SUBINDEX" val="1"/>
  <p:tag name="YOO_CHATSHAPE_LINK" val="sp:子标题1"/>
</p:tagLst>
</file>

<file path=ppt/tags/tag44.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13ac1ea5ae834870b3e0b3ec0fb8bd6b"/>
  <p:tag name="TAG_CONTENT_SUBINDEX" val="1"/>
  <p:tag name="YOO_CHATSHAPE_LINK" val="sp:子标题1"/>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HILDTITLE"/>
  <p:tag name="TAG_CONTENT_GROUPINDEX" val="1"/>
  <p:tag name="TAG_CONTENT_DIAGRAM_INDEX" val="13ac1ea5ae834870b3e0b3ec0fb8bd6b"/>
  <p:tag name="TAG_CONTENT_SUBINDEX" val="1"/>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HILDCONTENT"/>
  <p:tag name="TAG_CONTENT_GROUPINDEX" val="1"/>
  <p:tag name="TAG_CONTENT_DIAGRAM_INDEX" val="13ac1ea5ae834870b3e0b3ec0fb8bd6b"/>
  <p:tag name="TAG_CONTENT_SUBINDEX" val="1"/>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 name="TAG_CHATSHAPE_IMAGE_FILE" val="C:\Users\Hong Langchen\AppData\Roaming\BIYOO\temp\6b8fa3c80fb34edd9050e38c25e1b893.png"/>
  <p:tag name="TAG_CHATSHAPE_IMAGE_URL" val="https://image.static.yoojober.cn/ai/chatppt/image_outputs/20240422/f1f5aad8-0071-11ef-baec-ce7751cffe65.png"/>
  <p:tag name="YOO_CHATSHAPE_TYPE" val="YOO_CHATSHAPE_CHILDIMAGE"/>
  <p:tag name="TAG_CONTENT_GROUPINDEX" val="1"/>
  <p:tag name="TAG_CONTENT_DIAGRAM_INDEX" val="13ac1ea5ae834870b3e0b3ec0fb8bd6b"/>
  <p:tag name="TAG_CONTENT_SUBINDEX" val="2"/>
</p:tagLst>
</file>

<file path=ppt/tags/tag48.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13ac1ea5ae834870b3e0b3ec0fb8bd6b"/>
  <p:tag name="TAG_CONTENT_SUBINDEX" val="2"/>
  <p:tag name="YOO_CHATSHAPE_LINK" val="sp:子标题2"/>
</p:tagLst>
</file>

<file path=ppt/tags/tag49.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13ac1ea5ae834870b3e0b3ec0fb8bd6b"/>
  <p:tag name="TAG_CONTENT_SUBINDEX" val="2"/>
  <p:tag name="YOO_CHATSHAPE_LINK" val="sp:子标题2"/>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 name="TAG_CHATSHAPE_SUBTITLE_TYPE" val="TAG_CHATSHAPE_SUBTITLE_ENGLISH"/>
  <p:tag name="YOO_CHATSHAPE_TYPE" val="YOO_CHATSHAPE_SUBTITLE"/>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HILDTITLE"/>
  <p:tag name="TAG_CONTENT_GROUPINDEX" val="2"/>
  <p:tag name="TAG_CONTENT_DIAGRAM_INDEX" val="13ac1ea5ae834870b3e0b3ec0fb8bd6b"/>
  <p:tag name="TAG_CONTENT_SUBINDEX" val="2"/>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HILDCONTENT"/>
  <p:tag name="TAG_CONTENT_GROUPINDEX" val="2"/>
  <p:tag name="TAG_CONTENT_DIAGRAM_INDEX" val="13ac1ea5ae834870b3e0b3ec0fb8bd6b"/>
  <p:tag name="TAG_CONTENT_SUBINDEX" val="2"/>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 name="TAG_CONTENT_DIAGRAM_INDEX" val="733cd53bbfea42c08c45628c6ff432d1"/>
</p:tagLst>
</file>

<file path=ppt/tags/tag53.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fill-rule=&quot;evenodd&quot; clip-rule=&quot;evenodd&quot; d=&quot;M37 37C39.2091 37 41 35.2091 41 33C41 31.5272 39.6667 29.5272 37 27C34.3333 29.5272 33 31.5272 33 33C33 35.2091 34.7909 37 37 37Z&quot; fill=&quot;black&quot;/&gt;&#10;&lt;path d=&quot;M20.8535 5.50439L24.389 9.03993&quot; stroke=&quot;black&quot; stroke-width=&quot;4&quot; stroke-linecap=&quot;round&quot;/&gt;&#10;&lt;path d=&quot;M23.6818 8.33281L8.12549 23.8892L19.4392 35.2029L34.9955 19.6465L23.6818 8.33281Z&quot; stroke=&quot;black&quot; stroke-width=&quot;4&quot; stroke-linejoin=&quot;round&quot;/&gt;&#10;&lt;path d=&quot;M12 20.0732L28.961 25.6496&quot; stroke=&quot;black&quot; stroke-width=&quot;4&quot; stroke-linecap=&quot;round&quot;/&gt;&#10;&lt;path d=&quot;M4 43H44&quot; stroke=&quot;black&quot; stroke-width=&quot;4&quot; stroke-linecap=&quot;round&quot;/&gt;&#10;&lt;/svg&gt;"/>
  <p:tag name="YOO_CHATSHAPE_TYPE" val="YOO_CHATSHAPE_ICON"/>
  <p:tag name="TAG_CONTENT_GROUPINDEX" val="1"/>
  <p:tag name="TAG_CONTENT_DIAGRAM_INDEX" val="13ac1ea5ae834870b3e0b3ec0fb8bd6b"/>
  <p:tag name="TAG_CONTENT_SUBINDEX" val="1"/>
</p:tagLst>
</file>

<file path=ppt/tags/tag54.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19 6V42&quot; stroke=&quot;black&quot; stroke-width=&quot;4&quot; stroke-linecap=&quot;round&quot; stroke-linejoin=&quot;round&quot;/&gt;&#10;&lt;path d=&quot;M7 17.8994L19 5.89941&quot; stroke=&quot;black&quot; stroke-width=&quot;4&quot; stroke-linecap=&quot;round&quot; stroke-linejoin=&quot;round&quot;/&gt;&#10;&lt;path d=&quot;M29 42.1006V6.10059&quot; stroke=&quot;black&quot; stroke-width=&quot;4&quot; stroke-linecap=&quot;round&quot; stroke-linejoin=&quot;round&quot;/&gt;&#10;&lt;path d=&quot;M29 42.1006L41 30.1006&quot; stroke=&quot;black&quot; stroke-width=&quot;4&quot; stroke-linecap=&quot;round&quot; stroke-linejoin=&quot;round&quot;/&gt;&#10;&lt;/svg&gt;"/>
  <p:tag name="YOO_CHATSHAPE_TYPE" val="YOO_CHATSHAPE_ICON"/>
  <p:tag name="TAG_CONTENT_GROUPINDEX" val="2"/>
  <p:tag name="TAG_CONTENT_DIAGRAM_INDEX" val="13ac1ea5ae834870b3e0b3ec0fb8bd6b"/>
  <p:tag name="TAG_CONTENT_SUBINDEX" val="2"/>
</p:tagLst>
</file>

<file path=ppt/tags/tag55.xml><?xml version="1.0" encoding="utf-8"?>
<p:tagLst xmlns:a="http://schemas.openxmlformats.org/drawingml/2006/main" xmlns:r="http://schemas.openxmlformats.org/officeDocument/2006/relationships" xmlns:p="http://schemas.openxmlformats.org/presentationml/2006/main">
  <p:tag name="TAG_CONTENT_TYPE" val="1标题1内容1图"/>
  <p:tag name="YOO_CHATPAGE_TYPE" val="YOO_CHATPAGE_CONTENT"/>
  <p:tag name="YOO_CHATPPT_CONTENT" val="1"/>
  <p:tag name="AIGCCREATORID" val="AIGC生成内容仅供参考-2024-04-22 14:34:48 -2536919"/>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 name="TAG_CHATSHAPE_IMAGE_FILE" val="C:\Users\Hong Langchen\AppData\Roaming\BIYOO\temp\b676edced8284db4acfac8ade9896c4b.png"/>
  <p:tag name="TAG_CHATSHAPE_IMAGE_URL" val="https://image.static.yoojober.cn/ai/chatppt/image_outputs/20240422/f8d49b84-0071-11ef-ad8c-ce7751cffe65.png"/>
  <p:tag name="YOO_CHATSHAPE_TYPE" val="YOO_CHATSHAPE_IMAGE"/>
  <p:tag name="TAG_CONTENT_DIAGRAM_INDEX" val="9435fe4e245c4fe28941b7e20a2a2acd"/>
</p:tagLst>
</file>

<file path=ppt/tags/tag57.xml><?xml version="1.0" encoding="utf-8"?>
<p:tagLst xmlns:a="http://schemas.openxmlformats.org/drawingml/2006/main" xmlns:r="http://schemas.openxmlformats.org/officeDocument/2006/relationships" xmlns:p="http://schemas.openxmlformats.org/presentationml/2006/main">
  <p:tag name="YOO_CHATSHAPE_TYPE" val="YOO_CHATSHAPE_HIDDEN"/>
  <p:tag name="TAG_CONTENT_DIAGRAM_INDEX" val="9435fe4e245c4fe28941b7e20a2a2acd"/>
  <p:tag name="TAG_CONTENT_SUBINDEX" val="1"/>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 name="TAG_CONTENT_DIAGRAM_INDEX" val="9435fe4e245c4fe28941b7e20a2a2acd"/>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 name="TAG_CONTENT_DIAGRAM_INDEX" val="9435fe4e245c4fe28941b7e20a2a2acd"/>
</p:tagLst>
</file>

<file path=ppt/tags/tag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 name="KSO_WM_UNIT_TEXT_SHADOW_SCHEMECOLOR_INDEX_BRIGHTNESS" val="-0.25"/>
  <p:tag name="KSO_WM_UNIT_TEXT_SHADOW_SCHEMECOLOR_INDEX" val="6"/>
  <p:tag name="KSO_WM_BEAUTIFY_FLAG" val=""/>
  <p:tag name="YOO_CHATSHAPE_TYPE" val="YOO_CHATSHAPE_DATE"/>
  <p:tag name="YOO_CHATSHAPE_DATE" val="2024-04-22"/>
</p:tagLst>
</file>

<file path=ppt/tags/tag60.xml><?xml version="1.0" encoding="utf-8"?>
<p:tagLst xmlns:a="http://schemas.openxmlformats.org/drawingml/2006/main" xmlns:r="http://schemas.openxmlformats.org/officeDocument/2006/relationships" xmlns:p="http://schemas.openxmlformats.org/presentationml/2006/main">
  <p:tag name="YOO_CHATPAGE_TYPE" val="YOO_CHATPAGE_CHATPER"/>
  <p:tag name="AIGCCREATORID" val="AIGC生成内容仅供参考-2024-04-22 14:34:48 -2536919"/>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 name="TAG_CHATSHAPE_SUBTITLE_TYPE" val="TAG_CHATSHAPE_SUBTITLE_ENGLISH"/>
  <p:tag name="YOO_CHATSHAPE_TYPE" val="YOO_CHATSHAPE_SUBTITLE"/>
</p:tagLst>
</file>

<file path=ppt/tags/tag63.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64.xml><?xml version="1.0" encoding="utf-8"?>
<p:tagLst xmlns:a="http://schemas.openxmlformats.org/drawingml/2006/main" xmlns:r="http://schemas.openxmlformats.org/officeDocument/2006/relationships" xmlns:p="http://schemas.openxmlformats.org/presentationml/2006/main">
  <p:tag name="TAG_CONTENT_TYPE" val="1标题1内容0图"/>
  <p:tag name="YOO_CHATPAGE_TYPE" val="YOO_CHATPAGE_CONTENT"/>
  <p:tag name="YOO_CHATPPT_CONTENT" val="1"/>
  <p:tag name="AIGCCREATORID" val="AIGC生成内容仅供参考-2024-04-22 14:34:48 -2536919"/>
</p:tagLst>
</file>

<file path=ppt/tags/tag65.xml><?xml version="1.0" encoding="utf-8"?>
<p:tagLst xmlns:a="http://schemas.openxmlformats.org/drawingml/2006/main" xmlns:r="http://schemas.openxmlformats.org/officeDocument/2006/relationships" xmlns:p="http://schemas.openxmlformats.org/presentationml/2006/main">
  <p:tag name="YOO_CHATSHAPE_TYPE" val="NormalSp"/>
  <p:tag name="TAG_CONTENT_DIAGRAM_INDEX" val="aee2481e71634c8c9b77e005e8337117"/>
</p:tagLst>
</file>

<file path=ppt/tags/tag66.xml><?xml version="1.0" encoding="utf-8"?>
<p:tagLst xmlns:a="http://schemas.openxmlformats.org/drawingml/2006/main" xmlns:r="http://schemas.openxmlformats.org/officeDocument/2006/relationships" xmlns:p="http://schemas.openxmlformats.org/presentationml/2006/main">
  <p:tag name="YOO_CHATSHAPE_TYPE" val="NormalSp"/>
  <p:tag name="TAG_CONTENT_DIAGRAM_INDEX" val="aee2481e71634c8c9b77e005e8337117"/>
</p:tagLst>
</file>

<file path=ppt/tags/tag67.xml><?xml version="1.0" encoding="utf-8"?>
<p:tagLst xmlns:a="http://schemas.openxmlformats.org/drawingml/2006/main" xmlns:r="http://schemas.openxmlformats.org/officeDocument/2006/relationships" xmlns:p="http://schemas.openxmlformats.org/presentationml/2006/main">
  <p:tag name="YOO_CHATSHAPE_TYPE" val="NormalSp"/>
  <p:tag name="TAG_CONTENT_DIAGRAM_INDEX" val="aee2481e71634c8c9b77e005e8337117"/>
</p:tagLst>
</file>

<file path=ppt/tags/tag68.xml><?xml version="1.0" encoding="utf-8"?>
<p:tagLst xmlns:a="http://schemas.openxmlformats.org/drawingml/2006/main" xmlns:r="http://schemas.openxmlformats.org/officeDocument/2006/relationships" xmlns:p="http://schemas.openxmlformats.org/presentationml/2006/main">
  <p:tag name="YOO_CHATSHAPE_TYPE" val="NormalSp"/>
  <p:tag name="TAG_CONTENT_DIAGRAM_INDEX" val="aee2481e71634c8c9b77e005e8337117"/>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 name="TAG_CONTENT_DIAGRAM_INDEX" val="aee2481e71634c8c9b77e005e8337117"/>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70.xml><?xml version="1.0" encoding="utf-8"?>
<p:tagLst xmlns:a="http://schemas.openxmlformats.org/drawingml/2006/main" xmlns:r="http://schemas.openxmlformats.org/officeDocument/2006/relationships" xmlns:p="http://schemas.openxmlformats.org/presentationml/2006/main">
  <p:tag name="YOO_CHATSHAPE_TYPE" val="YOO_CHATSHAPE_CONTENT"/>
  <p:tag name="TAG_CONTENT_DIAGRAM_INDEX" val="aee2481e71634c8c9b77e005e8337117"/>
</p:tagLst>
</file>

<file path=ppt/tags/tag71.xml><?xml version="1.0" encoding="utf-8"?>
<p:tagLst xmlns:a="http://schemas.openxmlformats.org/drawingml/2006/main" xmlns:r="http://schemas.openxmlformats.org/officeDocument/2006/relationships" xmlns:p="http://schemas.openxmlformats.org/presentationml/2006/main">
  <p:tag name="TAG_CONTENT_TYPE" val="1标题1内容3图"/>
  <p:tag name="YOO_CHATPAGE_TYPE" val="YOO_CHATPAGE_CONTENT"/>
  <p:tag name="YOO_CHATPPT_CONTENT" val="1"/>
  <p:tag name="AIGCCREATORID" val="AIGC生成内容仅供参考-2024-04-22 14:34:48 -2536919"/>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 name="PA" val="v5.2.12"/>
  <p:tag name="TAG_CHATSHAPE_IMAGE_FILE" val="C:\Users\Hong Langchen\AppData\Roaming\BIYOO\temp\debf97b9675847f8a888a4417a747249.png"/>
  <p:tag name="YOO_CHATSHAPE_TYPE" val="YOO_CHATSHAPE_IMAGE"/>
  <p:tag name="TAG_CONTENT_DIAGRAM_INDEX" val="1a2bf95410cf470cb90b8370c58b908f"/>
  <p:tag name="TAG_CONTENT_SUBINDEX" val="1"/>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 name="PA" val="v5.2.12"/>
  <p:tag name="TAG_CHATSHAPE_IMAGE_FILE" val="C:\Users\Hong Langchen\AppData\Roaming\BIYOO\temp\b739bc7f882d4cf394f28bac379a4706.png"/>
  <p:tag name="TAG_CHATSHAPE_IMAGE_URL" val="https://image.static.yoojober.cn/ai/chatppt/image_outputs/20240422/096f0b78-0072-11ef-8304-ce7751cffe65.png"/>
  <p:tag name="YOO_CHATSHAPE_TYPE" val="YOO_CHATSHAPE_IMAGE"/>
  <p:tag name="TAG_CONTENT_DIAGRAM_INDEX" val="1a2bf95410cf470cb90b8370c58b908f"/>
  <p:tag name="TAG_CONTENT_SUBINDEX" val="2"/>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 name="PA" val="v5.2.12"/>
  <p:tag name="TAG_CHATSHAPE_IMAGE_FILE" val="C:\Users\Hong Langchen\AppData\Roaming\BIYOO\temp\d20fd99d253d4731a0600e4c79f189e6.png"/>
  <p:tag name="TAG_CHATSHAPE_IMAGE_URL" val="https://image.static.yoojober.cn/ai/chatppt/image_outputs/20240422/0a57a5b8-0072-11ef-afd6-ce7751cffe65.png"/>
  <p:tag name="YOO_CHATSHAPE_TYPE" val="YOO_CHATSHAPE_IMAGE"/>
  <p:tag name="TAG_CONTENT_DIAGRAM_INDEX" val="1a2bf95410cf470cb90b8370c58b908f"/>
  <p:tag name="TAG_CONTENT_SUBINDEX" val="3"/>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 name="TAG_CONTENT_DIAGRAM_INDEX" val="1a2bf95410cf470cb90b8370c58b908f"/>
</p:tagLst>
</file>

<file path=ppt/tags/tag76.xml><?xml version="1.0" encoding="utf-8"?>
<p:tagLst xmlns:a="http://schemas.openxmlformats.org/drawingml/2006/main" xmlns:r="http://schemas.openxmlformats.org/officeDocument/2006/relationships" xmlns:p="http://schemas.openxmlformats.org/presentationml/2006/main">
  <p:tag name="YOO_CHATSHAPE_TYPE" val="YOO_CHATSHAPE_CONTENT"/>
  <p:tag name="TAG_CONTENT_DIAGRAM_INDEX" val="1a2bf95410cf470cb90b8370c58b908f"/>
</p:tagLst>
</file>

<file path=ppt/tags/tag77.xml><?xml version="1.0" encoding="utf-8"?>
<p:tagLst xmlns:a="http://schemas.openxmlformats.org/drawingml/2006/main" xmlns:r="http://schemas.openxmlformats.org/officeDocument/2006/relationships" xmlns:p="http://schemas.openxmlformats.org/presentationml/2006/main">
  <p:tag name="YOO_CHATPAGE_TYPE" val="YOO_CHATPAGE_CHATPER"/>
  <p:tag name="AIGCCREATORID" val="AIGC生成内容仅供参考-2024-04-22 14:34:48 -2536919"/>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 name="TAG_CHATSHAPE_SUBTITLE_TYPE" val="TAG_CHATSHAPE_SUBTITLE_ENGLISH"/>
  <p:tag name="YOO_CHATSHAPE_TYPE" val="YOO_CHATSHAPE_SUBTITLE"/>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81.xml><?xml version="1.0" encoding="utf-8"?>
<p:tagLst xmlns:a="http://schemas.openxmlformats.org/drawingml/2006/main" xmlns:r="http://schemas.openxmlformats.org/officeDocument/2006/relationships" xmlns:p="http://schemas.openxmlformats.org/presentationml/2006/main">
  <p:tag name="TAG_CONTENT_TYPE" val="二级大纲4"/>
  <p:tag name="YOO_CHATPAGE_TYPE" val="YOO_CHATPAGE_MULTCONTENT"/>
  <p:tag name="AIGCCREATORID" val="AIGC生成内容仅供参考-2024-04-22 14:34:48 -2536919"/>
</p:tagLst>
</file>

<file path=ppt/tags/tag82.xml><?xml version="1.0" encoding="utf-8"?>
<p:tagLst xmlns:a="http://schemas.openxmlformats.org/drawingml/2006/main" xmlns:r="http://schemas.openxmlformats.org/officeDocument/2006/relationships" xmlns:p="http://schemas.openxmlformats.org/presentationml/2006/main">
  <p:tag name="YOO_CHATSHAPE_TYPE" val="YOO_CHATSHAPE_DECORATION"/>
  <p:tag name="TAG_CONTENT_DIAGRAM_INDEX" val="2827192e94614d50996c2b154826d2f4"/>
</p:tagLst>
</file>

<file path=ppt/tags/tag83.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2827192e94614d50996c2b154826d2f4"/>
  <p:tag name="TAG_CONTENT_SUBINDEX" val="1"/>
  <p:tag name="YOO_CHATSHAPE_LINK" val="sp:子标题1"/>
</p:tagLst>
</file>

<file path=ppt/tags/tag84.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2827192e94614d50996c2b154826d2f4"/>
  <p:tag name="TAG_CONTENT_SUBINDEX" val="2"/>
  <p:tag name="YOO_CHATSHAPE_LINK" val="sp:子标题2"/>
</p:tagLst>
</file>

<file path=ppt/tags/tag85.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2827192e94614d50996c2b154826d2f4"/>
  <p:tag name="TAG_CONTENT_SUBINDEX" val="3"/>
  <p:tag name="YOO_CHATSHAPE_LINK" val="sp:子标题3"/>
</p:tagLst>
</file>

<file path=ppt/tags/tag86.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4"/>
  <p:tag name="TAG_CONTENT_DIAGRAM_INDEX" val="2827192e94614d50996c2b154826d2f4"/>
  <p:tag name="TAG_CONTENT_SUBINDEX" val="4"/>
  <p:tag name="YOO_CHATSHAPE_LINK" val="sp:子标题4"/>
</p:tagLst>
</file>

<file path=ppt/tags/tag87.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1"/>
  <p:tag name="TAG_CONTENT_DIAGRAM_INDEX" val="2827192e94614d50996c2b154826d2f4"/>
  <p:tag name="TAG_CONTENT_SUBINDEX" val="1"/>
</p:tagLst>
</file>

<file path=ppt/tags/tag88.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2"/>
  <p:tag name="TAG_CONTENT_DIAGRAM_INDEX" val="2827192e94614d50996c2b154826d2f4"/>
  <p:tag name="TAG_CONTENT_SUBINDEX" val="2"/>
</p:tagLst>
</file>

<file path=ppt/tags/tag89.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3"/>
  <p:tag name="TAG_CONTENT_DIAGRAM_INDEX" val="2827192e94614d50996c2b154826d2f4"/>
  <p:tag name="TAG_CONTENT_SUBINDEX" val="3"/>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4"/>
  <p:tag name="TAG_CONTENT_DIAGRAM_INDEX" val="2827192e94614d50996c2b154826d2f4"/>
  <p:tag name="TAG_CONTENT_SUBINDEX" val="4"/>
</p:tagLst>
</file>

<file path=ppt/tags/tag91.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1"/>
  <p:tag name="TAG_CONTENT_DIAGRAM_INDEX" val="2827192e94614d50996c2b154826d2f4"/>
  <p:tag name="TAG_CONTENT_SUBINDEX" val="1"/>
</p:tagLst>
</file>

<file path=ppt/tags/tag92.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2"/>
  <p:tag name="TAG_CONTENT_DIAGRAM_INDEX" val="2827192e94614d50996c2b154826d2f4"/>
  <p:tag name="TAG_CONTENT_SUBINDEX" val="2"/>
</p:tagLst>
</file>

<file path=ppt/tags/tag93.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3"/>
  <p:tag name="TAG_CONTENT_DIAGRAM_INDEX" val="2827192e94614d50996c2b154826d2f4"/>
  <p:tag name="TAG_CONTENT_SUBINDEX" val="3"/>
</p:tagLst>
</file>

<file path=ppt/tags/tag94.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4"/>
  <p:tag name="TAG_CONTENT_DIAGRAM_INDEX" val="2827192e94614d50996c2b154826d2f4"/>
  <p:tag name="TAG_CONTENT_SUBINDEX" val="4"/>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 name="TAG_CONTENT_DIAGRAM_INDEX" val="e50aa73155544800b5ba3f13406ebd17"/>
</p:tagLst>
</file>

<file path=ppt/tags/tag96.xml><?xml version="1.0" encoding="utf-8"?>
<p:tagLst xmlns:a="http://schemas.openxmlformats.org/drawingml/2006/main" xmlns:r="http://schemas.openxmlformats.org/officeDocument/2006/relationships" xmlns:p="http://schemas.openxmlformats.org/presentationml/2006/main">
  <p:tag name="YOO_CHATPAGE_TYPE" val="YOO_CHATPAGE_CHATPER"/>
  <p:tag name="AIGCCREATORID" val="AIGC生成内容仅供参考-2024-04-22 14:34:48 -2536919"/>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 name="TAG_CHATSHAPE_SUBTITLE_TYPE" val="TAG_CHATSHAPE_SUBTITLE_ENGLISH"/>
  <p:tag name="YOO_CHATSHAPE_TYPE" val="YOO_CHATSHAPE_SUBTITLE"/>
</p:tagLst>
</file>

<file path=ppt/tags/tag99.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heme/theme1.xml><?xml version="1.0" encoding="utf-8"?>
<a:theme xmlns:a="http://schemas.openxmlformats.org/drawingml/2006/main" name="Office Theme_794268201">
  <a:themeElements>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Office Theme_1506121297">
  <a:themeElements>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Office Theme_1033579023">
  <a:themeElements>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Office Theme_-2103282358">
  <a:themeElements>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Office Theme_2016949499">
  <a:themeElements>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Office Theme_-1461842280">
  <a:themeElements>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Office Theme_-2051215821">
  <a:themeElements>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ffice Theme_-208134084">
  <a:themeElements>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自定义 10">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_1532989887">
  <a:themeElements>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_391270659">
  <a:themeElements>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Theme_642492359">
  <a:themeElements>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Office Theme_587453363">
  <a:themeElements>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Office Theme_-556055023">
  <a:themeElements>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Office Theme_-1997031211">
  <a:themeElements>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Office Theme_1335242232">
  <a:themeElements>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0.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00.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01.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02.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03.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04.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05.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06.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07.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08.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09.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1.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10.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11.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12.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13.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14.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15.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16.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17.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18.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19.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2.xml><?xml version="1.0" encoding="utf-8"?>
<a:themeOverride xmlns:a="http://schemas.openxmlformats.org/drawingml/2006/main">
  <a:clrScheme name="自定义 10">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20.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21.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22.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23.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24.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25.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26.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27.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28.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29.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3.xml><?xml version="1.0" encoding="utf-8"?>
<a:themeOverride xmlns:a="http://schemas.openxmlformats.org/drawingml/2006/main">
  <a:clrScheme name="自定义 10">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30.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31.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32.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33.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34.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35.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36.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37.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38.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39.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4.xml><?xml version="1.0" encoding="utf-8"?>
<a:themeOverride xmlns:a="http://schemas.openxmlformats.org/drawingml/2006/main">
  <a:clrScheme name="自定义 10">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40.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41.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42.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43.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44.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45.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46.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47.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48.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49.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5.xml><?xml version="1.0" encoding="utf-8"?>
<a:themeOverride xmlns:a="http://schemas.openxmlformats.org/drawingml/2006/main">
  <a:clrScheme name="自定义 10">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50.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51.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52.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53.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54.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55.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56.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57.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58.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59.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6.xml><?xml version="1.0" encoding="utf-8"?>
<a:themeOverride xmlns:a="http://schemas.openxmlformats.org/drawingml/2006/main">
  <a:clrScheme name="自定义 10">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60.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61.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62.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63.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64.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65.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66.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67.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68.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69.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7.xml><?xml version="1.0" encoding="utf-8"?>
<a:themeOverride xmlns:a="http://schemas.openxmlformats.org/drawingml/2006/main">
  <a:clrScheme name="自定义 10">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70.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71.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72.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73.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74.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75.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76.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8.xml><?xml version="1.0" encoding="utf-8"?>
<a:themeOverride xmlns:a="http://schemas.openxmlformats.org/drawingml/2006/main">
  <a:clrScheme name="自定义 10">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19.xml><?xml version="1.0" encoding="utf-8"?>
<a:themeOverride xmlns:a="http://schemas.openxmlformats.org/drawingml/2006/main">
  <a:clrScheme name="自定义 10">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2.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20.xml><?xml version="1.0" encoding="utf-8"?>
<a:themeOverride xmlns:a="http://schemas.openxmlformats.org/drawingml/2006/main">
  <a:clrScheme name="自定义 10">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21.xml><?xml version="1.0" encoding="utf-8"?>
<a:themeOverride xmlns:a="http://schemas.openxmlformats.org/drawingml/2006/main">
  <a:clrScheme name="自定义 10">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22.xml><?xml version="1.0" encoding="utf-8"?>
<a:themeOverride xmlns:a="http://schemas.openxmlformats.org/drawingml/2006/main">
  <a:clrScheme name="自定义 10">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23.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24.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25.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26.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27.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28.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29.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3.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30.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31.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32.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33.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34.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35.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36.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37.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38.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39.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4.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40.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41.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42.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43.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44.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45.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46.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47.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48.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49.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5.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50.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51.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52.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53.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54.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55.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56.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57.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58.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59.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6.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60.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61.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62.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63.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64.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65.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66.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67.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68.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69.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7.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70.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71.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72.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73.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74.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75.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76.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77.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78.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79.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8.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80.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81.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82.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83.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84.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85.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86.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87.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88.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89.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9.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90.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91.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92.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93.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94.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95.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96.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97.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98.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ppt/theme/themeOverride99.xml><?xml version="1.0" encoding="utf-8"?>
<a:themeOverride xmlns:a="http://schemas.openxmlformats.org/drawingml/2006/main">
  <a:clrScheme name="Office">
    <a:dk1>
      <a:srgbClr val="FFFDF6"/>
    </a:dk1>
    <a:lt1>
      <a:srgbClr val="472603"/>
    </a:lt1>
    <a:dk2>
      <a:srgbClr val="FFFFFF"/>
    </a:dk2>
    <a:lt2>
      <a:srgbClr val="FFFBF7"/>
    </a:lt2>
    <a:accent1>
      <a:srgbClr val="FCC30C"/>
    </a:accent1>
    <a:accent2>
      <a:srgbClr val="FFA50F"/>
    </a:accent2>
    <a:accent3>
      <a:srgbClr val="FF8621"/>
    </a:accent3>
    <a:accent4>
      <a:srgbClr val="FF6533"/>
    </a:accent4>
    <a:accent5>
      <a:srgbClr val="F94143"/>
    </a:accent5>
    <a:accent6>
      <a:srgbClr val="EA1152"/>
    </a:accent6>
    <a:hlink>
      <a:srgbClr val="FCC30C"/>
    </a:hlink>
    <a:folHlink>
      <a:srgbClr val="FFA50F"/>
    </a:folHlink>
  </a:clrScheme>
</a:themeOverride>
</file>

<file path=docProps/app.xml><?xml version="1.0" encoding="utf-8"?>
<Properties xmlns="http://schemas.openxmlformats.org/officeDocument/2006/extended-properties" xmlns:vt="http://schemas.openxmlformats.org/officeDocument/2006/docPropsVTypes">
  <Template/>
  <TotalTime>15</TotalTime>
  <Words>3803</Words>
  <Application>Microsoft Office PowerPoint</Application>
  <PresentationFormat>宽屏</PresentationFormat>
  <Paragraphs>151</Paragraphs>
  <Slides>21</Slides>
  <Notes>21</Notes>
  <HiddenSlides>0</HiddenSlides>
  <MMClips>0</MMClips>
  <ScaleCrop>false</ScaleCrop>
  <HeadingPairs>
    <vt:vector size="6" baseType="variant">
      <vt:variant>
        <vt:lpstr>已用的字体</vt:lpstr>
      </vt:variant>
      <vt:variant>
        <vt:i4>5</vt:i4>
      </vt:variant>
      <vt:variant>
        <vt:lpstr>主题</vt:lpstr>
      </vt:variant>
      <vt:variant>
        <vt:i4>16</vt:i4>
      </vt:variant>
      <vt:variant>
        <vt:lpstr>幻灯片标题</vt:lpstr>
      </vt:variant>
      <vt:variant>
        <vt:i4>21</vt:i4>
      </vt:variant>
    </vt:vector>
  </HeadingPairs>
  <TitlesOfParts>
    <vt:vector size="42" baseType="lpstr">
      <vt:lpstr>等线</vt:lpstr>
      <vt:lpstr>等线 Light</vt:lpstr>
      <vt:lpstr>思源黑体 CN Regular</vt:lpstr>
      <vt:lpstr>微软雅黑</vt:lpstr>
      <vt:lpstr>Arial</vt:lpstr>
      <vt:lpstr>Office Theme_794268201</vt:lpstr>
      <vt:lpstr>Office 主题​​</vt:lpstr>
      <vt:lpstr>Office Theme_1532989887</vt:lpstr>
      <vt:lpstr>Office Theme_391270659</vt:lpstr>
      <vt:lpstr>Office Theme_642492359</vt:lpstr>
      <vt:lpstr>Office Theme_587453363</vt:lpstr>
      <vt:lpstr>Office Theme_-556055023</vt:lpstr>
      <vt:lpstr>Office Theme_-1997031211</vt:lpstr>
      <vt:lpstr>Office Theme_1335242232</vt:lpstr>
      <vt:lpstr>Office Theme_1506121297</vt:lpstr>
      <vt:lpstr>Office Theme_1033579023</vt:lpstr>
      <vt:lpstr>Office Theme_-2103282358</vt:lpstr>
      <vt:lpstr>Office Theme_2016949499</vt:lpstr>
      <vt:lpstr>Office Theme_-1461842280</vt:lpstr>
      <vt:lpstr>Office Theme_-2051215821</vt:lpstr>
      <vt:lpstr>Office Theme_-208134084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朗晨 洪</dc:creator>
  <cp:keywords>AIGC生成内容仅供参考-2024-04-22 14:30:22 -2536919</cp:keywords>
  <cp:lastModifiedBy>朗晨 洪</cp:lastModifiedBy>
  <cp:revision>1</cp:revision>
  <dcterms:created xsi:type="dcterms:W3CDTF">2024-04-22T06:30:22Z</dcterms:created>
  <dcterms:modified xsi:type="dcterms:W3CDTF">2024-04-22T06:45:36Z</dcterms:modified>
</cp:coreProperties>
</file>